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63"/>
  </p:notesMasterIdLst>
  <p:sldIdLst>
    <p:sldId id="256" r:id="rId2"/>
    <p:sldId id="529" r:id="rId3"/>
    <p:sldId id="560" r:id="rId4"/>
    <p:sldId id="562" r:id="rId5"/>
    <p:sldId id="563" r:id="rId6"/>
    <p:sldId id="564" r:id="rId7"/>
    <p:sldId id="565" r:id="rId8"/>
    <p:sldId id="566" r:id="rId9"/>
    <p:sldId id="567" r:id="rId10"/>
    <p:sldId id="568" r:id="rId11"/>
    <p:sldId id="557" r:id="rId12"/>
    <p:sldId id="528" r:id="rId13"/>
    <p:sldId id="561" r:id="rId14"/>
    <p:sldId id="554" r:id="rId15"/>
    <p:sldId id="555" r:id="rId16"/>
    <p:sldId id="556" r:id="rId17"/>
    <p:sldId id="569" r:id="rId18"/>
    <p:sldId id="583" r:id="rId19"/>
    <p:sldId id="584" r:id="rId20"/>
    <p:sldId id="585" r:id="rId21"/>
    <p:sldId id="586" r:id="rId22"/>
    <p:sldId id="587" r:id="rId23"/>
    <p:sldId id="588" r:id="rId24"/>
    <p:sldId id="526" r:id="rId25"/>
    <p:sldId id="535" r:id="rId26"/>
    <p:sldId id="536" r:id="rId27"/>
    <p:sldId id="537" r:id="rId28"/>
    <p:sldId id="538" r:id="rId29"/>
    <p:sldId id="593" r:id="rId30"/>
    <p:sldId id="540" r:id="rId31"/>
    <p:sldId id="539" r:id="rId32"/>
    <p:sldId id="541" r:id="rId33"/>
    <p:sldId id="552" r:id="rId34"/>
    <p:sldId id="553" r:id="rId35"/>
    <p:sldId id="543" r:id="rId36"/>
    <p:sldId id="544" r:id="rId37"/>
    <p:sldId id="570" r:id="rId38"/>
    <p:sldId id="581" r:id="rId39"/>
    <p:sldId id="571" r:id="rId40"/>
    <p:sldId id="546" r:id="rId41"/>
    <p:sldId id="532" r:id="rId42"/>
    <p:sldId id="545" r:id="rId43"/>
    <p:sldId id="579" r:id="rId44"/>
    <p:sldId id="582" r:id="rId45"/>
    <p:sldId id="594" r:id="rId46"/>
    <p:sldId id="595" r:id="rId47"/>
    <p:sldId id="596" r:id="rId48"/>
    <p:sldId id="572" r:id="rId49"/>
    <p:sldId id="591" r:id="rId50"/>
    <p:sldId id="592" r:id="rId51"/>
    <p:sldId id="549" r:id="rId52"/>
    <p:sldId id="573" r:id="rId53"/>
    <p:sldId id="574" r:id="rId54"/>
    <p:sldId id="547" r:id="rId55"/>
    <p:sldId id="575" r:id="rId56"/>
    <p:sldId id="576" r:id="rId57"/>
    <p:sldId id="548" r:id="rId58"/>
    <p:sldId id="577" r:id="rId59"/>
    <p:sldId id="578" r:id="rId60"/>
    <p:sldId id="527" r:id="rId61"/>
    <p:sldId id="260" r:id="rId62"/>
  </p:sldIdLst>
  <p:sldSz cx="18288000" cy="10287000"/>
  <p:notesSz cx="6858000" cy="9144000"/>
  <p:embeddedFontLst>
    <p:embeddedFont>
      <p:font typeface="Archivo Black" panose="020B0604020202020204" charset="0"/>
      <p:regular r:id="rId64"/>
    </p:embeddedFont>
    <p:embeddedFont>
      <p:font typeface="Montaser Arabic Bold" panose="020B0604020202020204" charset="-78"/>
      <p:regular r:id="rId65"/>
    </p:embeddedFont>
    <p:embeddedFont>
      <p:font typeface="Montaser Arabic Semi-Bold" panose="020B0604020202020204" charset="-78"/>
      <p:regular r:id="rId66"/>
    </p:embeddedFont>
    <p:embeddedFont>
      <p:font typeface="Montserrat" panose="00000500000000000000" pitchFamily="2" charset="0"/>
      <p:regular r:id="rId67"/>
      <p:bold r:id="rId68"/>
    </p:embeddedFont>
    <p:embeddedFont>
      <p:font typeface="Poppins Semi-Bold" panose="020B0604020202020204" charset="0"/>
      <p:regular r:id="rId69"/>
    </p:embeddedFont>
    <p:embeddedFont>
      <p:font typeface="Rockwell Condensed" panose="02060603050405020104" pitchFamily="18" charset="0"/>
      <p:regular r:id="rId70"/>
      <p:bold r:id="rId7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 userDrawn="1">
          <p15:clr>
            <a:srgbClr val="A4A3A4"/>
          </p15:clr>
        </p15:guide>
        <p15:guide id="2" pos="57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8" d="100"/>
          <a:sy n="48" d="100"/>
        </p:scale>
        <p:origin x="180" y="42"/>
      </p:cViewPr>
      <p:guideLst>
        <p:guide orient="horz" pos="24"/>
        <p:guide pos="576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font" Target="fonts/font5.fntdata"/><Relationship Id="rId7" Type="http://schemas.openxmlformats.org/officeDocument/2006/relationships/slide" Target="slides/slide6.xml"/><Relationship Id="rId71"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3.fntdata"/><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2.fntdata"/><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1.fntdata"/><Relationship Id="rId69"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7.fnt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ata2.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ata3.xml.rels><?xml version="1.0" encoding="UTF-8" standalone="yes"?>
<Relationships xmlns="http://schemas.openxmlformats.org/package/2006/relationships"><Relationship Id="rId2" Type="http://schemas.openxmlformats.org/officeDocument/2006/relationships/image" Target="../media/image39.svg"/><Relationship Id="rId1" Type="http://schemas.openxmlformats.org/officeDocument/2006/relationships/image" Target="../media/image38.png"/></Relationships>
</file>

<file path=ppt/diagrams/_rels/data4.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svg"/><Relationship Id="rId1" Type="http://schemas.openxmlformats.org/officeDocument/2006/relationships/image" Target="../media/image50.png"/><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svg"/></Relationships>
</file>

<file path=ppt/diagrams/_rels/data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1.svg"/><Relationship Id="rId1" Type="http://schemas.openxmlformats.org/officeDocument/2006/relationships/image" Target="../media/image50.png"/><Relationship Id="rId4" Type="http://schemas.openxmlformats.org/officeDocument/2006/relationships/image" Target="../media/image59.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rawing3.xml.rels><?xml version="1.0" encoding="UTF-8" standalone="yes"?>
<Relationships xmlns="http://schemas.openxmlformats.org/package/2006/relationships"><Relationship Id="rId2" Type="http://schemas.openxmlformats.org/officeDocument/2006/relationships/image" Target="../media/image39.svg"/><Relationship Id="rId1" Type="http://schemas.openxmlformats.org/officeDocument/2006/relationships/image" Target="../media/image38.png"/></Relationships>
</file>

<file path=ppt/diagrams/_rels/drawing4.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svg"/><Relationship Id="rId1" Type="http://schemas.openxmlformats.org/officeDocument/2006/relationships/image" Target="../media/image50.png"/><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svg"/></Relationships>
</file>

<file path=ppt/diagrams/_rels/drawing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1.svg"/><Relationship Id="rId1" Type="http://schemas.openxmlformats.org/officeDocument/2006/relationships/image" Target="../media/image50.png"/><Relationship Id="rId4" Type="http://schemas.openxmlformats.org/officeDocument/2006/relationships/image" Target="../media/image59.sv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9EECF7-142F-4C85-99BB-6FE00BFA2577}" type="doc">
      <dgm:prSet loTypeId="urn:microsoft.com/office/officeart/2005/8/layout/pyramid2" loCatId="pyramid" qsTypeId="urn:microsoft.com/office/officeart/2005/8/quickstyle/3d3" qsCatId="3D" csTypeId="urn:microsoft.com/office/officeart/2005/8/colors/colorful4" csCatId="colorful" phldr="1"/>
      <dgm:spPr/>
    </dgm:pt>
    <dgm:pt modelId="{E95BFEE8-1898-4280-989D-585FB2A5451F}">
      <dgm:prSet phldrT="[Texto]" custT="1"/>
      <dgm:spPr/>
      <dgm:t>
        <a:bodyPr/>
        <a:lstStyle/>
        <a:p>
          <a:r>
            <a:rPr lang="es-MX" sz="2800" dirty="0">
              <a:latin typeface="Montserrat" panose="00000500000000000000" pitchFamily="2" charset="0"/>
              <a:ea typeface="Open sans" panose="020B0606030504020204" pitchFamily="34" charset="0"/>
              <a:cs typeface="Open sans" panose="020B0606030504020204" pitchFamily="34" charset="0"/>
            </a:rPr>
            <a:t>CPEUM</a:t>
          </a:r>
          <a:endParaRPr lang="es-MX" sz="2400" dirty="0">
            <a:latin typeface="Montserrat" panose="00000500000000000000" pitchFamily="2" charset="0"/>
            <a:ea typeface="Open sans" panose="020B0606030504020204" pitchFamily="34" charset="0"/>
            <a:cs typeface="Open sans" panose="020B0606030504020204" pitchFamily="34" charset="0"/>
          </a:endParaRPr>
        </a:p>
      </dgm:t>
    </dgm:pt>
    <dgm:pt modelId="{8D99CAB2-85EC-4588-ACBF-06603EA187B6}" type="parTrans" cxnId="{3F92318F-9B38-4324-9BFA-DA9EE06A7BB3}">
      <dgm:prSet/>
      <dgm:spPr/>
      <dgm:t>
        <a:bodyPr/>
        <a:lstStyle/>
        <a:p>
          <a:endParaRPr lang="es-MX">
            <a:latin typeface="Montserat"/>
            <a:ea typeface="Malgun Gothic Semilight" panose="020B0502040204020203" pitchFamily="34" charset="-128"/>
            <a:cs typeface="Malgun Gothic Semilight" panose="020B0502040204020203" pitchFamily="34" charset="-128"/>
          </a:endParaRPr>
        </a:p>
      </dgm:t>
    </dgm:pt>
    <dgm:pt modelId="{B87971E9-0E29-4FF0-81FD-7E4B7306F7CF}" type="sibTrans" cxnId="{3F92318F-9B38-4324-9BFA-DA9EE06A7BB3}">
      <dgm:prSet/>
      <dgm:spPr/>
      <dgm:t>
        <a:bodyPr/>
        <a:lstStyle/>
        <a:p>
          <a:endParaRPr lang="es-MX">
            <a:latin typeface="Montserat"/>
            <a:ea typeface="Malgun Gothic Semilight" panose="020B0502040204020203" pitchFamily="34" charset="-128"/>
            <a:cs typeface="Malgun Gothic Semilight" panose="020B0502040204020203" pitchFamily="34" charset="-128"/>
          </a:endParaRPr>
        </a:p>
      </dgm:t>
    </dgm:pt>
    <dgm:pt modelId="{C9C12B91-8A4A-4C73-B37F-64C9AE8DD0A1}">
      <dgm:prSet phldrT="[Texto]" custT="1"/>
      <dgm:spPr/>
      <dgm:t>
        <a:bodyPr/>
        <a:lstStyle/>
        <a:p>
          <a:r>
            <a:rPr lang="es-MX" sz="2800" dirty="0">
              <a:latin typeface="Montserrat" panose="00000500000000000000" pitchFamily="2" charset="0"/>
              <a:ea typeface="Malgun Gothic Semilight" panose="020B0502040204020203" pitchFamily="34" charset="-128"/>
              <a:cs typeface="Malgun Gothic Semilight" panose="020B0502040204020203" pitchFamily="34" charset="-128"/>
            </a:rPr>
            <a:t>LSS - CFF</a:t>
          </a:r>
        </a:p>
      </dgm:t>
    </dgm:pt>
    <dgm:pt modelId="{0338BA37-6F66-4A7B-A9C7-1C22AC503371}" type="parTrans" cxnId="{ADFB29A0-C2A2-46AD-BAF1-5C052CFB51E9}">
      <dgm:prSet/>
      <dgm:spPr/>
      <dgm:t>
        <a:bodyPr/>
        <a:lstStyle/>
        <a:p>
          <a:endParaRPr lang="es-MX">
            <a:latin typeface="Montserat"/>
            <a:ea typeface="Malgun Gothic Semilight" panose="020B0502040204020203" pitchFamily="34" charset="-128"/>
            <a:cs typeface="Malgun Gothic Semilight" panose="020B0502040204020203" pitchFamily="34" charset="-128"/>
          </a:endParaRPr>
        </a:p>
      </dgm:t>
    </dgm:pt>
    <dgm:pt modelId="{0251C54C-42EF-4F7C-8600-D146B0943DDA}" type="sibTrans" cxnId="{ADFB29A0-C2A2-46AD-BAF1-5C052CFB51E9}">
      <dgm:prSet/>
      <dgm:spPr/>
      <dgm:t>
        <a:bodyPr/>
        <a:lstStyle/>
        <a:p>
          <a:endParaRPr lang="es-MX">
            <a:latin typeface="Montserat"/>
            <a:ea typeface="Malgun Gothic Semilight" panose="020B0502040204020203" pitchFamily="34" charset="-128"/>
            <a:cs typeface="Malgun Gothic Semilight" panose="020B0502040204020203" pitchFamily="34" charset="-128"/>
          </a:endParaRPr>
        </a:p>
      </dgm:t>
    </dgm:pt>
    <dgm:pt modelId="{ACD7166C-6903-4301-8992-6F4E16B9F37F}">
      <dgm:prSet phldrT="[Texto]" custT="1"/>
      <dgm:spPr/>
      <dgm:t>
        <a:bodyPr/>
        <a:lstStyle/>
        <a:p>
          <a:r>
            <a:rPr lang="es-MX" sz="2400" dirty="0">
              <a:latin typeface="Montserrat" panose="00000500000000000000" pitchFamily="2" charset="0"/>
              <a:ea typeface="Malgun Gothic Semilight" panose="020B0502040204020203" pitchFamily="34" charset="-128"/>
              <a:cs typeface="Malgun Gothic Semilight" panose="020B0502040204020203" pitchFamily="34" charset="-128"/>
            </a:rPr>
            <a:t>Acuerdos H. Consejo Técnico</a:t>
          </a:r>
        </a:p>
      </dgm:t>
    </dgm:pt>
    <dgm:pt modelId="{F1CA1E63-100A-4DAC-A3E2-BED6CF8BDAB3}" type="parTrans" cxnId="{DE2EC996-0DD4-41CF-BFE5-33C082560A51}">
      <dgm:prSet/>
      <dgm:spPr/>
      <dgm:t>
        <a:bodyPr/>
        <a:lstStyle/>
        <a:p>
          <a:endParaRPr lang="es-MX">
            <a:latin typeface="Montserat"/>
            <a:ea typeface="Malgun Gothic Semilight" panose="020B0502040204020203" pitchFamily="34" charset="-128"/>
            <a:cs typeface="Malgun Gothic Semilight" panose="020B0502040204020203" pitchFamily="34" charset="-128"/>
          </a:endParaRPr>
        </a:p>
      </dgm:t>
    </dgm:pt>
    <dgm:pt modelId="{AD6054CF-46D0-4FB8-ADF9-46969D8E8812}" type="sibTrans" cxnId="{DE2EC996-0DD4-41CF-BFE5-33C082560A51}">
      <dgm:prSet/>
      <dgm:spPr/>
      <dgm:t>
        <a:bodyPr/>
        <a:lstStyle/>
        <a:p>
          <a:endParaRPr lang="es-MX">
            <a:latin typeface="Montserat"/>
            <a:ea typeface="Malgun Gothic Semilight" panose="020B0502040204020203" pitchFamily="34" charset="-128"/>
            <a:cs typeface="Malgun Gothic Semilight" panose="020B0502040204020203" pitchFamily="34" charset="-128"/>
          </a:endParaRPr>
        </a:p>
      </dgm:t>
    </dgm:pt>
    <dgm:pt modelId="{426A514A-E127-49FF-A9A3-0FD996B846A8}" type="pres">
      <dgm:prSet presAssocID="{039EECF7-142F-4C85-99BB-6FE00BFA2577}" presName="compositeShape" presStyleCnt="0">
        <dgm:presLayoutVars>
          <dgm:dir/>
          <dgm:resizeHandles/>
        </dgm:presLayoutVars>
      </dgm:prSet>
      <dgm:spPr/>
    </dgm:pt>
    <dgm:pt modelId="{3BAAE0EE-DEC7-4846-A34C-EEE91426AF87}" type="pres">
      <dgm:prSet presAssocID="{039EECF7-142F-4C85-99BB-6FE00BFA2577}" presName="pyramid" presStyleLbl="node1" presStyleIdx="0" presStyleCnt="1"/>
      <dgm:spPr/>
    </dgm:pt>
    <dgm:pt modelId="{7677389C-0703-4F7F-A9F8-9ECCA37F7CFD}" type="pres">
      <dgm:prSet presAssocID="{039EECF7-142F-4C85-99BB-6FE00BFA2577}" presName="theList" presStyleCnt="0"/>
      <dgm:spPr/>
    </dgm:pt>
    <dgm:pt modelId="{E9EB8282-ADB7-48AC-AC36-26D80B5D7010}" type="pres">
      <dgm:prSet presAssocID="{E95BFEE8-1898-4280-989D-585FB2A5451F}" presName="aNode" presStyleLbl="fgAcc1" presStyleIdx="0" presStyleCnt="3">
        <dgm:presLayoutVars>
          <dgm:bulletEnabled val="1"/>
        </dgm:presLayoutVars>
      </dgm:prSet>
      <dgm:spPr/>
    </dgm:pt>
    <dgm:pt modelId="{77EC266E-F2BB-4BFD-BD87-FD5FD16D5FAB}" type="pres">
      <dgm:prSet presAssocID="{E95BFEE8-1898-4280-989D-585FB2A5451F}" presName="aSpace" presStyleCnt="0"/>
      <dgm:spPr/>
    </dgm:pt>
    <dgm:pt modelId="{AFABB6B6-1323-43A0-A077-55EA01AC7058}" type="pres">
      <dgm:prSet presAssocID="{C9C12B91-8A4A-4C73-B37F-64C9AE8DD0A1}" presName="aNode" presStyleLbl="fgAcc1" presStyleIdx="1" presStyleCnt="3">
        <dgm:presLayoutVars>
          <dgm:bulletEnabled val="1"/>
        </dgm:presLayoutVars>
      </dgm:prSet>
      <dgm:spPr/>
    </dgm:pt>
    <dgm:pt modelId="{35C83325-3470-4E7A-8ABC-05D1B3125A9D}" type="pres">
      <dgm:prSet presAssocID="{C9C12B91-8A4A-4C73-B37F-64C9AE8DD0A1}" presName="aSpace" presStyleCnt="0"/>
      <dgm:spPr/>
    </dgm:pt>
    <dgm:pt modelId="{1EB1DC3C-BBA9-4910-8E2B-4379E49036C4}" type="pres">
      <dgm:prSet presAssocID="{ACD7166C-6903-4301-8992-6F4E16B9F37F}" presName="aNode" presStyleLbl="fgAcc1" presStyleIdx="2" presStyleCnt="3">
        <dgm:presLayoutVars>
          <dgm:bulletEnabled val="1"/>
        </dgm:presLayoutVars>
      </dgm:prSet>
      <dgm:spPr/>
    </dgm:pt>
    <dgm:pt modelId="{1DE75F11-EBF9-4E74-B66C-DD0BD3587FE1}" type="pres">
      <dgm:prSet presAssocID="{ACD7166C-6903-4301-8992-6F4E16B9F37F}" presName="aSpace" presStyleCnt="0"/>
      <dgm:spPr/>
    </dgm:pt>
  </dgm:ptLst>
  <dgm:cxnLst>
    <dgm:cxn modelId="{A31E6051-B846-44B0-BAF6-01827D6DCD31}" type="presOf" srcId="{E95BFEE8-1898-4280-989D-585FB2A5451F}" destId="{E9EB8282-ADB7-48AC-AC36-26D80B5D7010}" srcOrd="0" destOrd="0" presId="urn:microsoft.com/office/officeart/2005/8/layout/pyramid2"/>
    <dgm:cxn modelId="{A465AC51-1744-4AD5-AAE6-313EC4D31FC8}" type="presOf" srcId="{039EECF7-142F-4C85-99BB-6FE00BFA2577}" destId="{426A514A-E127-49FF-A9A3-0FD996B846A8}" srcOrd="0" destOrd="0" presId="urn:microsoft.com/office/officeart/2005/8/layout/pyramid2"/>
    <dgm:cxn modelId="{F3ABD153-C4F2-448F-86B8-2766513B4468}" type="presOf" srcId="{ACD7166C-6903-4301-8992-6F4E16B9F37F}" destId="{1EB1DC3C-BBA9-4910-8E2B-4379E49036C4}" srcOrd="0" destOrd="0" presId="urn:microsoft.com/office/officeart/2005/8/layout/pyramid2"/>
    <dgm:cxn modelId="{3F92318F-9B38-4324-9BFA-DA9EE06A7BB3}" srcId="{039EECF7-142F-4C85-99BB-6FE00BFA2577}" destId="{E95BFEE8-1898-4280-989D-585FB2A5451F}" srcOrd="0" destOrd="0" parTransId="{8D99CAB2-85EC-4588-ACBF-06603EA187B6}" sibTransId="{B87971E9-0E29-4FF0-81FD-7E4B7306F7CF}"/>
    <dgm:cxn modelId="{DE2EC996-0DD4-41CF-BFE5-33C082560A51}" srcId="{039EECF7-142F-4C85-99BB-6FE00BFA2577}" destId="{ACD7166C-6903-4301-8992-6F4E16B9F37F}" srcOrd="2" destOrd="0" parTransId="{F1CA1E63-100A-4DAC-A3E2-BED6CF8BDAB3}" sibTransId="{AD6054CF-46D0-4FB8-ADF9-46969D8E8812}"/>
    <dgm:cxn modelId="{ADFB29A0-C2A2-46AD-BAF1-5C052CFB51E9}" srcId="{039EECF7-142F-4C85-99BB-6FE00BFA2577}" destId="{C9C12B91-8A4A-4C73-B37F-64C9AE8DD0A1}" srcOrd="1" destOrd="0" parTransId="{0338BA37-6F66-4A7B-A9C7-1C22AC503371}" sibTransId="{0251C54C-42EF-4F7C-8600-D146B0943DDA}"/>
    <dgm:cxn modelId="{06DDA9DD-680F-4D4E-B464-781B15B2167D}" type="presOf" srcId="{C9C12B91-8A4A-4C73-B37F-64C9AE8DD0A1}" destId="{AFABB6B6-1323-43A0-A077-55EA01AC7058}" srcOrd="0" destOrd="0" presId="urn:microsoft.com/office/officeart/2005/8/layout/pyramid2"/>
    <dgm:cxn modelId="{3C21780C-3C1A-4324-8B85-27C44DC0F2FA}" type="presParOf" srcId="{426A514A-E127-49FF-A9A3-0FD996B846A8}" destId="{3BAAE0EE-DEC7-4846-A34C-EEE91426AF87}" srcOrd="0" destOrd="0" presId="urn:microsoft.com/office/officeart/2005/8/layout/pyramid2"/>
    <dgm:cxn modelId="{269D2737-D61E-4896-95EC-A64DDDF5C390}" type="presParOf" srcId="{426A514A-E127-49FF-A9A3-0FD996B846A8}" destId="{7677389C-0703-4F7F-A9F8-9ECCA37F7CFD}" srcOrd="1" destOrd="0" presId="urn:microsoft.com/office/officeart/2005/8/layout/pyramid2"/>
    <dgm:cxn modelId="{041D4930-E348-47AC-9AD1-B6D26C92610B}" type="presParOf" srcId="{7677389C-0703-4F7F-A9F8-9ECCA37F7CFD}" destId="{E9EB8282-ADB7-48AC-AC36-26D80B5D7010}" srcOrd="0" destOrd="0" presId="urn:microsoft.com/office/officeart/2005/8/layout/pyramid2"/>
    <dgm:cxn modelId="{EC60D1EE-442D-489B-AF77-4AC2209CB446}" type="presParOf" srcId="{7677389C-0703-4F7F-A9F8-9ECCA37F7CFD}" destId="{77EC266E-F2BB-4BFD-BD87-FD5FD16D5FAB}" srcOrd="1" destOrd="0" presId="urn:microsoft.com/office/officeart/2005/8/layout/pyramid2"/>
    <dgm:cxn modelId="{DF143DE6-028B-4A15-A800-39BCA9FE0843}" type="presParOf" srcId="{7677389C-0703-4F7F-A9F8-9ECCA37F7CFD}" destId="{AFABB6B6-1323-43A0-A077-55EA01AC7058}" srcOrd="2" destOrd="0" presId="urn:microsoft.com/office/officeart/2005/8/layout/pyramid2"/>
    <dgm:cxn modelId="{89C772CF-772E-49BC-BE58-4EAAA46AD170}" type="presParOf" srcId="{7677389C-0703-4F7F-A9F8-9ECCA37F7CFD}" destId="{35C83325-3470-4E7A-8ABC-05D1B3125A9D}" srcOrd="3" destOrd="0" presId="urn:microsoft.com/office/officeart/2005/8/layout/pyramid2"/>
    <dgm:cxn modelId="{96A520DB-9C8A-4C45-95B0-2637DC8F07BD}" type="presParOf" srcId="{7677389C-0703-4F7F-A9F8-9ECCA37F7CFD}" destId="{1EB1DC3C-BBA9-4910-8E2B-4379E49036C4}" srcOrd="4" destOrd="0" presId="urn:microsoft.com/office/officeart/2005/8/layout/pyramid2"/>
    <dgm:cxn modelId="{4D189BAA-F65C-4CEB-BFF2-FA6C0169CE1A}" type="presParOf" srcId="{7677389C-0703-4F7F-A9F8-9ECCA37F7CFD}" destId="{1DE75F11-EBF9-4E74-B66C-DD0BD3587FE1}"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B28CE094-3231-48DD-8E4B-C73318A13DD3}" type="doc">
      <dgm:prSet loTypeId="urn:microsoft.com/office/officeart/2005/8/layout/vList4" loCatId="list" qsTypeId="urn:microsoft.com/office/officeart/2005/8/quickstyle/simple5" qsCatId="simple" csTypeId="urn:microsoft.com/office/officeart/2005/8/colors/accent1_1" csCatId="accent1" phldr="1"/>
      <dgm:spPr/>
      <dgm:t>
        <a:bodyPr/>
        <a:lstStyle/>
        <a:p>
          <a:endParaRPr lang="es-MX"/>
        </a:p>
      </dgm:t>
    </dgm:pt>
    <dgm:pt modelId="{EDFCDAD3-A78C-47CB-8B5F-843B9EA5F755}">
      <dgm:prSet phldrT="[Texto]"/>
      <dgm:spPr/>
      <dgm:t>
        <a:bodyPr/>
        <a:lstStyle/>
        <a:p>
          <a:r>
            <a:rPr lang="es-MX" b="1" dirty="0">
              <a:solidFill>
                <a:schemeClr val="accent1"/>
              </a:solidFill>
              <a:latin typeface="Montserrat" panose="00000500000000000000" pitchFamily="2" charset="0"/>
            </a:rPr>
            <a:t>Ley de Seguridad Social</a:t>
          </a:r>
        </a:p>
      </dgm:t>
    </dgm:pt>
    <dgm:pt modelId="{72A3FE85-54CC-4886-8201-72C004AF9743}" type="parTrans" cxnId="{AFB90985-D994-483F-B8CE-99AA62A26110}">
      <dgm:prSet/>
      <dgm:spPr/>
      <dgm:t>
        <a:bodyPr/>
        <a:lstStyle/>
        <a:p>
          <a:endParaRPr lang="es-MX"/>
        </a:p>
      </dgm:t>
    </dgm:pt>
    <dgm:pt modelId="{8F8AD360-3B9D-4C7C-BD69-513172F4441B}" type="sibTrans" cxnId="{AFB90985-D994-483F-B8CE-99AA62A26110}">
      <dgm:prSet/>
      <dgm:spPr/>
      <dgm:t>
        <a:bodyPr/>
        <a:lstStyle/>
        <a:p>
          <a:endParaRPr lang="es-MX"/>
        </a:p>
      </dgm:t>
    </dgm:pt>
    <dgm:pt modelId="{57D2C67E-26BF-43EA-98E5-25872BD47C0E}">
      <dgm:prSet phldrT="[Texto]"/>
      <dgm:spPr/>
      <dgm:t>
        <a:bodyPr/>
        <a:lstStyle/>
        <a:p>
          <a:r>
            <a:rPr lang="es-MX" dirty="0">
              <a:latin typeface="Montserrat" panose="00000500000000000000" pitchFamily="2" charset="0"/>
            </a:rPr>
            <a:t>Decreto de Ley DOF 07 de junio de 2024</a:t>
          </a:r>
        </a:p>
      </dgm:t>
    </dgm:pt>
    <dgm:pt modelId="{546775C7-BFD1-4B6B-A4EC-25DEC13819E9}" type="parTrans" cxnId="{C4D009FB-15D1-4D6D-8494-8A8138E7BB74}">
      <dgm:prSet/>
      <dgm:spPr/>
      <dgm:t>
        <a:bodyPr/>
        <a:lstStyle/>
        <a:p>
          <a:endParaRPr lang="es-MX"/>
        </a:p>
      </dgm:t>
    </dgm:pt>
    <dgm:pt modelId="{BFE20AC1-7CAC-468B-8640-D25C454E6A3D}" type="sibTrans" cxnId="{C4D009FB-15D1-4D6D-8494-8A8138E7BB74}">
      <dgm:prSet/>
      <dgm:spPr/>
      <dgm:t>
        <a:bodyPr/>
        <a:lstStyle/>
        <a:p>
          <a:endParaRPr lang="es-MX"/>
        </a:p>
      </dgm:t>
    </dgm:pt>
    <dgm:pt modelId="{62C5E4CB-6178-4254-913C-3BAD0A01BEB8}">
      <dgm:prSet phldrT="[Texto]"/>
      <dgm:spPr/>
      <dgm:t>
        <a:bodyPr/>
        <a:lstStyle/>
        <a:p>
          <a:r>
            <a:rPr lang="es-MX" b="1" dirty="0">
              <a:solidFill>
                <a:schemeClr val="accent1"/>
              </a:solidFill>
              <a:latin typeface="Montserrat" panose="00000500000000000000" pitchFamily="2" charset="0"/>
            </a:rPr>
            <a:t>Se reforman</a:t>
          </a:r>
        </a:p>
      </dgm:t>
    </dgm:pt>
    <dgm:pt modelId="{C9C59BD5-8A08-4A81-8F0C-D05A9745B34D}" type="parTrans" cxnId="{19C7DA80-DDB1-4E4C-B794-DF93AD4142DD}">
      <dgm:prSet/>
      <dgm:spPr/>
      <dgm:t>
        <a:bodyPr/>
        <a:lstStyle/>
        <a:p>
          <a:endParaRPr lang="es-MX"/>
        </a:p>
      </dgm:t>
    </dgm:pt>
    <dgm:pt modelId="{D3F3793F-0EEC-4840-88B5-F6407C7D209A}" type="sibTrans" cxnId="{19C7DA80-DDB1-4E4C-B794-DF93AD4142DD}">
      <dgm:prSet/>
      <dgm:spPr/>
      <dgm:t>
        <a:bodyPr/>
        <a:lstStyle/>
        <a:p>
          <a:endParaRPr lang="es-MX"/>
        </a:p>
      </dgm:t>
    </dgm:pt>
    <dgm:pt modelId="{B3EEFA9B-3C50-4F1D-B390-9B19A83A32C1}">
      <dgm:prSet phldrT="[Texto]"/>
      <dgm:spPr/>
      <dgm:t>
        <a:bodyPr/>
        <a:lstStyle/>
        <a:p>
          <a:r>
            <a:rPr lang="es-MX" dirty="0">
              <a:latin typeface="Montserrat" panose="00000500000000000000" pitchFamily="2" charset="0"/>
            </a:rPr>
            <a:t>Art. 286 L, párrafos primero y tercero</a:t>
          </a:r>
        </a:p>
      </dgm:t>
    </dgm:pt>
    <dgm:pt modelId="{203774FF-8A33-4362-86B8-25CCD53C3A8E}" type="parTrans" cxnId="{6D5F4E51-5C51-466F-8FE5-C1EF393C967C}">
      <dgm:prSet/>
      <dgm:spPr/>
      <dgm:t>
        <a:bodyPr/>
        <a:lstStyle/>
        <a:p>
          <a:endParaRPr lang="es-MX"/>
        </a:p>
      </dgm:t>
    </dgm:pt>
    <dgm:pt modelId="{39F1B5C0-FDD9-45C4-885E-5AAEB76B715D}" type="sibTrans" cxnId="{6D5F4E51-5C51-466F-8FE5-C1EF393C967C}">
      <dgm:prSet/>
      <dgm:spPr/>
      <dgm:t>
        <a:bodyPr/>
        <a:lstStyle/>
        <a:p>
          <a:endParaRPr lang="es-MX"/>
        </a:p>
      </dgm:t>
    </dgm:pt>
    <dgm:pt modelId="{619F0AB9-88D3-4A60-B750-145BC69C6539}">
      <dgm:prSet phldrT="[Texto]"/>
      <dgm:spPr/>
      <dgm:t>
        <a:bodyPr/>
        <a:lstStyle/>
        <a:p>
          <a:r>
            <a:rPr lang="es-MX" dirty="0">
              <a:latin typeface="Montserrat" panose="00000500000000000000" pitchFamily="2" charset="0"/>
            </a:rPr>
            <a:t>Art. 286 M, primer párrafo</a:t>
          </a:r>
        </a:p>
      </dgm:t>
    </dgm:pt>
    <dgm:pt modelId="{2CF17EEC-FD22-4C35-8FC2-E9987C670D62}" type="parTrans" cxnId="{BD50AD0B-92E6-428A-9DA2-C00D2CE8F8B5}">
      <dgm:prSet/>
      <dgm:spPr/>
      <dgm:t>
        <a:bodyPr/>
        <a:lstStyle/>
        <a:p>
          <a:endParaRPr lang="es-MX"/>
        </a:p>
      </dgm:t>
    </dgm:pt>
    <dgm:pt modelId="{8F4FBCB5-B74D-47F1-B479-D4F9EA8847DC}" type="sibTrans" cxnId="{BD50AD0B-92E6-428A-9DA2-C00D2CE8F8B5}">
      <dgm:prSet/>
      <dgm:spPr/>
      <dgm:t>
        <a:bodyPr/>
        <a:lstStyle/>
        <a:p>
          <a:endParaRPr lang="es-MX"/>
        </a:p>
      </dgm:t>
    </dgm:pt>
    <dgm:pt modelId="{C457CF52-9149-40C7-86E4-9E607D073C6E}">
      <dgm:prSet phldrT="[Texto]"/>
      <dgm:spPr/>
      <dgm:t>
        <a:bodyPr/>
        <a:lstStyle/>
        <a:p>
          <a:r>
            <a:rPr lang="es-MX" b="1" dirty="0">
              <a:solidFill>
                <a:schemeClr val="accent1"/>
              </a:solidFill>
              <a:latin typeface="Montserrat" panose="00000500000000000000" pitchFamily="2" charset="0"/>
            </a:rPr>
            <a:t>Se adicionan</a:t>
          </a:r>
        </a:p>
      </dgm:t>
    </dgm:pt>
    <dgm:pt modelId="{C1CABA30-30EB-40B4-8CAD-658DA57E3474}" type="parTrans" cxnId="{4DED5751-6AE1-4634-86FF-190C81406ACD}">
      <dgm:prSet/>
      <dgm:spPr/>
      <dgm:t>
        <a:bodyPr/>
        <a:lstStyle/>
        <a:p>
          <a:endParaRPr lang="es-MX"/>
        </a:p>
      </dgm:t>
    </dgm:pt>
    <dgm:pt modelId="{39342948-CB48-4B52-971D-393875CE800A}" type="sibTrans" cxnId="{4DED5751-6AE1-4634-86FF-190C81406ACD}">
      <dgm:prSet/>
      <dgm:spPr/>
      <dgm:t>
        <a:bodyPr/>
        <a:lstStyle/>
        <a:p>
          <a:endParaRPr lang="es-MX"/>
        </a:p>
      </dgm:t>
    </dgm:pt>
    <dgm:pt modelId="{06F789EF-8D60-479E-89A9-F822CD8DF49C}">
      <dgm:prSet phldrT="[Texto]"/>
      <dgm:spPr/>
      <dgm:t>
        <a:bodyPr/>
        <a:lstStyle/>
        <a:p>
          <a:r>
            <a:rPr lang="es-MX" dirty="0">
              <a:latin typeface="Montserrat" panose="00000500000000000000" pitchFamily="2" charset="0"/>
            </a:rPr>
            <a:t>Las fracciones XXIII y XXIV al art. 5 A</a:t>
          </a:r>
        </a:p>
      </dgm:t>
    </dgm:pt>
    <dgm:pt modelId="{55E0FC59-03FE-49C8-8082-AE347730CD3D}" type="parTrans" cxnId="{984DB18B-6C73-4B8C-B249-908ECBDCE221}">
      <dgm:prSet/>
      <dgm:spPr/>
      <dgm:t>
        <a:bodyPr/>
        <a:lstStyle/>
        <a:p>
          <a:endParaRPr lang="es-MX"/>
        </a:p>
      </dgm:t>
    </dgm:pt>
    <dgm:pt modelId="{94E47D87-51C1-47B9-9280-954A8EEBCFCB}" type="sibTrans" cxnId="{984DB18B-6C73-4B8C-B249-908ECBDCE221}">
      <dgm:prSet/>
      <dgm:spPr/>
      <dgm:t>
        <a:bodyPr/>
        <a:lstStyle/>
        <a:p>
          <a:endParaRPr lang="es-MX"/>
        </a:p>
      </dgm:t>
    </dgm:pt>
    <dgm:pt modelId="{369E74AF-2F6C-4FCA-9989-ED3D73AC7F64}">
      <dgm:prSet phldrT="[Texto]"/>
      <dgm:spPr/>
      <dgm:t>
        <a:bodyPr/>
        <a:lstStyle/>
        <a:p>
          <a:r>
            <a:rPr lang="es-MX" dirty="0">
              <a:latin typeface="Montserrat" panose="00000500000000000000" pitchFamily="2" charset="0"/>
            </a:rPr>
            <a:t>Los párrafos segundo, tercero, cuarto y quinto al art. 286 M</a:t>
          </a:r>
        </a:p>
      </dgm:t>
    </dgm:pt>
    <dgm:pt modelId="{41110730-E370-4410-B1AA-98ECB6590232}" type="parTrans" cxnId="{B37627B4-54EE-4BFE-B7A9-A22342CFB10F}">
      <dgm:prSet/>
      <dgm:spPr/>
      <dgm:t>
        <a:bodyPr/>
        <a:lstStyle/>
        <a:p>
          <a:endParaRPr lang="es-MX"/>
        </a:p>
      </dgm:t>
    </dgm:pt>
    <dgm:pt modelId="{9C028F89-DF24-40B1-8C4E-2CF67CE36A07}" type="sibTrans" cxnId="{B37627B4-54EE-4BFE-B7A9-A22342CFB10F}">
      <dgm:prSet/>
      <dgm:spPr/>
      <dgm:t>
        <a:bodyPr/>
        <a:lstStyle/>
        <a:p>
          <a:endParaRPr lang="es-MX"/>
        </a:p>
      </dgm:t>
    </dgm:pt>
    <dgm:pt modelId="{F7CBBC5A-7C66-46E5-8B70-6994F5C7BF75}">
      <dgm:prSet phldrT="[Texto]"/>
      <dgm:spPr/>
      <dgm:t>
        <a:bodyPr/>
        <a:lstStyle/>
        <a:p>
          <a:r>
            <a:rPr lang="es-MX" b="1" dirty="0">
              <a:solidFill>
                <a:schemeClr val="accent1"/>
              </a:solidFill>
              <a:latin typeface="Montserrat" panose="00000500000000000000" pitchFamily="2" charset="0"/>
            </a:rPr>
            <a:t>Se deroga</a:t>
          </a:r>
        </a:p>
      </dgm:t>
    </dgm:pt>
    <dgm:pt modelId="{46BB7DF7-ACAE-4CD5-A696-1FEC9BC3571D}" type="parTrans" cxnId="{CAC92205-961B-49B4-AA57-8BEA150A6FFA}">
      <dgm:prSet/>
      <dgm:spPr/>
      <dgm:t>
        <a:bodyPr/>
        <a:lstStyle/>
        <a:p>
          <a:endParaRPr lang="es-MX"/>
        </a:p>
      </dgm:t>
    </dgm:pt>
    <dgm:pt modelId="{998B3D1B-7838-4D5A-ABC2-CF13EEF41A9A}" type="sibTrans" cxnId="{CAC92205-961B-49B4-AA57-8BEA150A6FFA}">
      <dgm:prSet/>
      <dgm:spPr/>
      <dgm:t>
        <a:bodyPr/>
        <a:lstStyle/>
        <a:p>
          <a:endParaRPr lang="es-MX"/>
        </a:p>
      </dgm:t>
    </dgm:pt>
    <dgm:pt modelId="{39DEDEF0-4E9D-4D92-A79A-610A9718B44E}">
      <dgm:prSet phldrT="[Texto]"/>
      <dgm:spPr/>
      <dgm:t>
        <a:bodyPr/>
        <a:lstStyle/>
        <a:p>
          <a:r>
            <a:rPr lang="es-MX" dirty="0">
              <a:latin typeface="Montserrat" panose="00000500000000000000" pitchFamily="2" charset="0"/>
            </a:rPr>
            <a:t>El segundo párrafo del Art. 286 L</a:t>
          </a:r>
        </a:p>
      </dgm:t>
    </dgm:pt>
    <dgm:pt modelId="{A098F8A1-696E-4AC1-8CBD-D7B883424619}" type="parTrans" cxnId="{E7D71C70-C84D-467C-B93C-9CF7F39786C0}">
      <dgm:prSet/>
      <dgm:spPr/>
      <dgm:t>
        <a:bodyPr/>
        <a:lstStyle/>
        <a:p>
          <a:endParaRPr lang="es-MX"/>
        </a:p>
      </dgm:t>
    </dgm:pt>
    <dgm:pt modelId="{E50D9F62-E06A-4B8E-9667-4594A02E31E6}" type="sibTrans" cxnId="{E7D71C70-C84D-467C-B93C-9CF7F39786C0}">
      <dgm:prSet/>
      <dgm:spPr/>
      <dgm:t>
        <a:bodyPr/>
        <a:lstStyle/>
        <a:p>
          <a:endParaRPr lang="es-MX"/>
        </a:p>
      </dgm:t>
    </dgm:pt>
    <dgm:pt modelId="{2338C40A-F6EA-4298-8B95-4A64D1FF912A}" type="pres">
      <dgm:prSet presAssocID="{B28CE094-3231-48DD-8E4B-C73318A13DD3}" presName="linear" presStyleCnt="0">
        <dgm:presLayoutVars>
          <dgm:dir/>
          <dgm:resizeHandles val="exact"/>
        </dgm:presLayoutVars>
      </dgm:prSet>
      <dgm:spPr/>
    </dgm:pt>
    <dgm:pt modelId="{CAB33D2E-671B-4CE7-BD8C-CB8875A90792}" type="pres">
      <dgm:prSet presAssocID="{EDFCDAD3-A78C-47CB-8B5F-843B9EA5F755}" presName="comp" presStyleCnt="0"/>
      <dgm:spPr/>
    </dgm:pt>
    <dgm:pt modelId="{39798704-CEA8-43EC-BF7E-43A959B27CB8}" type="pres">
      <dgm:prSet presAssocID="{EDFCDAD3-A78C-47CB-8B5F-843B9EA5F755}" presName="box" presStyleLbl="node1" presStyleIdx="0" presStyleCnt="4"/>
      <dgm:spPr/>
    </dgm:pt>
    <dgm:pt modelId="{4D2D06B8-4075-4ED4-AA45-D058992F566E}" type="pres">
      <dgm:prSet presAssocID="{EDFCDAD3-A78C-47CB-8B5F-843B9EA5F755}" presName="img" presStyleLbl="fgImgPlace1" presStyleIdx="0" presStyleCnt="4" custAng="60000" custLinFactNeighborX="888" custLinFactNeighborY="0"/>
      <dgm:spPr>
        <a:blipFill dpi="0"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15098" t="-193" r="20194" b="-9809"/>
          </a:stretch>
        </a:blipFill>
      </dgm:spPr>
      <dgm:extLst>
        <a:ext uri="{E40237B7-FDA0-4F09-8148-C483321AD2D9}">
          <dgm14:cNvPr xmlns:dgm14="http://schemas.microsoft.com/office/drawing/2010/diagram" id="0" name="" descr="Judge female contorno"/>
        </a:ext>
      </dgm:extLst>
    </dgm:pt>
    <dgm:pt modelId="{E2D8B339-6D0C-423A-844E-24EB724C9CD8}" type="pres">
      <dgm:prSet presAssocID="{EDFCDAD3-A78C-47CB-8B5F-843B9EA5F755}" presName="text" presStyleLbl="node1" presStyleIdx="0" presStyleCnt="4">
        <dgm:presLayoutVars>
          <dgm:bulletEnabled val="1"/>
        </dgm:presLayoutVars>
      </dgm:prSet>
      <dgm:spPr/>
    </dgm:pt>
    <dgm:pt modelId="{8281F0DF-148A-4668-9155-F78421BA65B8}" type="pres">
      <dgm:prSet presAssocID="{8F8AD360-3B9D-4C7C-BD69-513172F4441B}" presName="spacer" presStyleCnt="0"/>
      <dgm:spPr/>
    </dgm:pt>
    <dgm:pt modelId="{BB96B182-A310-4A9E-BCAF-BE8CF5AE0C32}" type="pres">
      <dgm:prSet presAssocID="{62C5E4CB-6178-4254-913C-3BAD0A01BEB8}" presName="comp" presStyleCnt="0"/>
      <dgm:spPr/>
    </dgm:pt>
    <dgm:pt modelId="{58BD703A-CCF6-4970-BD76-6CEA7109BF36}" type="pres">
      <dgm:prSet presAssocID="{62C5E4CB-6178-4254-913C-3BAD0A01BEB8}" presName="box" presStyleLbl="node1" presStyleIdx="1" presStyleCnt="4"/>
      <dgm:spPr/>
    </dgm:pt>
    <dgm:pt modelId="{C736F702-9A87-4077-B81D-A3D67685D51A}" type="pres">
      <dgm:prSet presAssocID="{62C5E4CB-6178-4254-913C-3BAD0A01BEB8}" presName="img" presStyleLbl="fgImgPlac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t="-36000" b="-36000"/>
          </a:stretch>
        </a:blipFill>
      </dgm:spPr>
      <dgm:extLst>
        <a:ext uri="{E40237B7-FDA0-4F09-8148-C483321AD2D9}">
          <dgm14:cNvPr xmlns:dgm14="http://schemas.microsoft.com/office/drawing/2010/diagram" id="0" name="" descr="Boardroom contorno"/>
        </a:ext>
      </dgm:extLst>
    </dgm:pt>
    <dgm:pt modelId="{DF6A0883-1573-468D-92FA-7A50A358C65A}" type="pres">
      <dgm:prSet presAssocID="{62C5E4CB-6178-4254-913C-3BAD0A01BEB8}" presName="text" presStyleLbl="node1" presStyleIdx="1" presStyleCnt="4">
        <dgm:presLayoutVars>
          <dgm:bulletEnabled val="1"/>
        </dgm:presLayoutVars>
      </dgm:prSet>
      <dgm:spPr/>
    </dgm:pt>
    <dgm:pt modelId="{F12597D9-F775-4974-BF68-C745152773D6}" type="pres">
      <dgm:prSet presAssocID="{D3F3793F-0EEC-4840-88B5-F6407C7D209A}" presName="spacer" presStyleCnt="0"/>
      <dgm:spPr/>
    </dgm:pt>
    <dgm:pt modelId="{1B4814E4-9FDD-43ED-8804-EBA6B5AC7F7F}" type="pres">
      <dgm:prSet presAssocID="{C457CF52-9149-40C7-86E4-9E607D073C6E}" presName="comp" presStyleCnt="0"/>
      <dgm:spPr/>
    </dgm:pt>
    <dgm:pt modelId="{6D82DBDE-1A9A-4205-8C26-D865FE7D5B54}" type="pres">
      <dgm:prSet presAssocID="{C457CF52-9149-40C7-86E4-9E607D073C6E}" presName="box" presStyleLbl="node1" presStyleIdx="2" presStyleCnt="4"/>
      <dgm:spPr/>
    </dgm:pt>
    <dgm:pt modelId="{0C31ED3E-A447-44BE-A2EE-A063E50752EF}" type="pres">
      <dgm:prSet presAssocID="{C457CF52-9149-40C7-86E4-9E607D073C6E}" presName="img" presStyleLbl="fgImgPlace1" presStyleIdx="2" presStyleCnt="4"/>
      <dgm:spPr>
        <a:blipFill dpi="0" rotWithShape="1">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l="8418" t="10574" r="10613" b="8458"/>
          </a:stretch>
        </a:blipFill>
      </dgm:spPr>
      <dgm:extLst>
        <a:ext uri="{E40237B7-FDA0-4F09-8148-C483321AD2D9}">
          <dgm14:cNvPr xmlns:dgm14="http://schemas.microsoft.com/office/drawing/2010/diagram" id="0" name="" descr="Pencil"/>
        </a:ext>
      </dgm:extLst>
    </dgm:pt>
    <dgm:pt modelId="{9CB6F533-6345-4BE5-8B0C-FEFAB2E79223}" type="pres">
      <dgm:prSet presAssocID="{C457CF52-9149-40C7-86E4-9E607D073C6E}" presName="text" presStyleLbl="node1" presStyleIdx="2" presStyleCnt="4">
        <dgm:presLayoutVars>
          <dgm:bulletEnabled val="1"/>
        </dgm:presLayoutVars>
      </dgm:prSet>
      <dgm:spPr/>
    </dgm:pt>
    <dgm:pt modelId="{1407B8B3-1DDC-44C6-9E27-E02B935FA348}" type="pres">
      <dgm:prSet presAssocID="{39342948-CB48-4B52-971D-393875CE800A}" presName="spacer" presStyleCnt="0"/>
      <dgm:spPr/>
    </dgm:pt>
    <dgm:pt modelId="{E8239545-7B7C-42AC-8694-EA8A91C69C9D}" type="pres">
      <dgm:prSet presAssocID="{F7CBBC5A-7C66-46E5-8B70-6994F5C7BF75}" presName="comp" presStyleCnt="0"/>
      <dgm:spPr/>
    </dgm:pt>
    <dgm:pt modelId="{1DA491AD-4645-4C22-863A-2A4715FD156E}" type="pres">
      <dgm:prSet presAssocID="{F7CBBC5A-7C66-46E5-8B70-6994F5C7BF75}" presName="box" presStyleLbl="node1" presStyleIdx="3" presStyleCnt="4"/>
      <dgm:spPr/>
    </dgm:pt>
    <dgm:pt modelId="{13BD3897-9F24-48A9-A8BB-5C22387B979E}" type="pres">
      <dgm:prSet presAssocID="{F7CBBC5A-7C66-46E5-8B70-6994F5C7BF75}" presName="img" presStyleLbl="fgImgPlace1" presStyleIdx="3" presStyleCnt="4"/>
      <dgm:spPr>
        <a:blipFill dpi="0" rotWithShape="1">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l="4209" t="-22665" r="13589" b="-17079"/>
          </a:stretch>
        </a:blipFill>
      </dgm:spPr>
      <dgm:extLst>
        <a:ext uri="{E40237B7-FDA0-4F09-8148-C483321AD2D9}">
          <dgm14:cNvPr xmlns:dgm14="http://schemas.microsoft.com/office/drawing/2010/diagram" id="0" name="" descr="Close contorno"/>
        </a:ext>
      </dgm:extLst>
    </dgm:pt>
    <dgm:pt modelId="{D457B3D6-8AAE-422B-B592-D241EDBE3586}" type="pres">
      <dgm:prSet presAssocID="{F7CBBC5A-7C66-46E5-8B70-6994F5C7BF75}" presName="text" presStyleLbl="node1" presStyleIdx="3" presStyleCnt="4">
        <dgm:presLayoutVars>
          <dgm:bulletEnabled val="1"/>
        </dgm:presLayoutVars>
      </dgm:prSet>
      <dgm:spPr/>
    </dgm:pt>
  </dgm:ptLst>
  <dgm:cxnLst>
    <dgm:cxn modelId="{01AB7E04-6C06-4231-8FAD-EBEC2DB74F36}" type="presOf" srcId="{B28CE094-3231-48DD-8E4B-C73318A13DD3}" destId="{2338C40A-F6EA-4298-8B95-4A64D1FF912A}" srcOrd="0" destOrd="0" presId="urn:microsoft.com/office/officeart/2005/8/layout/vList4"/>
    <dgm:cxn modelId="{CAC92205-961B-49B4-AA57-8BEA150A6FFA}" srcId="{B28CE094-3231-48DD-8E4B-C73318A13DD3}" destId="{F7CBBC5A-7C66-46E5-8B70-6994F5C7BF75}" srcOrd="3" destOrd="0" parTransId="{46BB7DF7-ACAE-4CD5-A696-1FEC9BC3571D}" sibTransId="{998B3D1B-7838-4D5A-ABC2-CF13EEF41A9A}"/>
    <dgm:cxn modelId="{1D29BA05-8431-42A9-8594-354639FD4BAD}" type="presOf" srcId="{F7CBBC5A-7C66-46E5-8B70-6994F5C7BF75}" destId="{D457B3D6-8AAE-422B-B592-D241EDBE3586}" srcOrd="1" destOrd="0" presId="urn:microsoft.com/office/officeart/2005/8/layout/vList4"/>
    <dgm:cxn modelId="{BD50AD0B-92E6-428A-9DA2-C00D2CE8F8B5}" srcId="{62C5E4CB-6178-4254-913C-3BAD0A01BEB8}" destId="{619F0AB9-88D3-4A60-B750-145BC69C6539}" srcOrd="1" destOrd="0" parTransId="{2CF17EEC-FD22-4C35-8FC2-E9987C670D62}" sibTransId="{8F4FBCB5-B74D-47F1-B479-D4F9EA8847DC}"/>
    <dgm:cxn modelId="{727FCA0E-6227-4BD6-9326-CA9597DB82B9}" type="presOf" srcId="{39DEDEF0-4E9D-4D92-A79A-610A9718B44E}" destId="{D457B3D6-8AAE-422B-B592-D241EDBE3586}" srcOrd="1" destOrd="1" presId="urn:microsoft.com/office/officeart/2005/8/layout/vList4"/>
    <dgm:cxn modelId="{C4DC3817-3FCD-4F4E-9916-BC88C4B8B0FB}" type="presOf" srcId="{06F789EF-8D60-479E-89A9-F822CD8DF49C}" destId="{9CB6F533-6345-4BE5-8B0C-FEFAB2E79223}" srcOrd="1" destOrd="1" presId="urn:microsoft.com/office/officeart/2005/8/layout/vList4"/>
    <dgm:cxn modelId="{7B8B4A1A-018B-49CA-9B20-9EEF18380590}" type="presOf" srcId="{39DEDEF0-4E9D-4D92-A79A-610A9718B44E}" destId="{1DA491AD-4645-4C22-863A-2A4715FD156E}" srcOrd="0" destOrd="1" presId="urn:microsoft.com/office/officeart/2005/8/layout/vList4"/>
    <dgm:cxn modelId="{A546871B-465C-4F5A-A44F-92324816D5DA}" type="presOf" srcId="{369E74AF-2F6C-4FCA-9989-ED3D73AC7F64}" destId="{9CB6F533-6345-4BE5-8B0C-FEFAB2E79223}" srcOrd="1" destOrd="2" presId="urn:microsoft.com/office/officeart/2005/8/layout/vList4"/>
    <dgm:cxn modelId="{C3FA542B-A998-4CFD-A3B9-E1043C98A41E}" type="presOf" srcId="{F7CBBC5A-7C66-46E5-8B70-6994F5C7BF75}" destId="{1DA491AD-4645-4C22-863A-2A4715FD156E}" srcOrd="0" destOrd="0" presId="urn:microsoft.com/office/officeart/2005/8/layout/vList4"/>
    <dgm:cxn modelId="{4098DC34-C27E-44F5-B9BA-E8DDF5334CA7}" type="presOf" srcId="{C457CF52-9149-40C7-86E4-9E607D073C6E}" destId="{9CB6F533-6345-4BE5-8B0C-FEFAB2E79223}" srcOrd="1" destOrd="0" presId="urn:microsoft.com/office/officeart/2005/8/layout/vList4"/>
    <dgm:cxn modelId="{CB80FE68-B8AB-4C61-8896-66F25A41962F}" type="presOf" srcId="{57D2C67E-26BF-43EA-98E5-25872BD47C0E}" destId="{39798704-CEA8-43EC-BF7E-43A959B27CB8}" srcOrd="0" destOrd="1" presId="urn:microsoft.com/office/officeart/2005/8/layout/vList4"/>
    <dgm:cxn modelId="{6BB8EF4A-5950-4BEA-99DE-92874B519CAB}" type="presOf" srcId="{619F0AB9-88D3-4A60-B750-145BC69C6539}" destId="{58BD703A-CCF6-4970-BD76-6CEA7109BF36}" srcOrd="0" destOrd="2" presId="urn:microsoft.com/office/officeart/2005/8/layout/vList4"/>
    <dgm:cxn modelId="{E7D71C70-C84D-467C-B93C-9CF7F39786C0}" srcId="{F7CBBC5A-7C66-46E5-8B70-6994F5C7BF75}" destId="{39DEDEF0-4E9D-4D92-A79A-610A9718B44E}" srcOrd="0" destOrd="0" parTransId="{A098F8A1-696E-4AC1-8CBD-D7B883424619}" sibTransId="{E50D9F62-E06A-4B8E-9667-4594A02E31E6}"/>
    <dgm:cxn modelId="{6D5F4E51-5C51-466F-8FE5-C1EF393C967C}" srcId="{62C5E4CB-6178-4254-913C-3BAD0A01BEB8}" destId="{B3EEFA9B-3C50-4F1D-B390-9B19A83A32C1}" srcOrd="0" destOrd="0" parTransId="{203774FF-8A33-4362-86B8-25CCD53C3A8E}" sibTransId="{39F1B5C0-FDD9-45C4-885E-5AAEB76B715D}"/>
    <dgm:cxn modelId="{4DED5751-6AE1-4634-86FF-190C81406ACD}" srcId="{B28CE094-3231-48DD-8E4B-C73318A13DD3}" destId="{C457CF52-9149-40C7-86E4-9E607D073C6E}" srcOrd="2" destOrd="0" parTransId="{C1CABA30-30EB-40B4-8CAD-658DA57E3474}" sibTransId="{39342948-CB48-4B52-971D-393875CE800A}"/>
    <dgm:cxn modelId="{54E68E52-E5F1-4DCA-AC0A-D10C339E91C2}" type="presOf" srcId="{62C5E4CB-6178-4254-913C-3BAD0A01BEB8}" destId="{DF6A0883-1573-468D-92FA-7A50A358C65A}" srcOrd="1" destOrd="0" presId="urn:microsoft.com/office/officeart/2005/8/layout/vList4"/>
    <dgm:cxn modelId="{C3714D74-D3BE-4132-82F9-76B48A17E759}" type="presOf" srcId="{06F789EF-8D60-479E-89A9-F822CD8DF49C}" destId="{6D82DBDE-1A9A-4205-8C26-D865FE7D5B54}" srcOrd="0" destOrd="1" presId="urn:microsoft.com/office/officeart/2005/8/layout/vList4"/>
    <dgm:cxn modelId="{19C7DA80-DDB1-4E4C-B794-DF93AD4142DD}" srcId="{B28CE094-3231-48DD-8E4B-C73318A13DD3}" destId="{62C5E4CB-6178-4254-913C-3BAD0A01BEB8}" srcOrd="1" destOrd="0" parTransId="{C9C59BD5-8A08-4A81-8F0C-D05A9745B34D}" sibTransId="{D3F3793F-0EEC-4840-88B5-F6407C7D209A}"/>
    <dgm:cxn modelId="{AFB90985-D994-483F-B8CE-99AA62A26110}" srcId="{B28CE094-3231-48DD-8E4B-C73318A13DD3}" destId="{EDFCDAD3-A78C-47CB-8B5F-843B9EA5F755}" srcOrd="0" destOrd="0" parTransId="{72A3FE85-54CC-4886-8201-72C004AF9743}" sibTransId="{8F8AD360-3B9D-4C7C-BD69-513172F4441B}"/>
    <dgm:cxn modelId="{0E603E8A-EB83-4FA7-8B19-175EC00CA34E}" type="presOf" srcId="{C457CF52-9149-40C7-86E4-9E607D073C6E}" destId="{6D82DBDE-1A9A-4205-8C26-D865FE7D5B54}" srcOrd="0" destOrd="0" presId="urn:microsoft.com/office/officeart/2005/8/layout/vList4"/>
    <dgm:cxn modelId="{984DB18B-6C73-4B8C-B249-908ECBDCE221}" srcId="{C457CF52-9149-40C7-86E4-9E607D073C6E}" destId="{06F789EF-8D60-479E-89A9-F822CD8DF49C}" srcOrd="0" destOrd="0" parTransId="{55E0FC59-03FE-49C8-8082-AE347730CD3D}" sibTransId="{94E47D87-51C1-47B9-9280-954A8EEBCFCB}"/>
    <dgm:cxn modelId="{B37627B4-54EE-4BFE-B7A9-A22342CFB10F}" srcId="{C457CF52-9149-40C7-86E4-9E607D073C6E}" destId="{369E74AF-2F6C-4FCA-9989-ED3D73AC7F64}" srcOrd="1" destOrd="0" parTransId="{41110730-E370-4410-B1AA-98ECB6590232}" sibTransId="{9C028F89-DF24-40B1-8C4E-2CF67CE36A07}"/>
    <dgm:cxn modelId="{1B975FB5-4EEA-46AB-93D2-6964348B19EF}" type="presOf" srcId="{619F0AB9-88D3-4A60-B750-145BC69C6539}" destId="{DF6A0883-1573-468D-92FA-7A50A358C65A}" srcOrd="1" destOrd="2" presId="urn:microsoft.com/office/officeart/2005/8/layout/vList4"/>
    <dgm:cxn modelId="{EDB885C2-AD80-4615-A14B-5160BED94E4D}" type="presOf" srcId="{57D2C67E-26BF-43EA-98E5-25872BD47C0E}" destId="{E2D8B339-6D0C-423A-844E-24EB724C9CD8}" srcOrd="1" destOrd="1" presId="urn:microsoft.com/office/officeart/2005/8/layout/vList4"/>
    <dgm:cxn modelId="{349530C8-C896-41C9-8720-4467CBC95B56}" type="presOf" srcId="{B3EEFA9B-3C50-4F1D-B390-9B19A83A32C1}" destId="{DF6A0883-1573-468D-92FA-7A50A358C65A}" srcOrd="1" destOrd="1" presId="urn:microsoft.com/office/officeart/2005/8/layout/vList4"/>
    <dgm:cxn modelId="{90A303D2-946D-4401-B49B-0B1F1F9AB6BC}" type="presOf" srcId="{EDFCDAD3-A78C-47CB-8B5F-843B9EA5F755}" destId="{E2D8B339-6D0C-423A-844E-24EB724C9CD8}" srcOrd="1" destOrd="0" presId="urn:microsoft.com/office/officeart/2005/8/layout/vList4"/>
    <dgm:cxn modelId="{2902FDD2-55A1-450D-BCF8-637818DAF57A}" type="presOf" srcId="{B3EEFA9B-3C50-4F1D-B390-9B19A83A32C1}" destId="{58BD703A-CCF6-4970-BD76-6CEA7109BF36}" srcOrd="0" destOrd="1" presId="urn:microsoft.com/office/officeart/2005/8/layout/vList4"/>
    <dgm:cxn modelId="{85FBA5EB-336A-4386-8119-0ECE962E8952}" type="presOf" srcId="{EDFCDAD3-A78C-47CB-8B5F-843B9EA5F755}" destId="{39798704-CEA8-43EC-BF7E-43A959B27CB8}" srcOrd="0" destOrd="0" presId="urn:microsoft.com/office/officeart/2005/8/layout/vList4"/>
    <dgm:cxn modelId="{1CB5C2F7-6CE3-4657-91A4-2241342B594D}" type="presOf" srcId="{369E74AF-2F6C-4FCA-9989-ED3D73AC7F64}" destId="{6D82DBDE-1A9A-4205-8C26-D865FE7D5B54}" srcOrd="0" destOrd="2" presId="urn:microsoft.com/office/officeart/2005/8/layout/vList4"/>
    <dgm:cxn modelId="{C4D009FB-15D1-4D6D-8494-8A8138E7BB74}" srcId="{EDFCDAD3-A78C-47CB-8B5F-843B9EA5F755}" destId="{57D2C67E-26BF-43EA-98E5-25872BD47C0E}" srcOrd="0" destOrd="0" parTransId="{546775C7-BFD1-4B6B-A4EC-25DEC13819E9}" sibTransId="{BFE20AC1-7CAC-468B-8640-D25C454E6A3D}"/>
    <dgm:cxn modelId="{CB1D3DFF-A97C-43FE-8A4E-88359664C823}" type="presOf" srcId="{62C5E4CB-6178-4254-913C-3BAD0A01BEB8}" destId="{58BD703A-CCF6-4970-BD76-6CEA7109BF36}" srcOrd="0" destOrd="0" presId="urn:microsoft.com/office/officeart/2005/8/layout/vList4"/>
    <dgm:cxn modelId="{AD134BAE-544A-4F3D-A2DF-CB67308FD90E}" type="presParOf" srcId="{2338C40A-F6EA-4298-8B95-4A64D1FF912A}" destId="{CAB33D2E-671B-4CE7-BD8C-CB8875A90792}" srcOrd="0" destOrd="0" presId="urn:microsoft.com/office/officeart/2005/8/layout/vList4"/>
    <dgm:cxn modelId="{54105F0F-BC06-4032-B13A-008441B19A2A}" type="presParOf" srcId="{CAB33D2E-671B-4CE7-BD8C-CB8875A90792}" destId="{39798704-CEA8-43EC-BF7E-43A959B27CB8}" srcOrd="0" destOrd="0" presId="urn:microsoft.com/office/officeart/2005/8/layout/vList4"/>
    <dgm:cxn modelId="{AC53FF2B-1080-445F-A743-37A9A8922906}" type="presParOf" srcId="{CAB33D2E-671B-4CE7-BD8C-CB8875A90792}" destId="{4D2D06B8-4075-4ED4-AA45-D058992F566E}" srcOrd="1" destOrd="0" presId="urn:microsoft.com/office/officeart/2005/8/layout/vList4"/>
    <dgm:cxn modelId="{77012491-11D0-4440-9279-B66A74D6A027}" type="presParOf" srcId="{CAB33D2E-671B-4CE7-BD8C-CB8875A90792}" destId="{E2D8B339-6D0C-423A-844E-24EB724C9CD8}" srcOrd="2" destOrd="0" presId="urn:microsoft.com/office/officeart/2005/8/layout/vList4"/>
    <dgm:cxn modelId="{865EF496-BA87-4D48-A9A0-3DDFAA84EDE7}" type="presParOf" srcId="{2338C40A-F6EA-4298-8B95-4A64D1FF912A}" destId="{8281F0DF-148A-4668-9155-F78421BA65B8}" srcOrd="1" destOrd="0" presId="urn:microsoft.com/office/officeart/2005/8/layout/vList4"/>
    <dgm:cxn modelId="{414151E4-D2FC-4683-8F23-26815C72B21C}" type="presParOf" srcId="{2338C40A-F6EA-4298-8B95-4A64D1FF912A}" destId="{BB96B182-A310-4A9E-BCAF-BE8CF5AE0C32}" srcOrd="2" destOrd="0" presId="urn:microsoft.com/office/officeart/2005/8/layout/vList4"/>
    <dgm:cxn modelId="{CAAED017-66DA-4F63-8FD0-C64CEEEEECCC}" type="presParOf" srcId="{BB96B182-A310-4A9E-BCAF-BE8CF5AE0C32}" destId="{58BD703A-CCF6-4970-BD76-6CEA7109BF36}" srcOrd="0" destOrd="0" presId="urn:microsoft.com/office/officeart/2005/8/layout/vList4"/>
    <dgm:cxn modelId="{EDE1720E-189B-4EA2-AA5F-ECA4A053DBC7}" type="presParOf" srcId="{BB96B182-A310-4A9E-BCAF-BE8CF5AE0C32}" destId="{C736F702-9A87-4077-B81D-A3D67685D51A}" srcOrd="1" destOrd="0" presId="urn:microsoft.com/office/officeart/2005/8/layout/vList4"/>
    <dgm:cxn modelId="{D63A9278-E46A-480C-8653-8F40CE74C538}" type="presParOf" srcId="{BB96B182-A310-4A9E-BCAF-BE8CF5AE0C32}" destId="{DF6A0883-1573-468D-92FA-7A50A358C65A}" srcOrd="2" destOrd="0" presId="urn:microsoft.com/office/officeart/2005/8/layout/vList4"/>
    <dgm:cxn modelId="{3BFB3E06-DD4B-4066-9458-3C15C1793C52}" type="presParOf" srcId="{2338C40A-F6EA-4298-8B95-4A64D1FF912A}" destId="{F12597D9-F775-4974-BF68-C745152773D6}" srcOrd="3" destOrd="0" presId="urn:microsoft.com/office/officeart/2005/8/layout/vList4"/>
    <dgm:cxn modelId="{5FEB3D74-8B13-4335-83CE-F3198EB703FE}" type="presParOf" srcId="{2338C40A-F6EA-4298-8B95-4A64D1FF912A}" destId="{1B4814E4-9FDD-43ED-8804-EBA6B5AC7F7F}" srcOrd="4" destOrd="0" presId="urn:microsoft.com/office/officeart/2005/8/layout/vList4"/>
    <dgm:cxn modelId="{19B31562-FFDE-4227-B498-AA61D084A68F}" type="presParOf" srcId="{1B4814E4-9FDD-43ED-8804-EBA6B5AC7F7F}" destId="{6D82DBDE-1A9A-4205-8C26-D865FE7D5B54}" srcOrd="0" destOrd="0" presId="urn:microsoft.com/office/officeart/2005/8/layout/vList4"/>
    <dgm:cxn modelId="{FF5AEE83-90CA-48C8-9504-CF5F00CB1150}" type="presParOf" srcId="{1B4814E4-9FDD-43ED-8804-EBA6B5AC7F7F}" destId="{0C31ED3E-A447-44BE-A2EE-A063E50752EF}" srcOrd="1" destOrd="0" presId="urn:microsoft.com/office/officeart/2005/8/layout/vList4"/>
    <dgm:cxn modelId="{7DADA0BE-5F5E-4240-AADF-E7B10E1759F1}" type="presParOf" srcId="{1B4814E4-9FDD-43ED-8804-EBA6B5AC7F7F}" destId="{9CB6F533-6345-4BE5-8B0C-FEFAB2E79223}" srcOrd="2" destOrd="0" presId="urn:microsoft.com/office/officeart/2005/8/layout/vList4"/>
    <dgm:cxn modelId="{24A1886C-CC97-4E1C-9F86-4D3B555C2149}" type="presParOf" srcId="{2338C40A-F6EA-4298-8B95-4A64D1FF912A}" destId="{1407B8B3-1DDC-44C6-9E27-E02B935FA348}" srcOrd="5" destOrd="0" presId="urn:microsoft.com/office/officeart/2005/8/layout/vList4"/>
    <dgm:cxn modelId="{515B33BD-7739-4CC2-B1ED-12287D95667A}" type="presParOf" srcId="{2338C40A-F6EA-4298-8B95-4A64D1FF912A}" destId="{E8239545-7B7C-42AC-8694-EA8A91C69C9D}" srcOrd="6" destOrd="0" presId="urn:microsoft.com/office/officeart/2005/8/layout/vList4"/>
    <dgm:cxn modelId="{D164E07A-1DDD-444B-B403-01BE4AAD0BC5}" type="presParOf" srcId="{E8239545-7B7C-42AC-8694-EA8A91C69C9D}" destId="{1DA491AD-4645-4C22-863A-2A4715FD156E}" srcOrd="0" destOrd="0" presId="urn:microsoft.com/office/officeart/2005/8/layout/vList4"/>
    <dgm:cxn modelId="{D207F970-7FC8-40D1-A835-D64483B781E0}" type="presParOf" srcId="{E8239545-7B7C-42AC-8694-EA8A91C69C9D}" destId="{13BD3897-9F24-48A9-A8BB-5C22387B979E}" srcOrd="1" destOrd="0" presId="urn:microsoft.com/office/officeart/2005/8/layout/vList4"/>
    <dgm:cxn modelId="{2F8D0C7E-F2B2-4CF5-8174-FD0F623686F4}" type="presParOf" srcId="{E8239545-7B7C-42AC-8694-EA8A91C69C9D}" destId="{D457B3D6-8AAE-422B-B592-D241EDBE3586}"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7EB1B02-D8B7-4037-A036-B2C3A23C3A98}" type="doc">
      <dgm:prSet loTypeId="urn:microsoft.com/office/officeart/2005/8/layout/vList4" loCatId="list" qsTypeId="urn:microsoft.com/office/officeart/2005/8/quickstyle/simple5" qsCatId="simple" csTypeId="urn:microsoft.com/office/officeart/2005/8/colors/accent1_1" csCatId="accent1" phldr="1"/>
      <dgm:spPr/>
      <dgm:t>
        <a:bodyPr/>
        <a:lstStyle/>
        <a:p>
          <a:endParaRPr lang="es-MX"/>
        </a:p>
      </dgm:t>
    </dgm:pt>
    <dgm:pt modelId="{55B85407-6C3A-45D7-A3C3-862A39B48CF7}">
      <dgm:prSet phldrT="[Texto]"/>
      <dgm:spPr/>
      <dgm:t>
        <a:bodyPr/>
        <a:lstStyle/>
        <a:p>
          <a:r>
            <a:rPr lang="es-MX" b="1" dirty="0">
              <a:latin typeface="Montserrat" panose="00000500000000000000" pitchFamily="2" charset="0"/>
              <a:cs typeface="Arial" panose="020B0604020202020204" pitchFamily="34" charset="0"/>
            </a:rPr>
            <a:t>SA2.HCT.280813/234.P.DIR </a:t>
          </a:r>
          <a:endParaRPr lang="es-MX" dirty="0">
            <a:latin typeface="Montserrat" panose="00000500000000000000" pitchFamily="2" charset="0"/>
          </a:endParaRPr>
        </a:p>
      </dgm:t>
    </dgm:pt>
    <dgm:pt modelId="{926D1979-D13C-47E4-B119-C3706C1FBCB9}" type="parTrans" cxnId="{2F786B03-0840-4019-97C5-175164435EE8}">
      <dgm:prSet/>
      <dgm:spPr/>
      <dgm:t>
        <a:bodyPr/>
        <a:lstStyle/>
        <a:p>
          <a:endParaRPr lang="es-MX"/>
        </a:p>
      </dgm:t>
    </dgm:pt>
    <dgm:pt modelId="{FA245DC6-7A94-4AC3-8E4C-AA5EFFF2AED7}" type="sibTrans" cxnId="{2F786B03-0840-4019-97C5-175164435EE8}">
      <dgm:prSet/>
      <dgm:spPr/>
      <dgm:t>
        <a:bodyPr/>
        <a:lstStyle/>
        <a:p>
          <a:endParaRPr lang="es-MX"/>
        </a:p>
      </dgm:t>
    </dgm:pt>
    <dgm:pt modelId="{DDB9CDF5-7314-4E1D-B602-E5DA21F427B4}">
      <dgm:prSet phldrT="[Texto]"/>
      <dgm:spPr/>
      <dgm:t>
        <a:bodyPr/>
        <a:lstStyle/>
        <a:p>
          <a:r>
            <a:rPr lang="es-MX" b="0" i="0" dirty="0">
              <a:effectLst/>
              <a:latin typeface="Montserrat" panose="00000500000000000000" pitchFamily="2" charset="0"/>
              <a:cs typeface="Arial" panose="020B0604020202020204" pitchFamily="34" charset="0"/>
            </a:rPr>
            <a:t>Reglas de Carácter General para el uso de la FIEL, en los actos que se realicen ante el IMSS</a:t>
          </a:r>
          <a:endParaRPr lang="es-MX" dirty="0">
            <a:latin typeface="Montserrat" panose="00000500000000000000" pitchFamily="2" charset="0"/>
          </a:endParaRPr>
        </a:p>
      </dgm:t>
    </dgm:pt>
    <dgm:pt modelId="{E93B84F5-8F7E-4B95-AD99-2E5809F48D56}" type="parTrans" cxnId="{E7390024-5D62-44A7-8105-E107E2A9E663}">
      <dgm:prSet/>
      <dgm:spPr/>
      <dgm:t>
        <a:bodyPr/>
        <a:lstStyle/>
        <a:p>
          <a:endParaRPr lang="es-MX"/>
        </a:p>
      </dgm:t>
    </dgm:pt>
    <dgm:pt modelId="{EB1ED261-7147-462C-A6F5-D3047B622DEC}" type="sibTrans" cxnId="{E7390024-5D62-44A7-8105-E107E2A9E663}">
      <dgm:prSet/>
      <dgm:spPr/>
      <dgm:t>
        <a:bodyPr/>
        <a:lstStyle/>
        <a:p>
          <a:endParaRPr lang="es-MX"/>
        </a:p>
      </dgm:t>
    </dgm:pt>
    <dgm:pt modelId="{35AFA785-BC1E-4321-AE2D-AFCE63495ED2}">
      <dgm:prSet phldrT="[Texto]"/>
      <dgm:spPr/>
      <dgm:t>
        <a:bodyPr/>
        <a:lstStyle/>
        <a:p>
          <a:r>
            <a:rPr lang="es-MX" b="1" dirty="0">
              <a:latin typeface="Montserrat" panose="00000500000000000000" pitchFamily="2" charset="0"/>
              <a:cs typeface="Arial" panose="020B0604020202020204" pitchFamily="34" charset="0"/>
            </a:rPr>
            <a:t>ACDO.AS2.HCT.240620/170.P.DIR</a:t>
          </a:r>
          <a:endParaRPr lang="es-MX" dirty="0">
            <a:latin typeface="Montserrat" panose="00000500000000000000" pitchFamily="2" charset="0"/>
          </a:endParaRPr>
        </a:p>
      </dgm:t>
    </dgm:pt>
    <dgm:pt modelId="{ED646E4A-5FDE-49AB-9285-39388FF525A5}" type="parTrans" cxnId="{E4C58CDC-CD57-460C-BA59-226C1D8572E1}">
      <dgm:prSet/>
      <dgm:spPr/>
      <dgm:t>
        <a:bodyPr/>
        <a:lstStyle/>
        <a:p>
          <a:endParaRPr lang="es-MX"/>
        </a:p>
      </dgm:t>
    </dgm:pt>
    <dgm:pt modelId="{E9D22F76-ADDA-4B2C-B303-8D87824A4F5B}" type="sibTrans" cxnId="{E4C58CDC-CD57-460C-BA59-226C1D8572E1}">
      <dgm:prSet/>
      <dgm:spPr/>
      <dgm:t>
        <a:bodyPr/>
        <a:lstStyle/>
        <a:p>
          <a:endParaRPr lang="es-MX"/>
        </a:p>
      </dgm:t>
    </dgm:pt>
    <dgm:pt modelId="{F2E4CF0D-CB94-4BA4-91B1-5439706F75A6}">
      <dgm:prSet phldrT="[Texto]"/>
      <dgm:spPr/>
      <dgm:t>
        <a:bodyPr/>
        <a:lstStyle/>
        <a:p>
          <a:r>
            <a:rPr lang="es-MX" dirty="0">
              <a:latin typeface="Montserrat" panose="00000500000000000000" pitchFamily="2" charset="0"/>
              <a:cs typeface="Arial" panose="020B0604020202020204" pitchFamily="34" charset="0"/>
            </a:rPr>
            <a:t>Lineamientos generales para el uso del Buzón IMSS</a:t>
          </a:r>
          <a:endParaRPr lang="es-MX" dirty="0">
            <a:latin typeface="Montserrat" panose="00000500000000000000" pitchFamily="2" charset="0"/>
          </a:endParaRPr>
        </a:p>
      </dgm:t>
    </dgm:pt>
    <dgm:pt modelId="{909FA687-D53B-4D87-AD98-1C971F0E8EFB}" type="parTrans" cxnId="{3162278F-6C76-4121-A59A-FAE14B5D694F}">
      <dgm:prSet/>
      <dgm:spPr/>
      <dgm:t>
        <a:bodyPr/>
        <a:lstStyle/>
        <a:p>
          <a:endParaRPr lang="es-MX"/>
        </a:p>
      </dgm:t>
    </dgm:pt>
    <dgm:pt modelId="{BD53AA13-39C2-4FD4-81C9-024E8B1E7BE5}" type="sibTrans" cxnId="{3162278F-6C76-4121-A59A-FAE14B5D694F}">
      <dgm:prSet/>
      <dgm:spPr/>
      <dgm:t>
        <a:bodyPr/>
        <a:lstStyle/>
        <a:p>
          <a:endParaRPr lang="es-MX"/>
        </a:p>
      </dgm:t>
    </dgm:pt>
    <dgm:pt modelId="{8376E086-F48A-4343-90DB-F5FC6C48AE7A}">
      <dgm:prSet phldrT="[Texto]"/>
      <dgm:spPr/>
      <dgm:t>
        <a:bodyPr/>
        <a:lstStyle/>
        <a:p>
          <a:r>
            <a:rPr lang="es-MX" b="1" dirty="0">
              <a:latin typeface="Montserrat" panose="00000500000000000000" pitchFamily="2" charset="0"/>
              <a:cs typeface="Arial" panose="020B0604020202020204" pitchFamily="34" charset="0"/>
            </a:rPr>
            <a:t>ACDO.AS2.HCT.270422/106.P.DIR</a:t>
          </a:r>
          <a:endParaRPr lang="es-MX" dirty="0">
            <a:latin typeface="Montserrat" panose="00000500000000000000" pitchFamily="2" charset="0"/>
          </a:endParaRPr>
        </a:p>
      </dgm:t>
    </dgm:pt>
    <dgm:pt modelId="{F6EC860E-B5AC-4F4B-9191-F87DA6D3A884}" type="parTrans" cxnId="{827816AC-F895-46B7-9702-1C758C8C1215}">
      <dgm:prSet/>
      <dgm:spPr/>
      <dgm:t>
        <a:bodyPr/>
        <a:lstStyle/>
        <a:p>
          <a:endParaRPr lang="es-MX"/>
        </a:p>
      </dgm:t>
    </dgm:pt>
    <dgm:pt modelId="{AB080785-C946-48C0-B1AB-72AAB891A557}" type="sibTrans" cxnId="{827816AC-F895-46B7-9702-1C758C8C1215}">
      <dgm:prSet/>
      <dgm:spPr/>
      <dgm:t>
        <a:bodyPr/>
        <a:lstStyle/>
        <a:p>
          <a:endParaRPr lang="es-MX"/>
        </a:p>
      </dgm:t>
    </dgm:pt>
    <dgm:pt modelId="{52452128-26E1-4A3E-AC99-E1569CAE0D2E}">
      <dgm:prSet phldrT="[Texto]"/>
      <dgm:spPr/>
      <dgm:t>
        <a:bodyPr/>
        <a:lstStyle/>
        <a:p>
          <a:r>
            <a:rPr lang="es-MX" dirty="0">
              <a:latin typeface="Montserrat" panose="00000500000000000000" pitchFamily="2" charset="0"/>
              <a:cs typeface="Arial" panose="020B0604020202020204" pitchFamily="34" charset="0"/>
            </a:rPr>
            <a:t>Modificación a los Lineamientos Generales para el uso del Buzón IMSS</a:t>
          </a:r>
          <a:endParaRPr lang="es-MX" dirty="0">
            <a:latin typeface="Montserrat" panose="00000500000000000000" pitchFamily="2" charset="0"/>
          </a:endParaRPr>
        </a:p>
      </dgm:t>
    </dgm:pt>
    <dgm:pt modelId="{91D75A40-4D79-4B17-AC60-6E87645B3BF6}" type="parTrans" cxnId="{371A5A84-92FD-4B67-BD92-5F4792620F8C}">
      <dgm:prSet/>
      <dgm:spPr/>
      <dgm:t>
        <a:bodyPr/>
        <a:lstStyle/>
        <a:p>
          <a:endParaRPr lang="es-MX"/>
        </a:p>
      </dgm:t>
    </dgm:pt>
    <dgm:pt modelId="{6798F91F-49DD-40A1-A429-D2DF34FBD91B}" type="sibTrans" cxnId="{371A5A84-92FD-4B67-BD92-5F4792620F8C}">
      <dgm:prSet/>
      <dgm:spPr/>
      <dgm:t>
        <a:bodyPr/>
        <a:lstStyle/>
        <a:p>
          <a:endParaRPr lang="es-MX"/>
        </a:p>
      </dgm:t>
    </dgm:pt>
    <dgm:pt modelId="{F788FFAE-53BD-481D-9EFD-D2DC4A447547}" type="pres">
      <dgm:prSet presAssocID="{A7EB1B02-D8B7-4037-A036-B2C3A23C3A98}" presName="linear" presStyleCnt="0">
        <dgm:presLayoutVars>
          <dgm:dir/>
          <dgm:resizeHandles val="exact"/>
        </dgm:presLayoutVars>
      </dgm:prSet>
      <dgm:spPr/>
    </dgm:pt>
    <dgm:pt modelId="{1B6F5D63-1D82-410B-AD57-5364E640C31C}" type="pres">
      <dgm:prSet presAssocID="{55B85407-6C3A-45D7-A3C3-862A39B48CF7}" presName="comp" presStyleCnt="0"/>
      <dgm:spPr/>
    </dgm:pt>
    <dgm:pt modelId="{ED5C542C-BD0F-4269-84A0-CAA7B18EAE98}" type="pres">
      <dgm:prSet presAssocID="{55B85407-6C3A-45D7-A3C3-862A39B48CF7}" presName="box" presStyleLbl="node1" presStyleIdx="0" presStyleCnt="3"/>
      <dgm:spPr/>
    </dgm:pt>
    <dgm:pt modelId="{6CCC0EBC-0A54-4C5C-BF47-201328126624}" type="pres">
      <dgm:prSet presAssocID="{55B85407-6C3A-45D7-A3C3-862A39B48CF7}" presName="img" presStyleLbl="fgImgPlace1" presStyleIdx="0" presStyleCnt="3"/>
      <dgm:spPr>
        <a:blipFill dpi="0"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12439" t="-14056" r="17805" b="1051"/>
          </a:stretch>
        </a:blipFill>
      </dgm:spPr>
      <dgm:extLst>
        <a:ext uri="{E40237B7-FDA0-4F09-8148-C483321AD2D9}">
          <dgm14:cNvPr xmlns:dgm14="http://schemas.microsoft.com/office/drawing/2010/diagram" id="0" name="" descr="Storytelling con relleno sólido"/>
        </a:ext>
      </dgm:extLst>
    </dgm:pt>
    <dgm:pt modelId="{267A16D9-BE5F-490D-93B9-C0368A63CDD8}" type="pres">
      <dgm:prSet presAssocID="{55B85407-6C3A-45D7-A3C3-862A39B48CF7}" presName="text" presStyleLbl="node1" presStyleIdx="0" presStyleCnt="3">
        <dgm:presLayoutVars>
          <dgm:bulletEnabled val="1"/>
        </dgm:presLayoutVars>
      </dgm:prSet>
      <dgm:spPr/>
    </dgm:pt>
    <dgm:pt modelId="{2A66DE5D-C8B5-4406-B01B-9EA2D5595AF7}" type="pres">
      <dgm:prSet presAssocID="{FA245DC6-7A94-4AC3-8E4C-AA5EFFF2AED7}" presName="spacer" presStyleCnt="0"/>
      <dgm:spPr/>
    </dgm:pt>
    <dgm:pt modelId="{051CD640-7DC5-453A-A511-88DC71E210A7}" type="pres">
      <dgm:prSet presAssocID="{35AFA785-BC1E-4321-AE2D-AFCE63495ED2}" presName="comp" presStyleCnt="0"/>
      <dgm:spPr/>
    </dgm:pt>
    <dgm:pt modelId="{9D4FE207-1FDC-40DD-9368-DBF4A9FF67B1}" type="pres">
      <dgm:prSet presAssocID="{35AFA785-BC1E-4321-AE2D-AFCE63495ED2}" presName="box" presStyleLbl="node1" presStyleIdx="1" presStyleCnt="3"/>
      <dgm:spPr/>
    </dgm:pt>
    <dgm:pt modelId="{47C779D2-6CBF-4A4C-92CF-8779CB92C287}" type="pres">
      <dgm:prSet presAssocID="{35AFA785-BC1E-4321-AE2D-AFCE63495ED2}" presName="img" presStyleLbl="fgImgPlace1" presStyleIdx="1" presStyleCnt="3"/>
      <dgm:spPr>
        <a:blipFill dpi="0"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12440" t="-24253" r="13424" b="4151"/>
          </a:stretch>
        </a:blipFill>
      </dgm:spPr>
      <dgm:extLst>
        <a:ext uri="{E40237B7-FDA0-4F09-8148-C483321AD2D9}">
          <dgm14:cNvPr xmlns:dgm14="http://schemas.microsoft.com/office/drawing/2010/diagram" id="0" name="" descr="Storytelling con relleno sólido"/>
        </a:ext>
      </dgm:extLst>
    </dgm:pt>
    <dgm:pt modelId="{BA54A40B-2810-48C4-9699-42B40715B49D}" type="pres">
      <dgm:prSet presAssocID="{35AFA785-BC1E-4321-AE2D-AFCE63495ED2}" presName="text" presStyleLbl="node1" presStyleIdx="1" presStyleCnt="3">
        <dgm:presLayoutVars>
          <dgm:bulletEnabled val="1"/>
        </dgm:presLayoutVars>
      </dgm:prSet>
      <dgm:spPr/>
    </dgm:pt>
    <dgm:pt modelId="{651DC635-8E64-418F-8F01-47D39AA1C1A7}" type="pres">
      <dgm:prSet presAssocID="{E9D22F76-ADDA-4B2C-B303-8D87824A4F5B}" presName="spacer" presStyleCnt="0"/>
      <dgm:spPr/>
    </dgm:pt>
    <dgm:pt modelId="{8FE04821-6A80-4BA5-8BC6-18A2828B4F6B}" type="pres">
      <dgm:prSet presAssocID="{8376E086-F48A-4343-90DB-F5FC6C48AE7A}" presName="comp" presStyleCnt="0"/>
      <dgm:spPr/>
    </dgm:pt>
    <dgm:pt modelId="{E7A39C76-B1A1-43FB-811C-75946B6BE0D3}" type="pres">
      <dgm:prSet presAssocID="{8376E086-F48A-4343-90DB-F5FC6C48AE7A}" presName="box" presStyleLbl="node1" presStyleIdx="2" presStyleCnt="3"/>
      <dgm:spPr/>
    </dgm:pt>
    <dgm:pt modelId="{FAE642C3-2A2D-4D13-B49E-6BE11AE0DD99}" type="pres">
      <dgm:prSet presAssocID="{8376E086-F48A-4343-90DB-F5FC6C48AE7A}" presName="img" presStyleLbl="fgImgPlace1" presStyleIdx="2" presStyleCnt="3"/>
      <dgm:spPr>
        <a:blipFill dpi="0"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9328" t="-17507" r="18832" b="1125"/>
          </a:stretch>
        </a:blipFill>
      </dgm:spPr>
      <dgm:extLst>
        <a:ext uri="{E40237B7-FDA0-4F09-8148-C483321AD2D9}">
          <dgm14:cNvPr xmlns:dgm14="http://schemas.microsoft.com/office/drawing/2010/diagram" id="0" name="" descr="Storytelling con relleno sólido"/>
        </a:ext>
      </dgm:extLst>
    </dgm:pt>
    <dgm:pt modelId="{1BA9A19F-8576-4F72-87F2-36D56EDD751F}" type="pres">
      <dgm:prSet presAssocID="{8376E086-F48A-4343-90DB-F5FC6C48AE7A}" presName="text" presStyleLbl="node1" presStyleIdx="2" presStyleCnt="3">
        <dgm:presLayoutVars>
          <dgm:bulletEnabled val="1"/>
        </dgm:presLayoutVars>
      </dgm:prSet>
      <dgm:spPr/>
    </dgm:pt>
  </dgm:ptLst>
  <dgm:cxnLst>
    <dgm:cxn modelId="{2F786B03-0840-4019-97C5-175164435EE8}" srcId="{A7EB1B02-D8B7-4037-A036-B2C3A23C3A98}" destId="{55B85407-6C3A-45D7-A3C3-862A39B48CF7}" srcOrd="0" destOrd="0" parTransId="{926D1979-D13C-47E4-B119-C3706C1FBCB9}" sibTransId="{FA245DC6-7A94-4AC3-8E4C-AA5EFFF2AED7}"/>
    <dgm:cxn modelId="{55805C1C-6F3E-4BAE-ABF4-DBCF65449D05}" type="presOf" srcId="{F2E4CF0D-CB94-4BA4-91B1-5439706F75A6}" destId="{9D4FE207-1FDC-40DD-9368-DBF4A9FF67B1}" srcOrd="0" destOrd="1" presId="urn:microsoft.com/office/officeart/2005/8/layout/vList4"/>
    <dgm:cxn modelId="{E7390024-5D62-44A7-8105-E107E2A9E663}" srcId="{55B85407-6C3A-45D7-A3C3-862A39B48CF7}" destId="{DDB9CDF5-7314-4E1D-B602-E5DA21F427B4}" srcOrd="0" destOrd="0" parTransId="{E93B84F5-8F7E-4B95-AD99-2E5809F48D56}" sibTransId="{EB1ED261-7147-462C-A6F5-D3047B622DEC}"/>
    <dgm:cxn modelId="{F294AF29-33CB-4DE6-BB20-9331A8A3A3FB}" type="presOf" srcId="{DDB9CDF5-7314-4E1D-B602-E5DA21F427B4}" destId="{267A16D9-BE5F-490D-93B9-C0368A63CDD8}" srcOrd="1" destOrd="1" presId="urn:microsoft.com/office/officeart/2005/8/layout/vList4"/>
    <dgm:cxn modelId="{242E6E40-8E9B-48AE-BFC4-8400C0F5C6C1}" type="presOf" srcId="{DDB9CDF5-7314-4E1D-B602-E5DA21F427B4}" destId="{ED5C542C-BD0F-4269-84A0-CAA7B18EAE98}" srcOrd="0" destOrd="1" presId="urn:microsoft.com/office/officeart/2005/8/layout/vList4"/>
    <dgm:cxn modelId="{A8A6BD73-FD24-47F7-8CFA-9E47D64129B4}" type="presOf" srcId="{8376E086-F48A-4343-90DB-F5FC6C48AE7A}" destId="{1BA9A19F-8576-4F72-87F2-36D56EDD751F}" srcOrd="1" destOrd="0" presId="urn:microsoft.com/office/officeart/2005/8/layout/vList4"/>
    <dgm:cxn modelId="{13D62E75-9333-4367-94FE-7049A92DD922}" type="presOf" srcId="{35AFA785-BC1E-4321-AE2D-AFCE63495ED2}" destId="{BA54A40B-2810-48C4-9699-42B40715B49D}" srcOrd="1" destOrd="0" presId="urn:microsoft.com/office/officeart/2005/8/layout/vList4"/>
    <dgm:cxn modelId="{8E1AFA58-9E79-4BBF-9CEF-362D54BBDD28}" type="presOf" srcId="{55B85407-6C3A-45D7-A3C3-862A39B48CF7}" destId="{267A16D9-BE5F-490D-93B9-C0368A63CDD8}" srcOrd="1" destOrd="0" presId="urn:microsoft.com/office/officeart/2005/8/layout/vList4"/>
    <dgm:cxn modelId="{2C175059-068A-4E4A-8642-821F33F8B76E}" type="presOf" srcId="{52452128-26E1-4A3E-AC99-E1569CAE0D2E}" destId="{E7A39C76-B1A1-43FB-811C-75946B6BE0D3}" srcOrd="0" destOrd="1" presId="urn:microsoft.com/office/officeart/2005/8/layout/vList4"/>
    <dgm:cxn modelId="{371A5A84-92FD-4B67-BD92-5F4792620F8C}" srcId="{8376E086-F48A-4343-90DB-F5FC6C48AE7A}" destId="{52452128-26E1-4A3E-AC99-E1569CAE0D2E}" srcOrd="0" destOrd="0" parTransId="{91D75A40-4D79-4B17-AC60-6E87645B3BF6}" sibTransId="{6798F91F-49DD-40A1-A429-D2DF34FBD91B}"/>
    <dgm:cxn modelId="{8CEDC889-9BE5-4670-ADB2-CE518BD21CAE}" type="presOf" srcId="{A7EB1B02-D8B7-4037-A036-B2C3A23C3A98}" destId="{F788FFAE-53BD-481D-9EFD-D2DC4A447547}" srcOrd="0" destOrd="0" presId="urn:microsoft.com/office/officeart/2005/8/layout/vList4"/>
    <dgm:cxn modelId="{3162278F-6C76-4121-A59A-FAE14B5D694F}" srcId="{35AFA785-BC1E-4321-AE2D-AFCE63495ED2}" destId="{F2E4CF0D-CB94-4BA4-91B1-5439706F75A6}" srcOrd="0" destOrd="0" parTransId="{909FA687-D53B-4D87-AD98-1C971F0E8EFB}" sibTransId="{BD53AA13-39C2-4FD4-81C9-024E8B1E7BE5}"/>
    <dgm:cxn modelId="{B029759D-3341-458F-B6E6-382D3B46810E}" type="presOf" srcId="{35AFA785-BC1E-4321-AE2D-AFCE63495ED2}" destId="{9D4FE207-1FDC-40DD-9368-DBF4A9FF67B1}" srcOrd="0" destOrd="0" presId="urn:microsoft.com/office/officeart/2005/8/layout/vList4"/>
    <dgm:cxn modelId="{B32CA0A2-FC38-46DE-B77D-28419C3B9541}" type="presOf" srcId="{8376E086-F48A-4343-90DB-F5FC6C48AE7A}" destId="{E7A39C76-B1A1-43FB-811C-75946B6BE0D3}" srcOrd="0" destOrd="0" presId="urn:microsoft.com/office/officeart/2005/8/layout/vList4"/>
    <dgm:cxn modelId="{827816AC-F895-46B7-9702-1C758C8C1215}" srcId="{A7EB1B02-D8B7-4037-A036-B2C3A23C3A98}" destId="{8376E086-F48A-4343-90DB-F5FC6C48AE7A}" srcOrd="2" destOrd="0" parTransId="{F6EC860E-B5AC-4F4B-9191-F87DA6D3A884}" sibTransId="{AB080785-C946-48C0-B1AB-72AAB891A557}"/>
    <dgm:cxn modelId="{EE2167D1-56A6-45CF-8FA9-33F4F9406840}" type="presOf" srcId="{52452128-26E1-4A3E-AC99-E1569CAE0D2E}" destId="{1BA9A19F-8576-4F72-87F2-36D56EDD751F}" srcOrd="1" destOrd="1" presId="urn:microsoft.com/office/officeart/2005/8/layout/vList4"/>
    <dgm:cxn modelId="{E4C58CDC-CD57-460C-BA59-226C1D8572E1}" srcId="{A7EB1B02-D8B7-4037-A036-B2C3A23C3A98}" destId="{35AFA785-BC1E-4321-AE2D-AFCE63495ED2}" srcOrd="1" destOrd="0" parTransId="{ED646E4A-5FDE-49AB-9285-39388FF525A5}" sibTransId="{E9D22F76-ADDA-4B2C-B303-8D87824A4F5B}"/>
    <dgm:cxn modelId="{8A8945F1-CF24-4C20-980C-7CB702F7D0A7}" type="presOf" srcId="{F2E4CF0D-CB94-4BA4-91B1-5439706F75A6}" destId="{BA54A40B-2810-48C4-9699-42B40715B49D}" srcOrd="1" destOrd="1" presId="urn:microsoft.com/office/officeart/2005/8/layout/vList4"/>
    <dgm:cxn modelId="{6BD2A1FA-CE1B-4B00-8925-B97315E0F29F}" type="presOf" srcId="{55B85407-6C3A-45D7-A3C3-862A39B48CF7}" destId="{ED5C542C-BD0F-4269-84A0-CAA7B18EAE98}" srcOrd="0" destOrd="0" presId="urn:microsoft.com/office/officeart/2005/8/layout/vList4"/>
    <dgm:cxn modelId="{FFCF5F95-1B36-478A-8723-C96602EBB412}" type="presParOf" srcId="{F788FFAE-53BD-481D-9EFD-D2DC4A447547}" destId="{1B6F5D63-1D82-410B-AD57-5364E640C31C}" srcOrd="0" destOrd="0" presId="urn:microsoft.com/office/officeart/2005/8/layout/vList4"/>
    <dgm:cxn modelId="{591033F2-76A5-48FC-BD0F-7B82A34CE085}" type="presParOf" srcId="{1B6F5D63-1D82-410B-AD57-5364E640C31C}" destId="{ED5C542C-BD0F-4269-84A0-CAA7B18EAE98}" srcOrd="0" destOrd="0" presId="urn:microsoft.com/office/officeart/2005/8/layout/vList4"/>
    <dgm:cxn modelId="{0BEFCF4B-5765-4490-82F1-407888BC532F}" type="presParOf" srcId="{1B6F5D63-1D82-410B-AD57-5364E640C31C}" destId="{6CCC0EBC-0A54-4C5C-BF47-201328126624}" srcOrd="1" destOrd="0" presId="urn:microsoft.com/office/officeart/2005/8/layout/vList4"/>
    <dgm:cxn modelId="{F7EDF101-9F0D-4B6E-A46C-4F624A06D973}" type="presParOf" srcId="{1B6F5D63-1D82-410B-AD57-5364E640C31C}" destId="{267A16D9-BE5F-490D-93B9-C0368A63CDD8}" srcOrd="2" destOrd="0" presId="urn:microsoft.com/office/officeart/2005/8/layout/vList4"/>
    <dgm:cxn modelId="{D2349D08-BBF7-46C4-AAFE-415F449DEA0C}" type="presParOf" srcId="{F788FFAE-53BD-481D-9EFD-D2DC4A447547}" destId="{2A66DE5D-C8B5-4406-B01B-9EA2D5595AF7}" srcOrd="1" destOrd="0" presId="urn:microsoft.com/office/officeart/2005/8/layout/vList4"/>
    <dgm:cxn modelId="{11532E4D-0E6D-4860-A543-F7690C1A5793}" type="presParOf" srcId="{F788FFAE-53BD-481D-9EFD-D2DC4A447547}" destId="{051CD640-7DC5-453A-A511-88DC71E210A7}" srcOrd="2" destOrd="0" presId="urn:microsoft.com/office/officeart/2005/8/layout/vList4"/>
    <dgm:cxn modelId="{B95C2B52-9564-40EC-BA4B-E239E9332B42}" type="presParOf" srcId="{051CD640-7DC5-453A-A511-88DC71E210A7}" destId="{9D4FE207-1FDC-40DD-9368-DBF4A9FF67B1}" srcOrd="0" destOrd="0" presId="urn:microsoft.com/office/officeart/2005/8/layout/vList4"/>
    <dgm:cxn modelId="{8D3B9235-B771-4677-8C3F-F1553E755A9A}" type="presParOf" srcId="{051CD640-7DC5-453A-A511-88DC71E210A7}" destId="{47C779D2-6CBF-4A4C-92CF-8779CB92C287}" srcOrd="1" destOrd="0" presId="urn:microsoft.com/office/officeart/2005/8/layout/vList4"/>
    <dgm:cxn modelId="{BBD1D93C-BF5D-4AE5-9A91-ABE459831AA3}" type="presParOf" srcId="{051CD640-7DC5-453A-A511-88DC71E210A7}" destId="{BA54A40B-2810-48C4-9699-42B40715B49D}" srcOrd="2" destOrd="0" presId="urn:microsoft.com/office/officeart/2005/8/layout/vList4"/>
    <dgm:cxn modelId="{6693D114-169D-4BCF-88A4-5DD37342AC19}" type="presParOf" srcId="{F788FFAE-53BD-481D-9EFD-D2DC4A447547}" destId="{651DC635-8E64-418F-8F01-47D39AA1C1A7}" srcOrd="3" destOrd="0" presId="urn:microsoft.com/office/officeart/2005/8/layout/vList4"/>
    <dgm:cxn modelId="{CCB8CC25-DFDE-4FBE-AA67-979F5B7F76B7}" type="presParOf" srcId="{F788FFAE-53BD-481D-9EFD-D2DC4A447547}" destId="{8FE04821-6A80-4BA5-8BC6-18A2828B4F6B}" srcOrd="4" destOrd="0" presId="urn:microsoft.com/office/officeart/2005/8/layout/vList4"/>
    <dgm:cxn modelId="{0704F88F-039E-49BF-A2EA-407383EB2E8B}" type="presParOf" srcId="{8FE04821-6A80-4BA5-8BC6-18A2828B4F6B}" destId="{E7A39C76-B1A1-43FB-811C-75946B6BE0D3}" srcOrd="0" destOrd="0" presId="urn:microsoft.com/office/officeart/2005/8/layout/vList4"/>
    <dgm:cxn modelId="{92974DA0-839F-4981-954F-445827BA517E}" type="presParOf" srcId="{8FE04821-6A80-4BA5-8BC6-18A2828B4F6B}" destId="{FAE642C3-2A2D-4D13-B49E-6BE11AE0DD99}" srcOrd="1" destOrd="0" presId="urn:microsoft.com/office/officeart/2005/8/layout/vList4"/>
    <dgm:cxn modelId="{AD63E516-00F8-4E15-BB24-4A12CE8AF672}" type="presParOf" srcId="{8FE04821-6A80-4BA5-8BC6-18A2828B4F6B}" destId="{1BA9A19F-8576-4F72-87F2-36D56EDD751F}"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E6C6B47-4A4E-420B-BC8E-9F6C501871A9}" type="doc">
      <dgm:prSet loTypeId="urn:microsoft.com/office/officeart/2005/8/layout/vList4" loCatId="list" qsTypeId="urn:microsoft.com/office/officeart/2005/8/quickstyle/simple5" qsCatId="simple" csTypeId="urn:microsoft.com/office/officeart/2005/8/colors/accent1_1" csCatId="accent1" phldr="1"/>
      <dgm:spPr/>
      <dgm:t>
        <a:bodyPr/>
        <a:lstStyle/>
        <a:p>
          <a:endParaRPr lang="es-MX"/>
        </a:p>
      </dgm:t>
    </dgm:pt>
    <dgm:pt modelId="{CCDAC8C1-3F0B-404F-A6D7-68AF48681A56}">
      <dgm:prSet phldrT="[Texto]"/>
      <dgm:spPr/>
      <dgm:t>
        <a:bodyPr/>
        <a:lstStyle/>
        <a:p>
          <a:r>
            <a:rPr lang="es-MX" b="1" dirty="0">
              <a:latin typeface="Montserrat" panose="00000500000000000000" pitchFamily="2" charset="0"/>
            </a:rPr>
            <a:t>Calendario de Eventos</a:t>
          </a:r>
        </a:p>
      </dgm:t>
    </dgm:pt>
    <dgm:pt modelId="{2F47AEC9-CF93-4663-B4CC-0F3EF9360B96}" type="parTrans" cxnId="{7A428D5C-EE85-4A3D-A71B-FF86947B74E6}">
      <dgm:prSet/>
      <dgm:spPr/>
      <dgm:t>
        <a:bodyPr/>
        <a:lstStyle/>
        <a:p>
          <a:endParaRPr lang="es-MX">
            <a:latin typeface="Montserat"/>
          </a:endParaRPr>
        </a:p>
      </dgm:t>
    </dgm:pt>
    <dgm:pt modelId="{5E50F1FC-4C1F-4B53-A377-F9F92DBF768F}" type="sibTrans" cxnId="{7A428D5C-EE85-4A3D-A71B-FF86947B74E6}">
      <dgm:prSet/>
      <dgm:spPr/>
      <dgm:t>
        <a:bodyPr/>
        <a:lstStyle/>
        <a:p>
          <a:endParaRPr lang="es-MX">
            <a:latin typeface="Montserat"/>
          </a:endParaRPr>
        </a:p>
      </dgm:t>
    </dgm:pt>
    <dgm:pt modelId="{471FDF26-A08E-4813-87BE-5AAE3EBC27D4}">
      <dgm:prSet phldrT="[Texto]"/>
      <dgm:spPr/>
      <dgm:t>
        <a:bodyPr/>
        <a:lstStyle/>
        <a:p>
          <a:r>
            <a:rPr lang="es-MX" dirty="0">
              <a:latin typeface="Montserrat" panose="00000500000000000000" pitchFamily="2" charset="0"/>
            </a:rPr>
            <a:t>Es un recordatorio de las fechas de cumplimiento de las obligaciones en materia de Seguridad Social.</a:t>
          </a:r>
        </a:p>
      </dgm:t>
    </dgm:pt>
    <dgm:pt modelId="{02AFCDB8-6CEE-41B6-AA1A-D28C5AE9C4B8}" type="parTrans" cxnId="{BE10FD4F-31BE-4F6C-AF01-4F1F0ABE6B68}">
      <dgm:prSet/>
      <dgm:spPr/>
      <dgm:t>
        <a:bodyPr/>
        <a:lstStyle/>
        <a:p>
          <a:endParaRPr lang="es-MX">
            <a:latin typeface="Montserat"/>
          </a:endParaRPr>
        </a:p>
      </dgm:t>
    </dgm:pt>
    <dgm:pt modelId="{269BED7F-6C8F-4079-B54B-1F36E66AAC9C}" type="sibTrans" cxnId="{BE10FD4F-31BE-4F6C-AF01-4F1F0ABE6B68}">
      <dgm:prSet/>
      <dgm:spPr/>
      <dgm:t>
        <a:bodyPr/>
        <a:lstStyle/>
        <a:p>
          <a:endParaRPr lang="es-MX">
            <a:latin typeface="Montserat"/>
          </a:endParaRPr>
        </a:p>
      </dgm:t>
    </dgm:pt>
    <dgm:pt modelId="{F2C34121-9B52-4F3F-B272-14DAF814CA24}">
      <dgm:prSet phldrT="[Texto]"/>
      <dgm:spPr/>
      <dgm:t>
        <a:bodyPr/>
        <a:lstStyle/>
        <a:p>
          <a:r>
            <a:rPr lang="es-MX" b="1" dirty="0">
              <a:latin typeface="Montserrat" panose="00000500000000000000" pitchFamily="2" charset="0"/>
            </a:rPr>
            <a:t>Normatividad</a:t>
          </a:r>
        </a:p>
      </dgm:t>
    </dgm:pt>
    <dgm:pt modelId="{1A30C127-1B64-4A33-8F29-7E4E9A40B6E2}" type="parTrans" cxnId="{5DE5FF18-F1B2-4B15-8561-2A3CDD68E200}">
      <dgm:prSet/>
      <dgm:spPr/>
      <dgm:t>
        <a:bodyPr/>
        <a:lstStyle/>
        <a:p>
          <a:endParaRPr lang="es-MX">
            <a:latin typeface="Montserat"/>
          </a:endParaRPr>
        </a:p>
      </dgm:t>
    </dgm:pt>
    <dgm:pt modelId="{D60D814A-FFA8-4A52-8A78-F1C3D62E10CA}" type="sibTrans" cxnId="{5DE5FF18-F1B2-4B15-8561-2A3CDD68E200}">
      <dgm:prSet/>
      <dgm:spPr/>
      <dgm:t>
        <a:bodyPr/>
        <a:lstStyle/>
        <a:p>
          <a:endParaRPr lang="es-MX">
            <a:latin typeface="Montserat"/>
          </a:endParaRPr>
        </a:p>
      </dgm:t>
    </dgm:pt>
    <dgm:pt modelId="{E294CC91-45A3-4B7B-BBBD-5CC4921A4C66}">
      <dgm:prSet phldrT="[Texto]"/>
      <dgm:spPr/>
      <dgm:t>
        <a:bodyPr/>
        <a:lstStyle/>
        <a:p>
          <a:r>
            <a:rPr lang="es-MX" dirty="0">
              <a:latin typeface="Montserrat" panose="00000500000000000000" pitchFamily="2" charset="0"/>
            </a:rPr>
            <a:t>Marco normativo en materia de Seguridad Social.</a:t>
          </a:r>
        </a:p>
      </dgm:t>
    </dgm:pt>
    <dgm:pt modelId="{68EE643F-28DA-445D-8894-9E07B94A69C9}" type="parTrans" cxnId="{371960DC-4CA7-404D-A90F-7C39675D0177}">
      <dgm:prSet/>
      <dgm:spPr/>
      <dgm:t>
        <a:bodyPr/>
        <a:lstStyle/>
        <a:p>
          <a:endParaRPr lang="es-MX">
            <a:latin typeface="Montserat"/>
          </a:endParaRPr>
        </a:p>
      </dgm:t>
    </dgm:pt>
    <dgm:pt modelId="{AFA61C9A-9B9A-4321-A821-5D864BA950E9}" type="sibTrans" cxnId="{371960DC-4CA7-404D-A90F-7C39675D0177}">
      <dgm:prSet/>
      <dgm:spPr/>
      <dgm:t>
        <a:bodyPr/>
        <a:lstStyle/>
        <a:p>
          <a:endParaRPr lang="es-MX">
            <a:latin typeface="Montserat"/>
          </a:endParaRPr>
        </a:p>
      </dgm:t>
    </dgm:pt>
    <dgm:pt modelId="{98634C37-3326-47F3-956D-111D9AA5583F}">
      <dgm:prSet phldrT="[Texto]"/>
      <dgm:spPr/>
      <dgm:t>
        <a:bodyPr/>
        <a:lstStyle/>
        <a:p>
          <a:r>
            <a:rPr lang="es-MX" b="1">
              <a:latin typeface="Montserrat" panose="00000500000000000000" pitchFamily="2" charset="0"/>
            </a:rPr>
            <a:t>Medios de Contacto</a:t>
          </a:r>
        </a:p>
      </dgm:t>
    </dgm:pt>
    <dgm:pt modelId="{7A5E586C-BA04-447D-B0BC-11642D56D524}" type="parTrans" cxnId="{1549B8FB-78D0-4508-9C79-1F9458522B97}">
      <dgm:prSet/>
      <dgm:spPr/>
      <dgm:t>
        <a:bodyPr/>
        <a:lstStyle/>
        <a:p>
          <a:endParaRPr lang="es-MX">
            <a:latin typeface="Montserat"/>
          </a:endParaRPr>
        </a:p>
      </dgm:t>
    </dgm:pt>
    <dgm:pt modelId="{D8B5DF92-A2E7-4274-A1B7-6E715AC5D4BE}" type="sibTrans" cxnId="{1549B8FB-78D0-4508-9C79-1F9458522B97}">
      <dgm:prSet/>
      <dgm:spPr/>
      <dgm:t>
        <a:bodyPr/>
        <a:lstStyle/>
        <a:p>
          <a:endParaRPr lang="es-MX">
            <a:latin typeface="Montserat"/>
          </a:endParaRPr>
        </a:p>
      </dgm:t>
    </dgm:pt>
    <dgm:pt modelId="{A153B274-FB31-4142-A804-398A5707F6E4}">
      <dgm:prSet phldrT="[Texto]"/>
      <dgm:spPr/>
      <dgm:t>
        <a:bodyPr/>
        <a:lstStyle/>
        <a:p>
          <a:r>
            <a:rPr lang="es-MX" dirty="0">
              <a:latin typeface="Montserrat" panose="00000500000000000000" pitchFamily="2" charset="0"/>
            </a:rPr>
            <a:t>Administración y actualización de medios de contacto</a:t>
          </a:r>
        </a:p>
      </dgm:t>
    </dgm:pt>
    <dgm:pt modelId="{A7423551-39B5-4FC0-9D28-13E066DB2710}" type="parTrans" cxnId="{52224089-3288-41D8-9976-69321C6EDB51}">
      <dgm:prSet/>
      <dgm:spPr/>
      <dgm:t>
        <a:bodyPr/>
        <a:lstStyle/>
        <a:p>
          <a:endParaRPr lang="es-MX">
            <a:latin typeface="Montserat"/>
          </a:endParaRPr>
        </a:p>
      </dgm:t>
    </dgm:pt>
    <dgm:pt modelId="{96D3233C-D5C4-43F4-BBFD-1DE0B1D9A97F}" type="sibTrans" cxnId="{52224089-3288-41D8-9976-69321C6EDB51}">
      <dgm:prSet/>
      <dgm:spPr/>
      <dgm:t>
        <a:bodyPr/>
        <a:lstStyle/>
        <a:p>
          <a:endParaRPr lang="es-MX">
            <a:latin typeface="Montserat"/>
          </a:endParaRPr>
        </a:p>
      </dgm:t>
    </dgm:pt>
    <dgm:pt modelId="{E3D1962B-5DFF-4E9C-B9DE-8A3722B74FBF}">
      <dgm:prSet phldrT="[Texto]"/>
      <dgm:spPr/>
      <dgm:t>
        <a:bodyPr/>
        <a:lstStyle/>
        <a:p>
          <a:r>
            <a:rPr lang="es-MX" dirty="0">
              <a:latin typeface="Montserrat" panose="00000500000000000000" pitchFamily="2" charset="0"/>
            </a:rPr>
            <a:t>Correo electrónico y teléfono celular			</a:t>
          </a:r>
        </a:p>
      </dgm:t>
    </dgm:pt>
    <dgm:pt modelId="{532B9A47-27F0-4ACB-8548-3DCA84E672F5}" type="parTrans" cxnId="{C5E236FF-3908-4541-892F-10BE4F23529E}">
      <dgm:prSet/>
      <dgm:spPr/>
      <dgm:t>
        <a:bodyPr/>
        <a:lstStyle/>
        <a:p>
          <a:endParaRPr lang="es-MX">
            <a:latin typeface="Montserat"/>
          </a:endParaRPr>
        </a:p>
      </dgm:t>
    </dgm:pt>
    <dgm:pt modelId="{840EAEF0-96BD-4A86-97DC-CD8803C3FE85}" type="sibTrans" cxnId="{C5E236FF-3908-4541-892F-10BE4F23529E}">
      <dgm:prSet/>
      <dgm:spPr/>
      <dgm:t>
        <a:bodyPr/>
        <a:lstStyle/>
        <a:p>
          <a:endParaRPr lang="es-MX">
            <a:latin typeface="Montserat"/>
          </a:endParaRPr>
        </a:p>
      </dgm:t>
    </dgm:pt>
    <dgm:pt modelId="{B3D9247B-8960-467B-BC07-6F8B78FB6D15}">
      <dgm:prSet phldrT="[Texto]"/>
      <dgm:spPr/>
      <dgm:t>
        <a:bodyPr/>
        <a:lstStyle/>
        <a:p>
          <a:r>
            <a:rPr lang="es-MX" b="1">
              <a:latin typeface="Montserrat" panose="00000500000000000000" pitchFamily="2" charset="0"/>
            </a:rPr>
            <a:t>Promociones Electrónicas </a:t>
          </a:r>
        </a:p>
      </dgm:t>
    </dgm:pt>
    <dgm:pt modelId="{217D813C-7BBA-4EAB-A6C6-426F134DC03D}" type="parTrans" cxnId="{063D98E1-2890-4AF9-AAB4-D9B73DBA024D}">
      <dgm:prSet/>
      <dgm:spPr/>
      <dgm:t>
        <a:bodyPr/>
        <a:lstStyle/>
        <a:p>
          <a:endParaRPr lang="es-MX"/>
        </a:p>
      </dgm:t>
    </dgm:pt>
    <dgm:pt modelId="{18E85E4D-20DA-406E-9026-0D4ADAE7B50C}" type="sibTrans" cxnId="{063D98E1-2890-4AF9-AAB4-D9B73DBA024D}">
      <dgm:prSet/>
      <dgm:spPr/>
      <dgm:t>
        <a:bodyPr/>
        <a:lstStyle/>
        <a:p>
          <a:endParaRPr lang="es-MX"/>
        </a:p>
      </dgm:t>
    </dgm:pt>
    <dgm:pt modelId="{2434D0DC-38CB-420B-B7B9-66D3C2A96D6F}">
      <dgm:prSet phldrT="[Texto]"/>
      <dgm:spPr/>
      <dgm:t>
        <a:bodyPr/>
        <a:lstStyle/>
        <a:p>
          <a:r>
            <a:rPr lang="es-MX" dirty="0">
              <a:latin typeface="Montserrat" panose="00000500000000000000" pitchFamily="2" charset="0"/>
            </a:rPr>
            <a:t>Atención de aclaraciones y orientaciones respecto del funcionamiento del Buzón IMSS, ICSOE, Servicios de Cobranza, etc.			</a:t>
          </a:r>
        </a:p>
      </dgm:t>
    </dgm:pt>
    <dgm:pt modelId="{FD51B3A9-06D5-4BB1-83E8-ECCF8E83BF31}" type="parTrans" cxnId="{176904C6-D64E-463E-9E1A-99C31AFA3E8F}">
      <dgm:prSet/>
      <dgm:spPr/>
      <dgm:t>
        <a:bodyPr/>
        <a:lstStyle/>
        <a:p>
          <a:endParaRPr lang="es-MX"/>
        </a:p>
      </dgm:t>
    </dgm:pt>
    <dgm:pt modelId="{CBCC9544-4606-457B-8702-28191A442C1F}" type="sibTrans" cxnId="{176904C6-D64E-463E-9E1A-99C31AFA3E8F}">
      <dgm:prSet/>
      <dgm:spPr/>
      <dgm:t>
        <a:bodyPr/>
        <a:lstStyle/>
        <a:p>
          <a:endParaRPr lang="es-MX"/>
        </a:p>
      </dgm:t>
    </dgm:pt>
    <dgm:pt modelId="{471116CD-43C7-4CF0-887E-948B249A7F3F}" type="pres">
      <dgm:prSet presAssocID="{DE6C6B47-4A4E-420B-BC8E-9F6C501871A9}" presName="linear" presStyleCnt="0">
        <dgm:presLayoutVars>
          <dgm:dir/>
          <dgm:resizeHandles val="exact"/>
        </dgm:presLayoutVars>
      </dgm:prSet>
      <dgm:spPr/>
    </dgm:pt>
    <dgm:pt modelId="{B427C641-37E7-4E5A-9421-5E84B84CDFDC}" type="pres">
      <dgm:prSet presAssocID="{CCDAC8C1-3F0B-404F-A6D7-68AF48681A56}" presName="comp" presStyleCnt="0"/>
      <dgm:spPr/>
    </dgm:pt>
    <dgm:pt modelId="{F08D1F29-C5B0-4B30-BB0A-5C893E8DFBA9}" type="pres">
      <dgm:prSet presAssocID="{CCDAC8C1-3F0B-404F-A6D7-68AF48681A56}" presName="box" presStyleLbl="node1" presStyleIdx="0" presStyleCnt="4" custLinFactNeighborX="-10525"/>
      <dgm:spPr/>
    </dgm:pt>
    <dgm:pt modelId="{92CF9CDA-95CD-479F-AE42-4CA64040BCEA}" type="pres">
      <dgm:prSet presAssocID="{CCDAC8C1-3F0B-404F-A6D7-68AF48681A56}" presName="img" presStyleLbl="fgImgPlace1" presStyleIdx="0" presStyleCnt="4" custLinFactNeighborX="-294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aily Calendar"/>
        </a:ext>
      </dgm:extLst>
    </dgm:pt>
    <dgm:pt modelId="{DA634BDE-42CF-4597-9400-086A996F18AC}" type="pres">
      <dgm:prSet presAssocID="{CCDAC8C1-3F0B-404F-A6D7-68AF48681A56}" presName="text" presStyleLbl="node1" presStyleIdx="0" presStyleCnt="4">
        <dgm:presLayoutVars>
          <dgm:bulletEnabled val="1"/>
        </dgm:presLayoutVars>
      </dgm:prSet>
      <dgm:spPr/>
    </dgm:pt>
    <dgm:pt modelId="{3611C14F-E4FF-49FE-9F5F-AEB70C68B344}" type="pres">
      <dgm:prSet presAssocID="{5E50F1FC-4C1F-4B53-A377-F9F92DBF768F}" presName="spacer" presStyleCnt="0"/>
      <dgm:spPr/>
    </dgm:pt>
    <dgm:pt modelId="{87750E6E-22EF-4DBE-AAE9-0EE63BCEF9FF}" type="pres">
      <dgm:prSet presAssocID="{F2C34121-9B52-4F3F-B272-14DAF814CA24}" presName="comp" presStyleCnt="0"/>
      <dgm:spPr/>
    </dgm:pt>
    <dgm:pt modelId="{65085847-1917-445C-B0FB-F3CC10F104B2}" type="pres">
      <dgm:prSet presAssocID="{F2C34121-9B52-4F3F-B272-14DAF814CA24}" presName="box" presStyleLbl="node1" presStyleIdx="1" presStyleCnt="4" custLinFactNeighborX="-1372" custLinFactNeighborY="5126"/>
      <dgm:spPr/>
    </dgm:pt>
    <dgm:pt modelId="{6DE1ACCE-6C80-47A1-BBD0-3586E3956EC5}" type="pres">
      <dgm:prSet presAssocID="{F2C34121-9B52-4F3F-B272-14DAF814CA24}" presName="img" presStyleLbl="fgImgPlace1" presStyleIdx="1" presStyleCnt="4" custScaleX="95274" custScaleY="97999" custLinFactNeighborX="-1960" custLinFactNeighborY="536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cales of Justice"/>
        </a:ext>
      </dgm:extLst>
    </dgm:pt>
    <dgm:pt modelId="{39284D1E-1EC5-4CD4-8422-C11979863670}" type="pres">
      <dgm:prSet presAssocID="{F2C34121-9B52-4F3F-B272-14DAF814CA24}" presName="text" presStyleLbl="node1" presStyleIdx="1" presStyleCnt="4">
        <dgm:presLayoutVars>
          <dgm:bulletEnabled val="1"/>
        </dgm:presLayoutVars>
      </dgm:prSet>
      <dgm:spPr/>
    </dgm:pt>
    <dgm:pt modelId="{0216F98E-0E97-4579-AD01-11912551E7CD}" type="pres">
      <dgm:prSet presAssocID="{D60D814A-FFA8-4A52-8A78-F1C3D62E10CA}" presName="spacer" presStyleCnt="0"/>
      <dgm:spPr/>
    </dgm:pt>
    <dgm:pt modelId="{96973733-7925-4B89-A6CA-D938468B5341}" type="pres">
      <dgm:prSet presAssocID="{98634C37-3326-47F3-956D-111D9AA5583F}" presName="comp" presStyleCnt="0"/>
      <dgm:spPr/>
    </dgm:pt>
    <dgm:pt modelId="{37047617-1F76-49A3-8770-8612C67C5AF9}" type="pres">
      <dgm:prSet presAssocID="{98634C37-3326-47F3-956D-111D9AA5583F}" presName="box" presStyleLbl="node1" presStyleIdx="2" presStyleCnt="4"/>
      <dgm:spPr/>
    </dgm:pt>
    <dgm:pt modelId="{299B96A6-0CC6-45D7-BDE2-20AFF5DC4B22}" type="pres">
      <dgm:prSet presAssocID="{98634C37-3326-47F3-956D-111D9AA5583F}" presName="img" presStyleLbl="fgImgPlace1" presStyleIdx="2" presStyleCnt="4" custScaleX="98065" custScaleY="106229" custLinFactNeighborX="-2940" custLinFactNeighborY="-153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Email"/>
        </a:ext>
      </dgm:extLst>
    </dgm:pt>
    <dgm:pt modelId="{49D6B893-57DE-4F98-9280-7A627DA43A7A}" type="pres">
      <dgm:prSet presAssocID="{98634C37-3326-47F3-956D-111D9AA5583F}" presName="text" presStyleLbl="node1" presStyleIdx="2" presStyleCnt="4">
        <dgm:presLayoutVars>
          <dgm:bulletEnabled val="1"/>
        </dgm:presLayoutVars>
      </dgm:prSet>
      <dgm:spPr/>
    </dgm:pt>
    <dgm:pt modelId="{48D53E07-2CF1-4F84-974E-A63013E7A47C}" type="pres">
      <dgm:prSet presAssocID="{D8B5DF92-A2E7-4274-A1B7-6E715AC5D4BE}" presName="spacer" presStyleCnt="0"/>
      <dgm:spPr/>
    </dgm:pt>
    <dgm:pt modelId="{3C83D35D-9B41-4C3A-A404-5E458E278F11}" type="pres">
      <dgm:prSet presAssocID="{B3D9247B-8960-467B-BC07-6F8B78FB6D15}" presName="comp" presStyleCnt="0"/>
      <dgm:spPr/>
    </dgm:pt>
    <dgm:pt modelId="{D6AED166-4E33-4AE6-BA3F-4DA4FF53EEB4}" type="pres">
      <dgm:prSet presAssocID="{B3D9247B-8960-467B-BC07-6F8B78FB6D15}" presName="box" presStyleLbl="node1" presStyleIdx="3" presStyleCnt="4"/>
      <dgm:spPr/>
    </dgm:pt>
    <dgm:pt modelId="{879D3933-A403-4544-8C1D-5B6EAD1D9A3C}" type="pres">
      <dgm:prSet presAssocID="{B3D9247B-8960-467B-BC07-6F8B78FB6D15}" presName="img" presStyleLbl="fgImgPlac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Document"/>
        </a:ext>
      </dgm:extLst>
    </dgm:pt>
    <dgm:pt modelId="{15BFAE28-E364-4A00-8767-A6951BBBFCA5}" type="pres">
      <dgm:prSet presAssocID="{B3D9247B-8960-467B-BC07-6F8B78FB6D15}" presName="text" presStyleLbl="node1" presStyleIdx="3" presStyleCnt="4">
        <dgm:presLayoutVars>
          <dgm:bulletEnabled val="1"/>
        </dgm:presLayoutVars>
      </dgm:prSet>
      <dgm:spPr/>
    </dgm:pt>
  </dgm:ptLst>
  <dgm:cxnLst>
    <dgm:cxn modelId="{259EE20F-F368-47ED-BB1A-E9269F0AE54E}" type="presOf" srcId="{CCDAC8C1-3F0B-404F-A6D7-68AF48681A56}" destId="{DA634BDE-42CF-4597-9400-086A996F18AC}" srcOrd="1" destOrd="0" presId="urn:microsoft.com/office/officeart/2005/8/layout/vList4"/>
    <dgm:cxn modelId="{C83C8E12-DD30-48EA-96FB-F8D811D2434B}" type="presOf" srcId="{A153B274-FB31-4142-A804-398A5707F6E4}" destId="{37047617-1F76-49A3-8770-8612C67C5AF9}" srcOrd="0" destOrd="1" presId="urn:microsoft.com/office/officeart/2005/8/layout/vList4"/>
    <dgm:cxn modelId="{5DE5FF18-F1B2-4B15-8561-2A3CDD68E200}" srcId="{DE6C6B47-4A4E-420B-BC8E-9F6C501871A9}" destId="{F2C34121-9B52-4F3F-B272-14DAF814CA24}" srcOrd="1" destOrd="0" parTransId="{1A30C127-1B64-4A33-8F29-7E4E9A40B6E2}" sibTransId="{D60D814A-FFA8-4A52-8A78-F1C3D62E10CA}"/>
    <dgm:cxn modelId="{B16B643B-DC3C-4B63-9855-37B4078C5833}" type="presOf" srcId="{B3D9247B-8960-467B-BC07-6F8B78FB6D15}" destId="{D6AED166-4E33-4AE6-BA3F-4DA4FF53EEB4}" srcOrd="0" destOrd="0" presId="urn:microsoft.com/office/officeart/2005/8/layout/vList4"/>
    <dgm:cxn modelId="{C974673F-54E2-4AC1-B663-DFA20BA6B10E}" type="presOf" srcId="{A153B274-FB31-4142-A804-398A5707F6E4}" destId="{49D6B893-57DE-4F98-9280-7A627DA43A7A}" srcOrd="1" destOrd="1" presId="urn:microsoft.com/office/officeart/2005/8/layout/vList4"/>
    <dgm:cxn modelId="{98838340-D101-4E63-B5C6-220093E75147}" type="presOf" srcId="{F2C34121-9B52-4F3F-B272-14DAF814CA24}" destId="{39284D1E-1EC5-4CD4-8422-C11979863670}" srcOrd="1" destOrd="0" presId="urn:microsoft.com/office/officeart/2005/8/layout/vList4"/>
    <dgm:cxn modelId="{7A428D5C-EE85-4A3D-A71B-FF86947B74E6}" srcId="{DE6C6B47-4A4E-420B-BC8E-9F6C501871A9}" destId="{CCDAC8C1-3F0B-404F-A6D7-68AF48681A56}" srcOrd="0" destOrd="0" parTransId="{2F47AEC9-CF93-4663-B4CC-0F3EF9360B96}" sibTransId="{5E50F1FC-4C1F-4B53-A377-F9F92DBF768F}"/>
    <dgm:cxn modelId="{52CADB42-59D1-4EAF-98E1-28952ADD2ED8}" type="presOf" srcId="{471FDF26-A08E-4813-87BE-5AAE3EBC27D4}" destId="{F08D1F29-C5B0-4B30-BB0A-5C893E8DFBA9}" srcOrd="0" destOrd="1" presId="urn:microsoft.com/office/officeart/2005/8/layout/vList4"/>
    <dgm:cxn modelId="{BE10FD4F-31BE-4F6C-AF01-4F1F0ABE6B68}" srcId="{CCDAC8C1-3F0B-404F-A6D7-68AF48681A56}" destId="{471FDF26-A08E-4813-87BE-5AAE3EBC27D4}" srcOrd="0" destOrd="0" parTransId="{02AFCDB8-6CEE-41B6-AA1A-D28C5AE9C4B8}" sibTransId="{269BED7F-6C8F-4079-B54B-1F36E66AAC9C}"/>
    <dgm:cxn modelId="{3133EE76-B90B-4F77-8042-061210E6A721}" type="presOf" srcId="{2434D0DC-38CB-420B-B7B9-66D3C2A96D6F}" destId="{D6AED166-4E33-4AE6-BA3F-4DA4FF53EEB4}" srcOrd="0" destOrd="1" presId="urn:microsoft.com/office/officeart/2005/8/layout/vList4"/>
    <dgm:cxn modelId="{AE018D7D-18EF-4C40-9A7C-55CFB1305E91}" type="presOf" srcId="{E294CC91-45A3-4B7B-BBBD-5CC4921A4C66}" destId="{65085847-1917-445C-B0FB-F3CC10F104B2}" srcOrd="0" destOrd="1" presId="urn:microsoft.com/office/officeart/2005/8/layout/vList4"/>
    <dgm:cxn modelId="{C9CEE984-DC1C-4302-A183-BCAB9B444497}" type="presOf" srcId="{98634C37-3326-47F3-956D-111D9AA5583F}" destId="{37047617-1F76-49A3-8770-8612C67C5AF9}" srcOrd="0" destOrd="0" presId="urn:microsoft.com/office/officeart/2005/8/layout/vList4"/>
    <dgm:cxn modelId="{52224089-3288-41D8-9976-69321C6EDB51}" srcId="{98634C37-3326-47F3-956D-111D9AA5583F}" destId="{A153B274-FB31-4142-A804-398A5707F6E4}" srcOrd="0" destOrd="0" parTransId="{A7423551-39B5-4FC0-9D28-13E066DB2710}" sibTransId="{96D3233C-D5C4-43F4-BBFD-1DE0B1D9A97F}"/>
    <dgm:cxn modelId="{4B4FB29D-75E9-4FBA-9A89-2F952BB70716}" type="presOf" srcId="{471FDF26-A08E-4813-87BE-5AAE3EBC27D4}" destId="{DA634BDE-42CF-4597-9400-086A996F18AC}" srcOrd="1" destOrd="1" presId="urn:microsoft.com/office/officeart/2005/8/layout/vList4"/>
    <dgm:cxn modelId="{47746CA7-234B-411B-B24D-2C42E29F05BC}" type="presOf" srcId="{DE6C6B47-4A4E-420B-BC8E-9F6C501871A9}" destId="{471116CD-43C7-4CF0-887E-948B249A7F3F}" srcOrd="0" destOrd="0" presId="urn:microsoft.com/office/officeart/2005/8/layout/vList4"/>
    <dgm:cxn modelId="{176904C6-D64E-463E-9E1A-99C31AFA3E8F}" srcId="{B3D9247B-8960-467B-BC07-6F8B78FB6D15}" destId="{2434D0DC-38CB-420B-B7B9-66D3C2A96D6F}" srcOrd="0" destOrd="0" parTransId="{FD51B3A9-06D5-4BB1-83E8-ECCF8E83BF31}" sibTransId="{CBCC9544-4606-457B-8702-28191A442C1F}"/>
    <dgm:cxn modelId="{4225A7CB-1331-4572-877F-30A65A82FDD5}" type="presOf" srcId="{CCDAC8C1-3F0B-404F-A6D7-68AF48681A56}" destId="{F08D1F29-C5B0-4B30-BB0A-5C893E8DFBA9}" srcOrd="0" destOrd="0" presId="urn:microsoft.com/office/officeart/2005/8/layout/vList4"/>
    <dgm:cxn modelId="{A21662D1-7405-4EF5-A228-663ECFE566B8}" type="presOf" srcId="{E3D1962B-5DFF-4E9C-B9DE-8A3722B74FBF}" destId="{37047617-1F76-49A3-8770-8612C67C5AF9}" srcOrd="0" destOrd="2" presId="urn:microsoft.com/office/officeart/2005/8/layout/vList4"/>
    <dgm:cxn modelId="{94E585DA-C7B0-46F7-B504-8B7C07E2842D}" type="presOf" srcId="{98634C37-3326-47F3-956D-111D9AA5583F}" destId="{49D6B893-57DE-4F98-9280-7A627DA43A7A}" srcOrd="1" destOrd="0" presId="urn:microsoft.com/office/officeart/2005/8/layout/vList4"/>
    <dgm:cxn modelId="{371960DC-4CA7-404D-A90F-7C39675D0177}" srcId="{F2C34121-9B52-4F3F-B272-14DAF814CA24}" destId="{E294CC91-45A3-4B7B-BBBD-5CC4921A4C66}" srcOrd="0" destOrd="0" parTransId="{68EE643F-28DA-445D-8894-9E07B94A69C9}" sibTransId="{AFA61C9A-9B9A-4321-A821-5D864BA950E9}"/>
    <dgm:cxn modelId="{5C91FADE-3A11-4F7B-AD25-A6AE1DDE8A6D}" type="presOf" srcId="{F2C34121-9B52-4F3F-B272-14DAF814CA24}" destId="{65085847-1917-445C-B0FB-F3CC10F104B2}" srcOrd="0" destOrd="0" presId="urn:microsoft.com/office/officeart/2005/8/layout/vList4"/>
    <dgm:cxn modelId="{063D98E1-2890-4AF9-AAB4-D9B73DBA024D}" srcId="{DE6C6B47-4A4E-420B-BC8E-9F6C501871A9}" destId="{B3D9247B-8960-467B-BC07-6F8B78FB6D15}" srcOrd="3" destOrd="0" parTransId="{217D813C-7BBA-4EAB-A6C6-426F134DC03D}" sibTransId="{18E85E4D-20DA-406E-9026-0D4ADAE7B50C}"/>
    <dgm:cxn modelId="{4A1C22E6-07A9-4FA0-AE5E-4823AA7401B6}" type="presOf" srcId="{2434D0DC-38CB-420B-B7B9-66D3C2A96D6F}" destId="{15BFAE28-E364-4A00-8767-A6951BBBFCA5}" srcOrd="1" destOrd="1" presId="urn:microsoft.com/office/officeart/2005/8/layout/vList4"/>
    <dgm:cxn modelId="{611555E7-1374-4630-9450-74EFA42F9FE9}" type="presOf" srcId="{E3D1962B-5DFF-4E9C-B9DE-8A3722B74FBF}" destId="{49D6B893-57DE-4F98-9280-7A627DA43A7A}" srcOrd="1" destOrd="2" presId="urn:microsoft.com/office/officeart/2005/8/layout/vList4"/>
    <dgm:cxn modelId="{44D95BEA-04ED-49B2-92E6-2704062598F9}" type="presOf" srcId="{E294CC91-45A3-4B7B-BBBD-5CC4921A4C66}" destId="{39284D1E-1EC5-4CD4-8422-C11979863670}" srcOrd="1" destOrd="1" presId="urn:microsoft.com/office/officeart/2005/8/layout/vList4"/>
    <dgm:cxn modelId="{B2F571EA-B820-49CB-BFAE-0C2A3095BF76}" type="presOf" srcId="{B3D9247B-8960-467B-BC07-6F8B78FB6D15}" destId="{15BFAE28-E364-4A00-8767-A6951BBBFCA5}" srcOrd="1" destOrd="0" presId="urn:microsoft.com/office/officeart/2005/8/layout/vList4"/>
    <dgm:cxn modelId="{1549B8FB-78D0-4508-9C79-1F9458522B97}" srcId="{DE6C6B47-4A4E-420B-BC8E-9F6C501871A9}" destId="{98634C37-3326-47F3-956D-111D9AA5583F}" srcOrd="2" destOrd="0" parTransId="{7A5E586C-BA04-447D-B0BC-11642D56D524}" sibTransId="{D8B5DF92-A2E7-4274-A1B7-6E715AC5D4BE}"/>
    <dgm:cxn modelId="{C5E236FF-3908-4541-892F-10BE4F23529E}" srcId="{98634C37-3326-47F3-956D-111D9AA5583F}" destId="{E3D1962B-5DFF-4E9C-B9DE-8A3722B74FBF}" srcOrd="1" destOrd="0" parTransId="{532B9A47-27F0-4ACB-8548-3DCA84E672F5}" sibTransId="{840EAEF0-96BD-4A86-97DC-CD8803C3FE85}"/>
    <dgm:cxn modelId="{F93E45B2-F1D2-4A77-BE61-11FB92ADE6B0}" type="presParOf" srcId="{471116CD-43C7-4CF0-887E-948B249A7F3F}" destId="{B427C641-37E7-4E5A-9421-5E84B84CDFDC}" srcOrd="0" destOrd="0" presId="urn:microsoft.com/office/officeart/2005/8/layout/vList4"/>
    <dgm:cxn modelId="{92F28E66-8EC9-42A0-8B39-B8203409DC4A}" type="presParOf" srcId="{B427C641-37E7-4E5A-9421-5E84B84CDFDC}" destId="{F08D1F29-C5B0-4B30-BB0A-5C893E8DFBA9}" srcOrd="0" destOrd="0" presId="urn:microsoft.com/office/officeart/2005/8/layout/vList4"/>
    <dgm:cxn modelId="{5A81F3DF-3E9C-4E1E-A102-29AA0FAEDE3E}" type="presParOf" srcId="{B427C641-37E7-4E5A-9421-5E84B84CDFDC}" destId="{92CF9CDA-95CD-479F-AE42-4CA64040BCEA}" srcOrd="1" destOrd="0" presId="urn:microsoft.com/office/officeart/2005/8/layout/vList4"/>
    <dgm:cxn modelId="{D738B78C-8A6A-4634-AD65-06C5368533FF}" type="presParOf" srcId="{B427C641-37E7-4E5A-9421-5E84B84CDFDC}" destId="{DA634BDE-42CF-4597-9400-086A996F18AC}" srcOrd="2" destOrd="0" presId="urn:microsoft.com/office/officeart/2005/8/layout/vList4"/>
    <dgm:cxn modelId="{AD581135-8A76-48ED-BAF0-1A56094CDBE0}" type="presParOf" srcId="{471116CD-43C7-4CF0-887E-948B249A7F3F}" destId="{3611C14F-E4FF-49FE-9F5F-AEB70C68B344}" srcOrd="1" destOrd="0" presId="urn:microsoft.com/office/officeart/2005/8/layout/vList4"/>
    <dgm:cxn modelId="{19D8D4FD-25B0-4706-8AF7-CA26A7CAF3F6}" type="presParOf" srcId="{471116CD-43C7-4CF0-887E-948B249A7F3F}" destId="{87750E6E-22EF-4DBE-AAE9-0EE63BCEF9FF}" srcOrd="2" destOrd="0" presId="urn:microsoft.com/office/officeart/2005/8/layout/vList4"/>
    <dgm:cxn modelId="{734E4DF1-9FAF-4C6B-A137-F4510E33BFE7}" type="presParOf" srcId="{87750E6E-22EF-4DBE-AAE9-0EE63BCEF9FF}" destId="{65085847-1917-445C-B0FB-F3CC10F104B2}" srcOrd="0" destOrd="0" presId="urn:microsoft.com/office/officeart/2005/8/layout/vList4"/>
    <dgm:cxn modelId="{EFDAAB2F-2FC2-4604-93A6-700FE8CD8DA9}" type="presParOf" srcId="{87750E6E-22EF-4DBE-AAE9-0EE63BCEF9FF}" destId="{6DE1ACCE-6C80-47A1-BBD0-3586E3956EC5}" srcOrd="1" destOrd="0" presId="urn:microsoft.com/office/officeart/2005/8/layout/vList4"/>
    <dgm:cxn modelId="{F333A58F-4C3D-465F-AC41-2E7099811C93}" type="presParOf" srcId="{87750E6E-22EF-4DBE-AAE9-0EE63BCEF9FF}" destId="{39284D1E-1EC5-4CD4-8422-C11979863670}" srcOrd="2" destOrd="0" presId="urn:microsoft.com/office/officeart/2005/8/layout/vList4"/>
    <dgm:cxn modelId="{0755B112-2121-438F-8B0B-59C97A4C4416}" type="presParOf" srcId="{471116CD-43C7-4CF0-887E-948B249A7F3F}" destId="{0216F98E-0E97-4579-AD01-11912551E7CD}" srcOrd="3" destOrd="0" presId="urn:microsoft.com/office/officeart/2005/8/layout/vList4"/>
    <dgm:cxn modelId="{0EFB4F05-8A1E-4222-8FE9-E0809B2F39C6}" type="presParOf" srcId="{471116CD-43C7-4CF0-887E-948B249A7F3F}" destId="{96973733-7925-4B89-A6CA-D938468B5341}" srcOrd="4" destOrd="0" presId="urn:microsoft.com/office/officeart/2005/8/layout/vList4"/>
    <dgm:cxn modelId="{7A57F0A7-D669-4864-853F-54231F489BEB}" type="presParOf" srcId="{96973733-7925-4B89-A6CA-D938468B5341}" destId="{37047617-1F76-49A3-8770-8612C67C5AF9}" srcOrd="0" destOrd="0" presId="urn:microsoft.com/office/officeart/2005/8/layout/vList4"/>
    <dgm:cxn modelId="{02B8851D-B81A-4A35-866A-9B0720B493BA}" type="presParOf" srcId="{96973733-7925-4B89-A6CA-D938468B5341}" destId="{299B96A6-0CC6-45D7-BDE2-20AFF5DC4B22}" srcOrd="1" destOrd="0" presId="urn:microsoft.com/office/officeart/2005/8/layout/vList4"/>
    <dgm:cxn modelId="{0BE8690B-7EB5-4112-9A0D-42BD16D90ABD}" type="presParOf" srcId="{96973733-7925-4B89-A6CA-D938468B5341}" destId="{49D6B893-57DE-4F98-9280-7A627DA43A7A}" srcOrd="2" destOrd="0" presId="urn:microsoft.com/office/officeart/2005/8/layout/vList4"/>
    <dgm:cxn modelId="{8BDE037D-9184-490D-A873-018CBC999521}" type="presParOf" srcId="{471116CD-43C7-4CF0-887E-948B249A7F3F}" destId="{48D53E07-2CF1-4F84-974E-A63013E7A47C}" srcOrd="5" destOrd="0" presId="urn:microsoft.com/office/officeart/2005/8/layout/vList4"/>
    <dgm:cxn modelId="{60E9FF11-A34B-4E31-9D0C-9C8C19567C41}" type="presParOf" srcId="{471116CD-43C7-4CF0-887E-948B249A7F3F}" destId="{3C83D35D-9B41-4C3A-A404-5E458E278F11}" srcOrd="6" destOrd="0" presId="urn:microsoft.com/office/officeart/2005/8/layout/vList4"/>
    <dgm:cxn modelId="{7250898C-FCB4-4C97-BC76-0B43AAD03138}" type="presParOf" srcId="{3C83D35D-9B41-4C3A-A404-5E458E278F11}" destId="{D6AED166-4E33-4AE6-BA3F-4DA4FF53EEB4}" srcOrd="0" destOrd="0" presId="urn:microsoft.com/office/officeart/2005/8/layout/vList4"/>
    <dgm:cxn modelId="{7995EFD8-0456-497C-ADC4-3948892E662B}" type="presParOf" srcId="{3C83D35D-9B41-4C3A-A404-5E458E278F11}" destId="{879D3933-A403-4544-8C1D-5B6EAD1D9A3C}" srcOrd="1" destOrd="0" presId="urn:microsoft.com/office/officeart/2005/8/layout/vList4"/>
    <dgm:cxn modelId="{35101141-A7D2-4A55-9DD3-A036341C2E18}" type="presParOf" srcId="{3C83D35D-9B41-4C3A-A404-5E458E278F11}" destId="{15BFAE28-E364-4A00-8767-A6951BBBFCA5}"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6C6B47-4A4E-420B-BC8E-9F6C501871A9}" type="doc">
      <dgm:prSet loTypeId="urn:microsoft.com/office/officeart/2005/8/layout/vList4" loCatId="list" qsTypeId="urn:microsoft.com/office/officeart/2005/8/quickstyle/simple5" qsCatId="simple" csTypeId="urn:microsoft.com/office/officeart/2005/8/colors/accent1_1" csCatId="accent1" phldr="1"/>
      <dgm:spPr/>
      <dgm:t>
        <a:bodyPr/>
        <a:lstStyle/>
        <a:p>
          <a:endParaRPr lang="es-MX"/>
        </a:p>
      </dgm:t>
    </dgm:pt>
    <dgm:pt modelId="{CCDAC8C1-3F0B-404F-A6D7-68AF48681A56}">
      <dgm:prSet phldrT="[Texto]" custT="1"/>
      <dgm:spPr/>
      <dgm:t>
        <a:bodyPr/>
        <a:lstStyle/>
        <a:p>
          <a:r>
            <a:rPr lang="es-MX" sz="1800" b="1" dirty="0">
              <a:latin typeface="Montserrat" panose="00000500000000000000" pitchFamily="2" charset="0"/>
            </a:rPr>
            <a:t>Mis Expedientes</a:t>
          </a:r>
          <a:endParaRPr lang="es-MX" sz="1600" b="1" dirty="0">
            <a:latin typeface="Montserrat" panose="00000500000000000000" pitchFamily="2" charset="0"/>
          </a:endParaRPr>
        </a:p>
      </dgm:t>
    </dgm:pt>
    <dgm:pt modelId="{2F47AEC9-CF93-4663-B4CC-0F3EF9360B96}" type="parTrans" cxnId="{7A428D5C-EE85-4A3D-A71B-FF86947B74E6}">
      <dgm:prSet/>
      <dgm:spPr/>
      <dgm:t>
        <a:bodyPr/>
        <a:lstStyle/>
        <a:p>
          <a:endParaRPr lang="es-MX">
            <a:latin typeface="Montserat"/>
          </a:endParaRPr>
        </a:p>
      </dgm:t>
    </dgm:pt>
    <dgm:pt modelId="{5E50F1FC-4C1F-4B53-A377-F9F92DBF768F}" type="sibTrans" cxnId="{7A428D5C-EE85-4A3D-A71B-FF86947B74E6}">
      <dgm:prSet/>
      <dgm:spPr/>
      <dgm:t>
        <a:bodyPr/>
        <a:lstStyle/>
        <a:p>
          <a:endParaRPr lang="es-MX">
            <a:latin typeface="Montserat"/>
          </a:endParaRPr>
        </a:p>
      </dgm:t>
    </dgm:pt>
    <dgm:pt modelId="{471FDF26-A08E-4813-87BE-5AAE3EBC27D4}">
      <dgm:prSet phldrT="[Texto]" custT="1"/>
      <dgm:spPr/>
      <dgm:t>
        <a:bodyPr/>
        <a:lstStyle/>
        <a:p>
          <a:r>
            <a:rPr lang="es-MX" sz="1400" dirty="0">
              <a:latin typeface="Montserrat" panose="00000500000000000000" pitchFamily="2" charset="0"/>
            </a:rPr>
            <a:t>Documentos</a:t>
          </a:r>
        </a:p>
      </dgm:t>
    </dgm:pt>
    <dgm:pt modelId="{02AFCDB8-6CEE-41B6-AA1A-D28C5AE9C4B8}" type="parTrans" cxnId="{BE10FD4F-31BE-4F6C-AF01-4F1F0ABE6B68}">
      <dgm:prSet/>
      <dgm:spPr/>
      <dgm:t>
        <a:bodyPr/>
        <a:lstStyle/>
        <a:p>
          <a:endParaRPr lang="es-MX">
            <a:latin typeface="Montserat"/>
          </a:endParaRPr>
        </a:p>
      </dgm:t>
    </dgm:pt>
    <dgm:pt modelId="{269BED7F-6C8F-4079-B54B-1F36E66AAC9C}" type="sibTrans" cxnId="{BE10FD4F-31BE-4F6C-AF01-4F1F0ABE6B68}">
      <dgm:prSet/>
      <dgm:spPr/>
      <dgm:t>
        <a:bodyPr/>
        <a:lstStyle/>
        <a:p>
          <a:endParaRPr lang="es-MX">
            <a:latin typeface="Montserat"/>
          </a:endParaRPr>
        </a:p>
      </dgm:t>
    </dgm:pt>
    <dgm:pt modelId="{F2C34121-9B52-4F3F-B272-14DAF814CA24}">
      <dgm:prSet phldrT="[Texto]" custT="1"/>
      <dgm:spPr/>
      <dgm:t>
        <a:bodyPr/>
        <a:lstStyle/>
        <a:p>
          <a:r>
            <a:rPr lang="es-MX" sz="1800" b="1" dirty="0">
              <a:latin typeface="Montserrat" panose="00000500000000000000" pitchFamily="2" charset="0"/>
            </a:rPr>
            <a:t>Cobranza</a:t>
          </a:r>
        </a:p>
      </dgm:t>
    </dgm:pt>
    <dgm:pt modelId="{1A30C127-1B64-4A33-8F29-7E4E9A40B6E2}" type="parTrans" cxnId="{5DE5FF18-F1B2-4B15-8561-2A3CDD68E200}">
      <dgm:prSet/>
      <dgm:spPr/>
      <dgm:t>
        <a:bodyPr/>
        <a:lstStyle/>
        <a:p>
          <a:endParaRPr lang="es-MX">
            <a:latin typeface="Montserat"/>
          </a:endParaRPr>
        </a:p>
      </dgm:t>
    </dgm:pt>
    <dgm:pt modelId="{D60D814A-FFA8-4A52-8A78-F1C3D62E10CA}" type="sibTrans" cxnId="{5DE5FF18-F1B2-4B15-8561-2A3CDD68E200}">
      <dgm:prSet/>
      <dgm:spPr/>
      <dgm:t>
        <a:bodyPr/>
        <a:lstStyle/>
        <a:p>
          <a:endParaRPr lang="es-MX">
            <a:latin typeface="Montserat"/>
          </a:endParaRPr>
        </a:p>
      </dgm:t>
    </dgm:pt>
    <dgm:pt modelId="{E294CC91-45A3-4B7B-BBBD-5CC4921A4C66}">
      <dgm:prSet phldrT="[Texto]" custT="1"/>
      <dgm:spPr/>
      <dgm:t>
        <a:bodyPr/>
        <a:lstStyle/>
        <a:p>
          <a:r>
            <a:rPr lang="es-MX" sz="1400" dirty="0">
              <a:latin typeface="Montserrat" panose="00000500000000000000" pitchFamily="2" charset="0"/>
            </a:rPr>
            <a:t>32D Autorización de Terceros</a:t>
          </a:r>
        </a:p>
      </dgm:t>
    </dgm:pt>
    <dgm:pt modelId="{68EE643F-28DA-445D-8894-9E07B94A69C9}" type="parTrans" cxnId="{371960DC-4CA7-404D-A90F-7C39675D0177}">
      <dgm:prSet/>
      <dgm:spPr/>
      <dgm:t>
        <a:bodyPr/>
        <a:lstStyle/>
        <a:p>
          <a:endParaRPr lang="es-MX">
            <a:latin typeface="Montserat"/>
          </a:endParaRPr>
        </a:p>
      </dgm:t>
    </dgm:pt>
    <dgm:pt modelId="{AFA61C9A-9B9A-4321-A821-5D864BA950E9}" type="sibTrans" cxnId="{371960DC-4CA7-404D-A90F-7C39675D0177}">
      <dgm:prSet/>
      <dgm:spPr/>
      <dgm:t>
        <a:bodyPr/>
        <a:lstStyle/>
        <a:p>
          <a:endParaRPr lang="es-MX">
            <a:latin typeface="Montserat"/>
          </a:endParaRPr>
        </a:p>
      </dgm:t>
    </dgm:pt>
    <dgm:pt modelId="{86F8474F-EBAD-4F53-B3E4-A05E8C8C294F}">
      <dgm:prSet phldrT="[Texto]" custT="1"/>
      <dgm:spPr/>
      <dgm:t>
        <a:bodyPr/>
        <a:lstStyle/>
        <a:p>
          <a:r>
            <a:rPr lang="es-MX" sz="1400" dirty="0">
              <a:latin typeface="Montserrat" panose="00000500000000000000" pitchFamily="2" charset="0"/>
            </a:rPr>
            <a:t>Comunicados</a:t>
          </a:r>
        </a:p>
      </dgm:t>
    </dgm:pt>
    <dgm:pt modelId="{19D92927-AB6C-4ED2-84F2-23377A4495A8}" type="parTrans" cxnId="{1DE0DCED-66C5-438E-A6EE-21F4934950B0}">
      <dgm:prSet/>
      <dgm:spPr/>
      <dgm:t>
        <a:bodyPr/>
        <a:lstStyle/>
        <a:p>
          <a:endParaRPr lang="es-MX"/>
        </a:p>
      </dgm:t>
    </dgm:pt>
    <dgm:pt modelId="{49546F55-ED20-4FC3-B018-F9059B10936E}" type="sibTrans" cxnId="{1DE0DCED-66C5-438E-A6EE-21F4934950B0}">
      <dgm:prSet/>
      <dgm:spPr/>
      <dgm:t>
        <a:bodyPr/>
        <a:lstStyle/>
        <a:p>
          <a:endParaRPr lang="es-MX"/>
        </a:p>
      </dgm:t>
    </dgm:pt>
    <dgm:pt modelId="{F36BF704-0DB8-4CA4-BC87-C7A5C2FCAA8D}">
      <dgm:prSet phldrT="[Texto]" custT="1"/>
      <dgm:spPr/>
      <dgm:t>
        <a:bodyPr/>
        <a:lstStyle/>
        <a:p>
          <a:r>
            <a:rPr lang="es-MX" sz="1400" dirty="0">
              <a:latin typeface="Montserrat" panose="00000500000000000000" pitchFamily="2" charset="0"/>
            </a:rPr>
            <a:t>Notificaciones</a:t>
          </a:r>
        </a:p>
      </dgm:t>
    </dgm:pt>
    <dgm:pt modelId="{B1EED1DB-548E-4148-9C35-6F1FCEFE2080}" type="parTrans" cxnId="{E24E0478-669A-4AEA-975F-1B90EA8CC3D0}">
      <dgm:prSet/>
      <dgm:spPr/>
      <dgm:t>
        <a:bodyPr/>
        <a:lstStyle/>
        <a:p>
          <a:endParaRPr lang="es-MX"/>
        </a:p>
      </dgm:t>
    </dgm:pt>
    <dgm:pt modelId="{07388C88-8941-4FAD-81E2-9CFCAFBFA8BF}" type="sibTrans" cxnId="{E24E0478-669A-4AEA-975F-1B90EA8CC3D0}">
      <dgm:prSet/>
      <dgm:spPr/>
      <dgm:t>
        <a:bodyPr/>
        <a:lstStyle/>
        <a:p>
          <a:endParaRPr lang="es-MX"/>
        </a:p>
      </dgm:t>
    </dgm:pt>
    <dgm:pt modelId="{E8FA83AC-F839-4EF5-892F-1C180A23BC07}">
      <dgm:prSet phldrT="[Texto]" custT="1"/>
      <dgm:spPr/>
      <dgm:t>
        <a:bodyPr/>
        <a:lstStyle/>
        <a:p>
          <a:r>
            <a:rPr lang="es-MX" sz="1400" dirty="0">
              <a:latin typeface="Montserrat" panose="00000500000000000000" pitchFamily="2" charset="0"/>
            </a:rPr>
            <a:t>32D Consulta por Terceros Autorizados</a:t>
          </a:r>
        </a:p>
      </dgm:t>
    </dgm:pt>
    <dgm:pt modelId="{59446519-4487-4769-BEC0-439B6EBBB25E}" type="parTrans" cxnId="{B950124D-2179-48E8-8583-591FC8425CEE}">
      <dgm:prSet/>
      <dgm:spPr/>
      <dgm:t>
        <a:bodyPr/>
        <a:lstStyle/>
        <a:p>
          <a:endParaRPr lang="es-MX"/>
        </a:p>
      </dgm:t>
    </dgm:pt>
    <dgm:pt modelId="{6E5B5ADB-D167-44B1-A08D-7D7E4AD6B9CE}" type="sibTrans" cxnId="{B950124D-2179-48E8-8583-591FC8425CEE}">
      <dgm:prSet/>
      <dgm:spPr/>
      <dgm:t>
        <a:bodyPr/>
        <a:lstStyle/>
        <a:p>
          <a:endParaRPr lang="es-MX"/>
        </a:p>
      </dgm:t>
    </dgm:pt>
    <dgm:pt modelId="{6F19AC7C-3304-42A8-A8E1-53AFDD280311}">
      <dgm:prSet phldrT="[Texto]" custT="1"/>
      <dgm:spPr/>
      <dgm:t>
        <a:bodyPr/>
        <a:lstStyle/>
        <a:p>
          <a:r>
            <a:rPr lang="es-MX" sz="1400" dirty="0">
              <a:latin typeface="Montserrat" panose="00000500000000000000" pitchFamily="2" charset="0"/>
            </a:rPr>
            <a:t>32D Autorización de Opinión Pública</a:t>
          </a:r>
        </a:p>
      </dgm:t>
    </dgm:pt>
    <dgm:pt modelId="{865A4888-39AF-4D6D-A3BB-DCEABE2C3B0E}" type="parTrans" cxnId="{94E8C5C3-9B48-4698-A1D7-6ADD7F2398F0}">
      <dgm:prSet/>
      <dgm:spPr/>
      <dgm:t>
        <a:bodyPr/>
        <a:lstStyle/>
        <a:p>
          <a:endParaRPr lang="es-MX"/>
        </a:p>
      </dgm:t>
    </dgm:pt>
    <dgm:pt modelId="{0A115588-0A1E-47EE-8577-4E2DB8CBE78B}" type="sibTrans" cxnId="{94E8C5C3-9B48-4698-A1D7-6ADD7F2398F0}">
      <dgm:prSet/>
      <dgm:spPr/>
      <dgm:t>
        <a:bodyPr/>
        <a:lstStyle/>
        <a:p>
          <a:endParaRPr lang="es-MX"/>
        </a:p>
      </dgm:t>
    </dgm:pt>
    <dgm:pt modelId="{09683C35-DAE8-4BB2-B1C5-9D4BF8C564C5}">
      <dgm:prSet phldrT="[Texto]" custT="1"/>
      <dgm:spPr/>
      <dgm:t>
        <a:bodyPr/>
        <a:lstStyle/>
        <a:p>
          <a:r>
            <a:rPr lang="es-MX" sz="1400" dirty="0">
              <a:latin typeface="Montserrat" panose="00000500000000000000" pitchFamily="2" charset="0"/>
            </a:rPr>
            <a:t>32D Consultar Mi Opinión</a:t>
          </a:r>
        </a:p>
      </dgm:t>
    </dgm:pt>
    <dgm:pt modelId="{D71F8EEA-62C3-4B6D-ADAE-5BAF9975FFAD}" type="parTrans" cxnId="{699B0030-B4A6-46F6-B069-8B00DD5C6954}">
      <dgm:prSet/>
      <dgm:spPr/>
      <dgm:t>
        <a:bodyPr/>
        <a:lstStyle/>
        <a:p>
          <a:endParaRPr lang="es-MX"/>
        </a:p>
      </dgm:t>
    </dgm:pt>
    <dgm:pt modelId="{E2598A05-1BAB-426B-9C34-D64BB06BA7AA}" type="sibTrans" cxnId="{699B0030-B4A6-46F6-B069-8B00DD5C6954}">
      <dgm:prSet/>
      <dgm:spPr/>
      <dgm:t>
        <a:bodyPr/>
        <a:lstStyle/>
        <a:p>
          <a:endParaRPr lang="es-MX"/>
        </a:p>
      </dgm:t>
    </dgm:pt>
    <dgm:pt modelId="{471116CD-43C7-4CF0-887E-948B249A7F3F}" type="pres">
      <dgm:prSet presAssocID="{DE6C6B47-4A4E-420B-BC8E-9F6C501871A9}" presName="linear" presStyleCnt="0">
        <dgm:presLayoutVars>
          <dgm:dir/>
          <dgm:resizeHandles val="exact"/>
        </dgm:presLayoutVars>
      </dgm:prSet>
      <dgm:spPr/>
    </dgm:pt>
    <dgm:pt modelId="{B427C641-37E7-4E5A-9421-5E84B84CDFDC}" type="pres">
      <dgm:prSet presAssocID="{CCDAC8C1-3F0B-404F-A6D7-68AF48681A56}" presName="comp" presStyleCnt="0"/>
      <dgm:spPr/>
    </dgm:pt>
    <dgm:pt modelId="{F08D1F29-C5B0-4B30-BB0A-5C893E8DFBA9}" type="pres">
      <dgm:prSet presAssocID="{CCDAC8C1-3F0B-404F-A6D7-68AF48681A56}" presName="box" presStyleLbl="node1" presStyleIdx="0" presStyleCnt="2" custLinFactNeighborY="253"/>
      <dgm:spPr/>
    </dgm:pt>
    <dgm:pt modelId="{92CF9CDA-95CD-479F-AE42-4CA64040BCEA}" type="pres">
      <dgm:prSet presAssocID="{CCDAC8C1-3F0B-404F-A6D7-68AF48681A56}" presName="img" presStyleLbl="fgImgPlace1" presStyleIdx="0" presStyleCnt="2" custLinFactNeighborX="-294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aily Calendar"/>
        </a:ext>
      </dgm:extLst>
    </dgm:pt>
    <dgm:pt modelId="{DA634BDE-42CF-4597-9400-086A996F18AC}" type="pres">
      <dgm:prSet presAssocID="{CCDAC8C1-3F0B-404F-A6D7-68AF48681A56}" presName="text" presStyleLbl="node1" presStyleIdx="0" presStyleCnt="2">
        <dgm:presLayoutVars>
          <dgm:bulletEnabled val="1"/>
        </dgm:presLayoutVars>
      </dgm:prSet>
      <dgm:spPr/>
    </dgm:pt>
    <dgm:pt modelId="{3611C14F-E4FF-49FE-9F5F-AEB70C68B344}" type="pres">
      <dgm:prSet presAssocID="{5E50F1FC-4C1F-4B53-A377-F9F92DBF768F}" presName="spacer" presStyleCnt="0"/>
      <dgm:spPr/>
    </dgm:pt>
    <dgm:pt modelId="{87750E6E-22EF-4DBE-AAE9-0EE63BCEF9FF}" type="pres">
      <dgm:prSet presAssocID="{F2C34121-9B52-4F3F-B272-14DAF814CA24}" presName="comp" presStyleCnt="0"/>
      <dgm:spPr/>
    </dgm:pt>
    <dgm:pt modelId="{65085847-1917-445C-B0FB-F3CC10F104B2}" type="pres">
      <dgm:prSet presAssocID="{F2C34121-9B52-4F3F-B272-14DAF814CA24}" presName="box" presStyleLbl="node1" presStyleIdx="1" presStyleCnt="2" custLinFactNeighborX="-1372" custLinFactNeighborY="5126"/>
      <dgm:spPr/>
    </dgm:pt>
    <dgm:pt modelId="{6DE1ACCE-6C80-47A1-BBD0-3586E3956EC5}" type="pres">
      <dgm:prSet presAssocID="{F2C34121-9B52-4F3F-B272-14DAF814CA24}" presName="img" presStyleLbl="fgImgPlace1" presStyleIdx="1" presStyleCnt="2" custScaleX="95274" custScaleY="97999" custLinFactNeighborX="-1960" custLinFactNeighborY="536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4000" b="-4000"/>
          </a:stretch>
        </a:blipFill>
      </dgm:spPr>
      <dgm:extLst>
        <a:ext uri="{E40237B7-FDA0-4F09-8148-C483321AD2D9}">
          <dgm14:cNvPr xmlns:dgm14="http://schemas.microsoft.com/office/drawing/2010/diagram" id="0" name="" descr="Coins contorno"/>
        </a:ext>
      </dgm:extLst>
    </dgm:pt>
    <dgm:pt modelId="{39284D1E-1EC5-4CD4-8422-C11979863670}" type="pres">
      <dgm:prSet presAssocID="{F2C34121-9B52-4F3F-B272-14DAF814CA24}" presName="text" presStyleLbl="node1" presStyleIdx="1" presStyleCnt="2">
        <dgm:presLayoutVars>
          <dgm:bulletEnabled val="1"/>
        </dgm:presLayoutVars>
      </dgm:prSet>
      <dgm:spPr/>
    </dgm:pt>
  </dgm:ptLst>
  <dgm:cxnLst>
    <dgm:cxn modelId="{259EE20F-F368-47ED-BB1A-E9269F0AE54E}" type="presOf" srcId="{CCDAC8C1-3F0B-404F-A6D7-68AF48681A56}" destId="{DA634BDE-42CF-4597-9400-086A996F18AC}" srcOrd="1" destOrd="0" presId="urn:microsoft.com/office/officeart/2005/8/layout/vList4"/>
    <dgm:cxn modelId="{08ABE518-E794-4DB8-9C10-A16A78D00E55}" type="presOf" srcId="{F36BF704-0DB8-4CA4-BC87-C7A5C2FCAA8D}" destId="{DA634BDE-42CF-4597-9400-086A996F18AC}" srcOrd="1" destOrd="3" presId="urn:microsoft.com/office/officeart/2005/8/layout/vList4"/>
    <dgm:cxn modelId="{5DE5FF18-F1B2-4B15-8561-2A3CDD68E200}" srcId="{DE6C6B47-4A4E-420B-BC8E-9F6C501871A9}" destId="{F2C34121-9B52-4F3F-B272-14DAF814CA24}" srcOrd="1" destOrd="0" parTransId="{1A30C127-1B64-4A33-8F29-7E4E9A40B6E2}" sibTransId="{D60D814A-FFA8-4A52-8A78-F1C3D62E10CA}"/>
    <dgm:cxn modelId="{19BB0319-176D-4690-A0AB-C1760211A966}" type="presOf" srcId="{86F8474F-EBAD-4F53-B3E4-A05E8C8C294F}" destId="{F08D1F29-C5B0-4B30-BB0A-5C893E8DFBA9}" srcOrd="0" destOrd="2" presId="urn:microsoft.com/office/officeart/2005/8/layout/vList4"/>
    <dgm:cxn modelId="{BFA02427-E950-4C2F-B484-F3B36661C4F0}" type="presOf" srcId="{E8FA83AC-F839-4EF5-892F-1C180A23BC07}" destId="{65085847-1917-445C-B0FB-F3CC10F104B2}" srcOrd="0" destOrd="2" presId="urn:microsoft.com/office/officeart/2005/8/layout/vList4"/>
    <dgm:cxn modelId="{699B0030-B4A6-46F6-B069-8B00DD5C6954}" srcId="{F2C34121-9B52-4F3F-B272-14DAF814CA24}" destId="{09683C35-DAE8-4BB2-B1C5-9D4BF8C564C5}" srcOrd="3" destOrd="0" parTransId="{D71F8EEA-62C3-4B6D-ADAE-5BAF9975FFAD}" sibTransId="{E2598A05-1BAB-426B-9C34-D64BB06BA7AA}"/>
    <dgm:cxn modelId="{98838340-D101-4E63-B5C6-220093E75147}" type="presOf" srcId="{F2C34121-9B52-4F3F-B272-14DAF814CA24}" destId="{39284D1E-1EC5-4CD4-8422-C11979863670}" srcOrd="1" destOrd="0" presId="urn:microsoft.com/office/officeart/2005/8/layout/vList4"/>
    <dgm:cxn modelId="{7A428D5C-EE85-4A3D-A71B-FF86947B74E6}" srcId="{DE6C6B47-4A4E-420B-BC8E-9F6C501871A9}" destId="{CCDAC8C1-3F0B-404F-A6D7-68AF48681A56}" srcOrd="0" destOrd="0" parTransId="{2F47AEC9-CF93-4663-B4CC-0F3EF9360B96}" sibTransId="{5E50F1FC-4C1F-4B53-A377-F9F92DBF768F}"/>
    <dgm:cxn modelId="{52CADB42-59D1-4EAF-98E1-28952ADD2ED8}" type="presOf" srcId="{471FDF26-A08E-4813-87BE-5AAE3EBC27D4}" destId="{F08D1F29-C5B0-4B30-BB0A-5C893E8DFBA9}" srcOrd="0" destOrd="1" presId="urn:microsoft.com/office/officeart/2005/8/layout/vList4"/>
    <dgm:cxn modelId="{E6D96343-3FE9-485E-AC32-F8892B43F9FC}" type="presOf" srcId="{09683C35-DAE8-4BB2-B1C5-9D4BF8C564C5}" destId="{39284D1E-1EC5-4CD4-8422-C11979863670}" srcOrd="1" destOrd="4" presId="urn:microsoft.com/office/officeart/2005/8/layout/vList4"/>
    <dgm:cxn modelId="{A50F6364-C0C9-437E-8FCF-40A6E1B5FC11}" type="presOf" srcId="{6F19AC7C-3304-42A8-A8E1-53AFDD280311}" destId="{65085847-1917-445C-B0FB-F3CC10F104B2}" srcOrd="0" destOrd="3" presId="urn:microsoft.com/office/officeart/2005/8/layout/vList4"/>
    <dgm:cxn modelId="{FC4A1868-39F1-46A5-8492-F1E86D4DFC3C}" type="presOf" srcId="{F36BF704-0DB8-4CA4-BC87-C7A5C2FCAA8D}" destId="{F08D1F29-C5B0-4B30-BB0A-5C893E8DFBA9}" srcOrd="0" destOrd="3" presId="urn:microsoft.com/office/officeart/2005/8/layout/vList4"/>
    <dgm:cxn modelId="{DC2BCB48-8C84-44B4-A64E-F7EA6AB640CF}" type="presOf" srcId="{6F19AC7C-3304-42A8-A8E1-53AFDD280311}" destId="{39284D1E-1EC5-4CD4-8422-C11979863670}" srcOrd="1" destOrd="3" presId="urn:microsoft.com/office/officeart/2005/8/layout/vList4"/>
    <dgm:cxn modelId="{B950124D-2179-48E8-8583-591FC8425CEE}" srcId="{F2C34121-9B52-4F3F-B272-14DAF814CA24}" destId="{E8FA83AC-F839-4EF5-892F-1C180A23BC07}" srcOrd="1" destOrd="0" parTransId="{59446519-4487-4769-BEC0-439B6EBBB25E}" sibTransId="{6E5B5ADB-D167-44B1-A08D-7D7E4AD6B9CE}"/>
    <dgm:cxn modelId="{BE10FD4F-31BE-4F6C-AF01-4F1F0ABE6B68}" srcId="{CCDAC8C1-3F0B-404F-A6D7-68AF48681A56}" destId="{471FDF26-A08E-4813-87BE-5AAE3EBC27D4}" srcOrd="0" destOrd="0" parTransId="{02AFCDB8-6CEE-41B6-AA1A-D28C5AE9C4B8}" sibTransId="{269BED7F-6C8F-4079-B54B-1F36E66AAC9C}"/>
    <dgm:cxn modelId="{E24E0478-669A-4AEA-975F-1B90EA8CC3D0}" srcId="{CCDAC8C1-3F0B-404F-A6D7-68AF48681A56}" destId="{F36BF704-0DB8-4CA4-BC87-C7A5C2FCAA8D}" srcOrd="2" destOrd="0" parTransId="{B1EED1DB-548E-4148-9C35-6F1FCEFE2080}" sibTransId="{07388C88-8941-4FAD-81E2-9CFCAFBFA8BF}"/>
    <dgm:cxn modelId="{C9109479-413D-44A8-8E95-AB4AC2E19AEA}" type="presOf" srcId="{09683C35-DAE8-4BB2-B1C5-9D4BF8C564C5}" destId="{65085847-1917-445C-B0FB-F3CC10F104B2}" srcOrd="0" destOrd="4" presId="urn:microsoft.com/office/officeart/2005/8/layout/vList4"/>
    <dgm:cxn modelId="{AE018D7D-18EF-4C40-9A7C-55CFB1305E91}" type="presOf" srcId="{E294CC91-45A3-4B7B-BBBD-5CC4921A4C66}" destId="{65085847-1917-445C-B0FB-F3CC10F104B2}" srcOrd="0" destOrd="1" presId="urn:microsoft.com/office/officeart/2005/8/layout/vList4"/>
    <dgm:cxn modelId="{4B4FB29D-75E9-4FBA-9A89-2F952BB70716}" type="presOf" srcId="{471FDF26-A08E-4813-87BE-5AAE3EBC27D4}" destId="{DA634BDE-42CF-4597-9400-086A996F18AC}" srcOrd="1" destOrd="1" presId="urn:microsoft.com/office/officeart/2005/8/layout/vList4"/>
    <dgm:cxn modelId="{725D209F-BFC1-40A9-9043-0A0C15D07218}" type="presOf" srcId="{86F8474F-EBAD-4F53-B3E4-A05E8C8C294F}" destId="{DA634BDE-42CF-4597-9400-086A996F18AC}" srcOrd="1" destOrd="2" presId="urn:microsoft.com/office/officeart/2005/8/layout/vList4"/>
    <dgm:cxn modelId="{313794A0-5A3D-4360-A80B-81182DCD6417}" type="presOf" srcId="{E8FA83AC-F839-4EF5-892F-1C180A23BC07}" destId="{39284D1E-1EC5-4CD4-8422-C11979863670}" srcOrd="1" destOrd="2" presId="urn:microsoft.com/office/officeart/2005/8/layout/vList4"/>
    <dgm:cxn modelId="{47746CA7-234B-411B-B24D-2C42E29F05BC}" type="presOf" srcId="{DE6C6B47-4A4E-420B-BC8E-9F6C501871A9}" destId="{471116CD-43C7-4CF0-887E-948B249A7F3F}" srcOrd="0" destOrd="0" presId="urn:microsoft.com/office/officeart/2005/8/layout/vList4"/>
    <dgm:cxn modelId="{94E8C5C3-9B48-4698-A1D7-6ADD7F2398F0}" srcId="{F2C34121-9B52-4F3F-B272-14DAF814CA24}" destId="{6F19AC7C-3304-42A8-A8E1-53AFDD280311}" srcOrd="2" destOrd="0" parTransId="{865A4888-39AF-4D6D-A3BB-DCEABE2C3B0E}" sibTransId="{0A115588-0A1E-47EE-8577-4E2DB8CBE78B}"/>
    <dgm:cxn modelId="{4225A7CB-1331-4572-877F-30A65A82FDD5}" type="presOf" srcId="{CCDAC8C1-3F0B-404F-A6D7-68AF48681A56}" destId="{F08D1F29-C5B0-4B30-BB0A-5C893E8DFBA9}" srcOrd="0" destOrd="0" presId="urn:microsoft.com/office/officeart/2005/8/layout/vList4"/>
    <dgm:cxn modelId="{371960DC-4CA7-404D-A90F-7C39675D0177}" srcId="{F2C34121-9B52-4F3F-B272-14DAF814CA24}" destId="{E294CC91-45A3-4B7B-BBBD-5CC4921A4C66}" srcOrd="0" destOrd="0" parTransId="{68EE643F-28DA-445D-8894-9E07B94A69C9}" sibTransId="{AFA61C9A-9B9A-4321-A821-5D864BA950E9}"/>
    <dgm:cxn modelId="{5C91FADE-3A11-4F7B-AD25-A6AE1DDE8A6D}" type="presOf" srcId="{F2C34121-9B52-4F3F-B272-14DAF814CA24}" destId="{65085847-1917-445C-B0FB-F3CC10F104B2}" srcOrd="0" destOrd="0" presId="urn:microsoft.com/office/officeart/2005/8/layout/vList4"/>
    <dgm:cxn modelId="{44D95BEA-04ED-49B2-92E6-2704062598F9}" type="presOf" srcId="{E294CC91-45A3-4B7B-BBBD-5CC4921A4C66}" destId="{39284D1E-1EC5-4CD4-8422-C11979863670}" srcOrd="1" destOrd="1" presId="urn:microsoft.com/office/officeart/2005/8/layout/vList4"/>
    <dgm:cxn modelId="{1DE0DCED-66C5-438E-A6EE-21F4934950B0}" srcId="{CCDAC8C1-3F0B-404F-A6D7-68AF48681A56}" destId="{86F8474F-EBAD-4F53-B3E4-A05E8C8C294F}" srcOrd="1" destOrd="0" parTransId="{19D92927-AB6C-4ED2-84F2-23377A4495A8}" sibTransId="{49546F55-ED20-4FC3-B018-F9059B10936E}"/>
    <dgm:cxn modelId="{F93E45B2-F1D2-4A77-BE61-11FB92ADE6B0}" type="presParOf" srcId="{471116CD-43C7-4CF0-887E-948B249A7F3F}" destId="{B427C641-37E7-4E5A-9421-5E84B84CDFDC}" srcOrd="0" destOrd="0" presId="urn:microsoft.com/office/officeart/2005/8/layout/vList4"/>
    <dgm:cxn modelId="{92F28E66-8EC9-42A0-8B39-B8203409DC4A}" type="presParOf" srcId="{B427C641-37E7-4E5A-9421-5E84B84CDFDC}" destId="{F08D1F29-C5B0-4B30-BB0A-5C893E8DFBA9}" srcOrd="0" destOrd="0" presId="urn:microsoft.com/office/officeart/2005/8/layout/vList4"/>
    <dgm:cxn modelId="{5A81F3DF-3E9C-4E1E-A102-29AA0FAEDE3E}" type="presParOf" srcId="{B427C641-37E7-4E5A-9421-5E84B84CDFDC}" destId="{92CF9CDA-95CD-479F-AE42-4CA64040BCEA}" srcOrd="1" destOrd="0" presId="urn:microsoft.com/office/officeart/2005/8/layout/vList4"/>
    <dgm:cxn modelId="{D738B78C-8A6A-4634-AD65-06C5368533FF}" type="presParOf" srcId="{B427C641-37E7-4E5A-9421-5E84B84CDFDC}" destId="{DA634BDE-42CF-4597-9400-086A996F18AC}" srcOrd="2" destOrd="0" presId="urn:microsoft.com/office/officeart/2005/8/layout/vList4"/>
    <dgm:cxn modelId="{AD581135-8A76-48ED-BAF0-1A56094CDBE0}" type="presParOf" srcId="{471116CD-43C7-4CF0-887E-948B249A7F3F}" destId="{3611C14F-E4FF-49FE-9F5F-AEB70C68B344}" srcOrd="1" destOrd="0" presId="urn:microsoft.com/office/officeart/2005/8/layout/vList4"/>
    <dgm:cxn modelId="{19D8D4FD-25B0-4706-8AF7-CA26A7CAF3F6}" type="presParOf" srcId="{471116CD-43C7-4CF0-887E-948B249A7F3F}" destId="{87750E6E-22EF-4DBE-AAE9-0EE63BCEF9FF}" srcOrd="2" destOrd="0" presId="urn:microsoft.com/office/officeart/2005/8/layout/vList4"/>
    <dgm:cxn modelId="{734E4DF1-9FAF-4C6B-A137-F4510E33BFE7}" type="presParOf" srcId="{87750E6E-22EF-4DBE-AAE9-0EE63BCEF9FF}" destId="{65085847-1917-445C-B0FB-F3CC10F104B2}" srcOrd="0" destOrd="0" presId="urn:microsoft.com/office/officeart/2005/8/layout/vList4"/>
    <dgm:cxn modelId="{EFDAAB2F-2FC2-4604-93A6-700FE8CD8DA9}" type="presParOf" srcId="{87750E6E-22EF-4DBE-AAE9-0EE63BCEF9FF}" destId="{6DE1ACCE-6C80-47A1-BBD0-3586E3956EC5}" srcOrd="1" destOrd="0" presId="urn:microsoft.com/office/officeart/2005/8/layout/vList4"/>
    <dgm:cxn modelId="{F333A58F-4C3D-465F-AC41-2E7099811C93}" type="presParOf" srcId="{87750E6E-22EF-4DBE-AAE9-0EE63BCEF9FF}" destId="{39284D1E-1EC5-4CD4-8422-C11979863670}" srcOrd="2" destOrd="0" presId="urn:microsoft.com/office/officeart/2005/8/layout/vList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8F51DAF-B7F6-44EF-A22D-4A271CE96338}" type="doc">
      <dgm:prSet loTypeId="urn:microsoft.com/office/officeart/2008/layout/VerticalCurvedList" loCatId="list" qsTypeId="urn:microsoft.com/office/officeart/2005/8/quickstyle/simple4" qsCatId="simple" csTypeId="urn:microsoft.com/office/officeart/2005/8/colors/accent1_5" csCatId="accent1" phldr="1"/>
      <dgm:spPr/>
      <dgm:t>
        <a:bodyPr/>
        <a:lstStyle/>
        <a:p>
          <a:endParaRPr lang="es-MX"/>
        </a:p>
      </dgm:t>
    </dgm:pt>
    <dgm:pt modelId="{0844B291-CC17-401C-8615-DDBB5FAF1676}">
      <dgm:prSet phldrT="[Texto]" custT="1"/>
      <dgm:spPr/>
      <dgm:t>
        <a:bodyPr/>
        <a:lstStyle/>
        <a:p>
          <a:r>
            <a:rPr lang="es-MX" sz="2000" dirty="0">
              <a:latin typeface="Montserrat" panose="00000500000000000000" pitchFamily="2" charset="0"/>
            </a:rPr>
            <a:t>Aviso de notificación electrónica en el Buzón IMSS , además por SMS y Correo Electrónico</a:t>
          </a:r>
        </a:p>
      </dgm:t>
    </dgm:pt>
    <dgm:pt modelId="{A684096C-1B5A-4CE3-985C-5E8FFA57B1BE}" type="parTrans" cxnId="{8040CCDC-1339-42B7-BAB0-4907B29BE502}">
      <dgm:prSet/>
      <dgm:spPr/>
      <dgm:t>
        <a:bodyPr/>
        <a:lstStyle/>
        <a:p>
          <a:endParaRPr lang="es-MX"/>
        </a:p>
      </dgm:t>
    </dgm:pt>
    <dgm:pt modelId="{6F840647-8D67-4395-8B24-BC9F4C0AFC79}" type="sibTrans" cxnId="{8040CCDC-1339-42B7-BAB0-4907B29BE502}">
      <dgm:prSet/>
      <dgm:spPr/>
      <dgm:t>
        <a:bodyPr/>
        <a:lstStyle/>
        <a:p>
          <a:endParaRPr lang="es-MX"/>
        </a:p>
      </dgm:t>
    </dgm:pt>
    <dgm:pt modelId="{707BC71E-C51C-420C-81E5-D86A008BE975}">
      <dgm:prSet phldrT="[Texto]" custT="1"/>
      <dgm:spPr/>
      <dgm:t>
        <a:bodyPr/>
        <a:lstStyle/>
        <a:p>
          <a:r>
            <a:rPr lang="es-MX" sz="2000" dirty="0">
              <a:latin typeface="Montserrat" panose="00000500000000000000" pitchFamily="2" charset="0"/>
            </a:rPr>
            <a:t>Ingresa al menú “Mis Expedientes” y selecciona “Mis Notificaciones”</a:t>
          </a:r>
        </a:p>
      </dgm:t>
    </dgm:pt>
    <dgm:pt modelId="{30253ED7-3B71-47D5-A0AC-DAF931019B71}" type="parTrans" cxnId="{C6C2C089-756A-4C9B-A10F-D867128FC284}">
      <dgm:prSet/>
      <dgm:spPr/>
      <dgm:t>
        <a:bodyPr/>
        <a:lstStyle/>
        <a:p>
          <a:endParaRPr lang="es-MX"/>
        </a:p>
      </dgm:t>
    </dgm:pt>
    <dgm:pt modelId="{48B1667A-715E-49DD-AC79-E3E772CF802E}" type="sibTrans" cxnId="{C6C2C089-756A-4C9B-A10F-D867128FC284}">
      <dgm:prSet/>
      <dgm:spPr/>
      <dgm:t>
        <a:bodyPr/>
        <a:lstStyle/>
        <a:p>
          <a:endParaRPr lang="es-MX"/>
        </a:p>
      </dgm:t>
    </dgm:pt>
    <dgm:pt modelId="{E59F7E8B-ABB2-4ACD-8D59-6018C8DC6126}">
      <dgm:prSet phldrT="[Texto]" custT="1"/>
      <dgm:spPr/>
      <dgm:t>
        <a:bodyPr/>
        <a:lstStyle/>
        <a:p>
          <a:r>
            <a:rPr lang="es-MX" sz="2000" dirty="0">
              <a:latin typeface="Montserrat" panose="00000500000000000000" pitchFamily="2" charset="0"/>
            </a:rPr>
            <a:t>Despliega la carpeta “Pendientes de notificar” y selecciona “Carpetas de Interés”</a:t>
          </a:r>
        </a:p>
      </dgm:t>
    </dgm:pt>
    <dgm:pt modelId="{D873068F-F47E-437A-B9E3-0C0317DF77BB}" type="parTrans" cxnId="{D25E05A6-46D2-4A6B-9A09-78F210F7AA80}">
      <dgm:prSet/>
      <dgm:spPr/>
      <dgm:t>
        <a:bodyPr/>
        <a:lstStyle/>
        <a:p>
          <a:endParaRPr lang="es-MX"/>
        </a:p>
      </dgm:t>
    </dgm:pt>
    <dgm:pt modelId="{A598C471-8BD9-4CD0-A9E8-CA88AD218817}" type="sibTrans" cxnId="{D25E05A6-46D2-4A6B-9A09-78F210F7AA80}">
      <dgm:prSet/>
      <dgm:spPr/>
      <dgm:t>
        <a:bodyPr/>
        <a:lstStyle/>
        <a:p>
          <a:endParaRPr lang="es-MX"/>
        </a:p>
      </dgm:t>
    </dgm:pt>
    <dgm:pt modelId="{BA00D268-08C8-4615-9BC3-8FCC00360512}">
      <dgm:prSet phldrT="[Texto]" custT="1"/>
      <dgm:spPr/>
      <dgm:t>
        <a:bodyPr/>
        <a:lstStyle/>
        <a:p>
          <a:r>
            <a:rPr lang="es-MX" sz="2000" dirty="0">
              <a:latin typeface="Montserrat" panose="00000500000000000000" pitchFamily="2" charset="0"/>
            </a:rPr>
            <a:t>Consulta “Acto administrativo” y “Acuse”</a:t>
          </a:r>
        </a:p>
      </dgm:t>
    </dgm:pt>
    <dgm:pt modelId="{10A68F88-DFFF-479C-8A6D-6D39103A13A6}" type="parTrans" cxnId="{5B93F28B-C557-4875-8670-4A7385AC4FD4}">
      <dgm:prSet/>
      <dgm:spPr/>
      <dgm:t>
        <a:bodyPr/>
        <a:lstStyle/>
        <a:p>
          <a:endParaRPr lang="es-MX"/>
        </a:p>
      </dgm:t>
    </dgm:pt>
    <dgm:pt modelId="{B3CFE49F-5BE0-4A6B-9D97-3BA95CF109EC}" type="sibTrans" cxnId="{5B93F28B-C557-4875-8670-4A7385AC4FD4}">
      <dgm:prSet/>
      <dgm:spPr/>
      <dgm:t>
        <a:bodyPr/>
        <a:lstStyle/>
        <a:p>
          <a:endParaRPr lang="es-MX"/>
        </a:p>
      </dgm:t>
    </dgm:pt>
    <dgm:pt modelId="{2E90A818-9890-4917-8633-26A6F7AA8B12}" type="pres">
      <dgm:prSet presAssocID="{58F51DAF-B7F6-44EF-A22D-4A271CE96338}" presName="Name0" presStyleCnt="0">
        <dgm:presLayoutVars>
          <dgm:chMax val="7"/>
          <dgm:chPref val="7"/>
          <dgm:dir/>
        </dgm:presLayoutVars>
      </dgm:prSet>
      <dgm:spPr/>
    </dgm:pt>
    <dgm:pt modelId="{84D83143-ECB7-46F7-98D6-A1E422F373EE}" type="pres">
      <dgm:prSet presAssocID="{58F51DAF-B7F6-44EF-A22D-4A271CE96338}" presName="Name1" presStyleCnt="0"/>
      <dgm:spPr/>
    </dgm:pt>
    <dgm:pt modelId="{DDFBE00F-D96F-4C2E-AC02-29F80286F0CB}" type="pres">
      <dgm:prSet presAssocID="{58F51DAF-B7F6-44EF-A22D-4A271CE96338}" presName="cycle" presStyleCnt="0"/>
      <dgm:spPr/>
    </dgm:pt>
    <dgm:pt modelId="{9ECD613A-BB50-46EC-BD4C-1A9B30CEED4B}" type="pres">
      <dgm:prSet presAssocID="{58F51DAF-B7F6-44EF-A22D-4A271CE96338}" presName="srcNode" presStyleLbl="node1" presStyleIdx="0" presStyleCnt="4"/>
      <dgm:spPr/>
    </dgm:pt>
    <dgm:pt modelId="{C303E9EB-9BF7-4E19-8CE1-9C6CB33D969E}" type="pres">
      <dgm:prSet presAssocID="{58F51DAF-B7F6-44EF-A22D-4A271CE96338}" presName="conn" presStyleLbl="parChTrans1D2" presStyleIdx="0" presStyleCnt="1"/>
      <dgm:spPr/>
    </dgm:pt>
    <dgm:pt modelId="{E096DD14-A2DB-4071-AAC3-1148F26AFDF6}" type="pres">
      <dgm:prSet presAssocID="{58F51DAF-B7F6-44EF-A22D-4A271CE96338}" presName="extraNode" presStyleLbl="node1" presStyleIdx="0" presStyleCnt="4"/>
      <dgm:spPr/>
    </dgm:pt>
    <dgm:pt modelId="{22D1F38F-73FF-425C-B882-78EE7EA24C17}" type="pres">
      <dgm:prSet presAssocID="{58F51DAF-B7F6-44EF-A22D-4A271CE96338}" presName="dstNode" presStyleLbl="node1" presStyleIdx="0" presStyleCnt="4"/>
      <dgm:spPr/>
    </dgm:pt>
    <dgm:pt modelId="{182A7DAA-E232-4A6C-89D5-2A4B363171BB}" type="pres">
      <dgm:prSet presAssocID="{0844B291-CC17-401C-8615-DDBB5FAF1676}" presName="text_1" presStyleLbl="node1" presStyleIdx="0" presStyleCnt="4">
        <dgm:presLayoutVars>
          <dgm:bulletEnabled val="1"/>
        </dgm:presLayoutVars>
      </dgm:prSet>
      <dgm:spPr/>
    </dgm:pt>
    <dgm:pt modelId="{1AA88B3A-3DA0-4EC4-B5E6-42FDE846D859}" type="pres">
      <dgm:prSet presAssocID="{0844B291-CC17-401C-8615-DDBB5FAF1676}" presName="accent_1" presStyleCnt="0"/>
      <dgm:spPr/>
    </dgm:pt>
    <dgm:pt modelId="{77286CFE-3C8E-472A-849D-AEA1D27F1B3C}" type="pres">
      <dgm:prSet presAssocID="{0844B291-CC17-401C-8615-DDBB5FAF1676}" presName="accentRepeatNode" presStyleLbl="solidFgAcc1" presStyleIdx="0" presStyleCnt="4"/>
      <dgm:spPr/>
    </dgm:pt>
    <dgm:pt modelId="{D34B52CD-2703-4CF6-A763-6DBC494DF24D}" type="pres">
      <dgm:prSet presAssocID="{707BC71E-C51C-420C-81E5-D86A008BE975}" presName="text_2" presStyleLbl="node1" presStyleIdx="1" presStyleCnt="4">
        <dgm:presLayoutVars>
          <dgm:bulletEnabled val="1"/>
        </dgm:presLayoutVars>
      </dgm:prSet>
      <dgm:spPr/>
    </dgm:pt>
    <dgm:pt modelId="{070D513D-5432-4C61-A89B-A180E4AB5933}" type="pres">
      <dgm:prSet presAssocID="{707BC71E-C51C-420C-81E5-D86A008BE975}" presName="accent_2" presStyleCnt="0"/>
      <dgm:spPr/>
    </dgm:pt>
    <dgm:pt modelId="{B9FFE1A0-C8FD-447D-ABE4-29208A3AFDA5}" type="pres">
      <dgm:prSet presAssocID="{707BC71E-C51C-420C-81E5-D86A008BE975}" presName="accentRepeatNode" presStyleLbl="solidFgAcc1" presStyleIdx="1" presStyleCnt="4"/>
      <dgm:spPr/>
    </dgm:pt>
    <dgm:pt modelId="{DEAE8CB4-9DEC-47C1-89FB-901A206F9411}" type="pres">
      <dgm:prSet presAssocID="{E59F7E8B-ABB2-4ACD-8D59-6018C8DC6126}" presName="text_3" presStyleLbl="node1" presStyleIdx="2" presStyleCnt="4">
        <dgm:presLayoutVars>
          <dgm:bulletEnabled val="1"/>
        </dgm:presLayoutVars>
      </dgm:prSet>
      <dgm:spPr/>
    </dgm:pt>
    <dgm:pt modelId="{C6B09392-5DD8-4FDA-B139-034935425EC2}" type="pres">
      <dgm:prSet presAssocID="{E59F7E8B-ABB2-4ACD-8D59-6018C8DC6126}" presName="accent_3" presStyleCnt="0"/>
      <dgm:spPr/>
    </dgm:pt>
    <dgm:pt modelId="{99BAB678-ECD6-4DFB-8D22-4183A2EF35D2}" type="pres">
      <dgm:prSet presAssocID="{E59F7E8B-ABB2-4ACD-8D59-6018C8DC6126}" presName="accentRepeatNode" presStyleLbl="solidFgAcc1" presStyleIdx="2" presStyleCnt="4"/>
      <dgm:spPr/>
    </dgm:pt>
    <dgm:pt modelId="{DA8AF3B7-A4BF-4738-A849-BBCD9E5B293E}" type="pres">
      <dgm:prSet presAssocID="{BA00D268-08C8-4615-9BC3-8FCC00360512}" presName="text_4" presStyleLbl="node1" presStyleIdx="3" presStyleCnt="4">
        <dgm:presLayoutVars>
          <dgm:bulletEnabled val="1"/>
        </dgm:presLayoutVars>
      </dgm:prSet>
      <dgm:spPr/>
    </dgm:pt>
    <dgm:pt modelId="{B0997BC9-2670-493D-9D9B-D1E27940A936}" type="pres">
      <dgm:prSet presAssocID="{BA00D268-08C8-4615-9BC3-8FCC00360512}" presName="accent_4" presStyleCnt="0"/>
      <dgm:spPr/>
    </dgm:pt>
    <dgm:pt modelId="{0AE3F3CD-78A6-45F2-9EFC-3E0E2DA6C4B1}" type="pres">
      <dgm:prSet presAssocID="{BA00D268-08C8-4615-9BC3-8FCC00360512}" presName="accentRepeatNode" presStyleLbl="solidFgAcc1" presStyleIdx="3" presStyleCnt="4"/>
      <dgm:spPr/>
    </dgm:pt>
  </dgm:ptLst>
  <dgm:cxnLst>
    <dgm:cxn modelId="{A6E5CF34-701D-484C-9565-1A6C7C5CEA17}" type="presOf" srcId="{BA00D268-08C8-4615-9BC3-8FCC00360512}" destId="{DA8AF3B7-A4BF-4738-A849-BBCD9E5B293E}" srcOrd="0" destOrd="0" presId="urn:microsoft.com/office/officeart/2008/layout/VerticalCurvedList"/>
    <dgm:cxn modelId="{3F691953-4EFC-4AD8-8740-4DD4EA4CC062}" type="presOf" srcId="{707BC71E-C51C-420C-81E5-D86A008BE975}" destId="{D34B52CD-2703-4CF6-A763-6DBC494DF24D}" srcOrd="0" destOrd="0" presId="urn:microsoft.com/office/officeart/2008/layout/VerticalCurvedList"/>
    <dgm:cxn modelId="{C6C2C089-756A-4C9B-A10F-D867128FC284}" srcId="{58F51DAF-B7F6-44EF-A22D-4A271CE96338}" destId="{707BC71E-C51C-420C-81E5-D86A008BE975}" srcOrd="1" destOrd="0" parTransId="{30253ED7-3B71-47D5-A0AC-DAF931019B71}" sibTransId="{48B1667A-715E-49DD-AC79-E3E772CF802E}"/>
    <dgm:cxn modelId="{5B93F28B-C557-4875-8670-4A7385AC4FD4}" srcId="{58F51DAF-B7F6-44EF-A22D-4A271CE96338}" destId="{BA00D268-08C8-4615-9BC3-8FCC00360512}" srcOrd="3" destOrd="0" parTransId="{10A68F88-DFFF-479C-8A6D-6D39103A13A6}" sibTransId="{B3CFE49F-5BE0-4A6B-9D97-3BA95CF109EC}"/>
    <dgm:cxn modelId="{9EEFDC8D-E1E1-4897-B852-A65BB4A8AA27}" type="presOf" srcId="{58F51DAF-B7F6-44EF-A22D-4A271CE96338}" destId="{2E90A818-9890-4917-8633-26A6F7AA8B12}" srcOrd="0" destOrd="0" presId="urn:microsoft.com/office/officeart/2008/layout/VerticalCurvedList"/>
    <dgm:cxn modelId="{D25E05A6-46D2-4A6B-9A09-78F210F7AA80}" srcId="{58F51DAF-B7F6-44EF-A22D-4A271CE96338}" destId="{E59F7E8B-ABB2-4ACD-8D59-6018C8DC6126}" srcOrd="2" destOrd="0" parTransId="{D873068F-F47E-437A-B9E3-0C0317DF77BB}" sibTransId="{A598C471-8BD9-4CD0-A9E8-CA88AD218817}"/>
    <dgm:cxn modelId="{B4FD9EB8-E005-488C-8204-B3DF0DFC7493}" type="presOf" srcId="{6F840647-8D67-4395-8B24-BC9F4C0AFC79}" destId="{C303E9EB-9BF7-4E19-8CE1-9C6CB33D969E}" srcOrd="0" destOrd="0" presId="urn:microsoft.com/office/officeart/2008/layout/VerticalCurvedList"/>
    <dgm:cxn modelId="{6A9EFCB9-1D01-456D-B902-549DCAE869B9}" type="presOf" srcId="{0844B291-CC17-401C-8615-DDBB5FAF1676}" destId="{182A7DAA-E232-4A6C-89D5-2A4B363171BB}" srcOrd="0" destOrd="0" presId="urn:microsoft.com/office/officeart/2008/layout/VerticalCurvedList"/>
    <dgm:cxn modelId="{E17916D7-0A30-47AE-A914-B55BE15F6FE2}" type="presOf" srcId="{E59F7E8B-ABB2-4ACD-8D59-6018C8DC6126}" destId="{DEAE8CB4-9DEC-47C1-89FB-901A206F9411}" srcOrd="0" destOrd="0" presId="urn:microsoft.com/office/officeart/2008/layout/VerticalCurvedList"/>
    <dgm:cxn modelId="{8040CCDC-1339-42B7-BAB0-4907B29BE502}" srcId="{58F51DAF-B7F6-44EF-A22D-4A271CE96338}" destId="{0844B291-CC17-401C-8615-DDBB5FAF1676}" srcOrd="0" destOrd="0" parTransId="{A684096C-1B5A-4CE3-985C-5E8FFA57B1BE}" sibTransId="{6F840647-8D67-4395-8B24-BC9F4C0AFC79}"/>
    <dgm:cxn modelId="{030D164E-B4E7-4FB6-BE2B-8E2E53D2F597}" type="presParOf" srcId="{2E90A818-9890-4917-8633-26A6F7AA8B12}" destId="{84D83143-ECB7-46F7-98D6-A1E422F373EE}" srcOrd="0" destOrd="0" presId="urn:microsoft.com/office/officeart/2008/layout/VerticalCurvedList"/>
    <dgm:cxn modelId="{10D0EF62-5186-4885-BA1F-CB9D0407128E}" type="presParOf" srcId="{84D83143-ECB7-46F7-98D6-A1E422F373EE}" destId="{DDFBE00F-D96F-4C2E-AC02-29F80286F0CB}" srcOrd="0" destOrd="0" presId="urn:microsoft.com/office/officeart/2008/layout/VerticalCurvedList"/>
    <dgm:cxn modelId="{DF6B75F1-27B1-442A-A738-77FFEAE5F53D}" type="presParOf" srcId="{DDFBE00F-D96F-4C2E-AC02-29F80286F0CB}" destId="{9ECD613A-BB50-46EC-BD4C-1A9B30CEED4B}" srcOrd="0" destOrd="0" presId="urn:microsoft.com/office/officeart/2008/layout/VerticalCurvedList"/>
    <dgm:cxn modelId="{B4FAA1EA-F897-44A5-831B-8755130AC061}" type="presParOf" srcId="{DDFBE00F-D96F-4C2E-AC02-29F80286F0CB}" destId="{C303E9EB-9BF7-4E19-8CE1-9C6CB33D969E}" srcOrd="1" destOrd="0" presId="urn:microsoft.com/office/officeart/2008/layout/VerticalCurvedList"/>
    <dgm:cxn modelId="{0B086353-F9C0-4F48-A103-BA061C2D2502}" type="presParOf" srcId="{DDFBE00F-D96F-4C2E-AC02-29F80286F0CB}" destId="{E096DD14-A2DB-4071-AAC3-1148F26AFDF6}" srcOrd="2" destOrd="0" presId="urn:microsoft.com/office/officeart/2008/layout/VerticalCurvedList"/>
    <dgm:cxn modelId="{47A33CEA-FC34-4B16-9E5C-95BF3C877486}" type="presParOf" srcId="{DDFBE00F-D96F-4C2E-AC02-29F80286F0CB}" destId="{22D1F38F-73FF-425C-B882-78EE7EA24C17}" srcOrd="3" destOrd="0" presId="urn:microsoft.com/office/officeart/2008/layout/VerticalCurvedList"/>
    <dgm:cxn modelId="{0822EAE1-88A4-4955-812C-A21EF6152686}" type="presParOf" srcId="{84D83143-ECB7-46F7-98D6-A1E422F373EE}" destId="{182A7DAA-E232-4A6C-89D5-2A4B363171BB}" srcOrd="1" destOrd="0" presId="urn:microsoft.com/office/officeart/2008/layout/VerticalCurvedList"/>
    <dgm:cxn modelId="{B38F2DBA-D593-48F5-9412-ABF8402D625E}" type="presParOf" srcId="{84D83143-ECB7-46F7-98D6-A1E422F373EE}" destId="{1AA88B3A-3DA0-4EC4-B5E6-42FDE846D859}" srcOrd="2" destOrd="0" presId="urn:microsoft.com/office/officeart/2008/layout/VerticalCurvedList"/>
    <dgm:cxn modelId="{71A461DC-2FB8-4EB4-A770-9B47DF1F07E9}" type="presParOf" srcId="{1AA88B3A-3DA0-4EC4-B5E6-42FDE846D859}" destId="{77286CFE-3C8E-472A-849D-AEA1D27F1B3C}" srcOrd="0" destOrd="0" presId="urn:microsoft.com/office/officeart/2008/layout/VerticalCurvedList"/>
    <dgm:cxn modelId="{83E6EE78-E80A-4D04-9B50-747EE667D8FB}" type="presParOf" srcId="{84D83143-ECB7-46F7-98D6-A1E422F373EE}" destId="{D34B52CD-2703-4CF6-A763-6DBC494DF24D}" srcOrd="3" destOrd="0" presId="urn:microsoft.com/office/officeart/2008/layout/VerticalCurvedList"/>
    <dgm:cxn modelId="{C0E910E1-6323-48F8-95DA-A461BBFB9517}" type="presParOf" srcId="{84D83143-ECB7-46F7-98D6-A1E422F373EE}" destId="{070D513D-5432-4C61-A89B-A180E4AB5933}" srcOrd="4" destOrd="0" presId="urn:microsoft.com/office/officeart/2008/layout/VerticalCurvedList"/>
    <dgm:cxn modelId="{4E6E0483-9E79-4051-918D-3707508AEFA8}" type="presParOf" srcId="{070D513D-5432-4C61-A89B-A180E4AB5933}" destId="{B9FFE1A0-C8FD-447D-ABE4-29208A3AFDA5}" srcOrd="0" destOrd="0" presId="urn:microsoft.com/office/officeart/2008/layout/VerticalCurvedList"/>
    <dgm:cxn modelId="{DB83F7DB-3890-4405-BC06-3048DA9162F4}" type="presParOf" srcId="{84D83143-ECB7-46F7-98D6-A1E422F373EE}" destId="{DEAE8CB4-9DEC-47C1-89FB-901A206F9411}" srcOrd="5" destOrd="0" presId="urn:microsoft.com/office/officeart/2008/layout/VerticalCurvedList"/>
    <dgm:cxn modelId="{EF4B54CB-238E-4260-B0F6-B6B23CF1AAB4}" type="presParOf" srcId="{84D83143-ECB7-46F7-98D6-A1E422F373EE}" destId="{C6B09392-5DD8-4FDA-B139-034935425EC2}" srcOrd="6" destOrd="0" presId="urn:microsoft.com/office/officeart/2008/layout/VerticalCurvedList"/>
    <dgm:cxn modelId="{96ECB0FF-5246-40F2-A044-6927D78FC49E}" type="presParOf" srcId="{C6B09392-5DD8-4FDA-B139-034935425EC2}" destId="{99BAB678-ECD6-4DFB-8D22-4183A2EF35D2}" srcOrd="0" destOrd="0" presId="urn:microsoft.com/office/officeart/2008/layout/VerticalCurvedList"/>
    <dgm:cxn modelId="{9480D952-FFF2-4D11-AD8C-565611218CBC}" type="presParOf" srcId="{84D83143-ECB7-46F7-98D6-A1E422F373EE}" destId="{DA8AF3B7-A4BF-4738-A849-BBCD9E5B293E}" srcOrd="7" destOrd="0" presId="urn:microsoft.com/office/officeart/2008/layout/VerticalCurvedList"/>
    <dgm:cxn modelId="{44923A7E-91DD-4B76-9813-C9BD475280C3}" type="presParOf" srcId="{84D83143-ECB7-46F7-98D6-A1E422F373EE}" destId="{B0997BC9-2670-493D-9D9B-D1E27940A936}" srcOrd="8" destOrd="0" presId="urn:microsoft.com/office/officeart/2008/layout/VerticalCurvedList"/>
    <dgm:cxn modelId="{BAEE93D0-C313-4DF9-A243-2EFA38E2B046}" type="presParOf" srcId="{B0997BC9-2670-493D-9D9B-D1E27940A936}" destId="{0AE3F3CD-78A6-45F2-9EFC-3E0E2DA6C4B1}"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C3BBDD4-1B16-4C00-8E8F-9FEA58DF7B07}" type="doc">
      <dgm:prSet loTypeId="urn:microsoft.com/office/officeart/2005/8/layout/list1" loCatId="list" qsTypeId="urn:microsoft.com/office/officeart/2005/8/quickstyle/simple4" qsCatId="simple" csTypeId="urn:microsoft.com/office/officeart/2005/8/colors/accent1_3" csCatId="accent1" phldr="1"/>
      <dgm:spPr/>
      <dgm:t>
        <a:bodyPr/>
        <a:lstStyle/>
        <a:p>
          <a:endParaRPr lang="es-MX"/>
        </a:p>
      </dgm:t>
    </dgm:pt>
    <dgm:pt modelId="{D5B21585-1ECC-45C6-992F-64AE9E95FFE7}">
      <dgm:prSet phldrT="[Texto]" custT="1"/>
      <dgm:spPr/>
      <dgm:t>
        <a:bodyPr/>
        <a:lstStyle/>
        <a:p>
          <a:r>
            <a:rPr lang="es-MX" sz="1600" b="1" dirty="0">
              <a:latin typeface="Montserrat" panose="00000500000000000000" pitchFamily="2" charset="0"/>
            </a:rPr>
            <a:t>I.  Ingresar al Buzón IMSS, por la página electrónica del Instituto www.imss.gob.mx/buzonimss</a:t>
          </a:r>
        </a:p>
      </dgm:t>
    </dgm:pt>
    <dgm:pt modelId="{C3F91FFD-352F-4F8A-8166-F154720E3193}" type="parTrans" cxnId="{22AD075F-B819-4BD9-81A4-655C10F42242}">
      <dgm:prSet/>
      <dgm:spPr/>
      <dgm:t>
        <a:bodyPr/>
        <a:lstStyle/>
        <a:p>
          <a:endParaRPr lang="es-MX"/>
        </a:p>
      </dgm:t>
    </dgm:pt>
    <dgm:pt modelId="{76C57C61-75E7-4FE0-A347-E187B7096910}" type="sibTrans" cxnId="{22AD075F-B819-4BD9-81A4-655C10F42242}">
      <dgm:prSet/>
      <dgm:spPr/>
      <dgm:t>
        <a:bodyPr/>
        <a:lstStyle/>
        <a:p>
          <a:endParaRPr lang="es-MX"/>
        </a:p>
      </dgm:t>
    </dgm:pt>
    <dgm:pt modelId="{84D3B1D5-A38C-4EF1-8369-DC420AE4CCBA}">
      <dgm:prSet phldrT="[Texto]" custT="1"/>
      <dgm:spPr/>
      <dgm:t>
        <a:bodyPr/>
        <a:lstStyle/>
        <a:p>
          <a:r>
            <a:rPr lang="es-MX" sz="1600" b="1" dirty="0">
              <a:latin typeface="Montserrat" panose="00000500000000000000" pitchFamily="2" charset="0"/>
            </a:rPr>
            <a:t>II. Selecciona la opción “Cobranza”	</a:t>
          </a:r>
        </a:p>
      </dgm:t>
    </dgm:pt>
    <dgm:pt modelId="{2DF7B531-22A7-42AE-AE1C-D8CC73D02553}" type="parTrans" cxnId="{35404C06-9DD4-4164-9AD3-359B2452A4F3}">
      <dgm:prSet/>
      <dgm:spPr/>
      <dgm:t>
        <a:bodyPr/>
        <a:lstStyle/>
        <a:p>
          <a:endParaRPr lang="es-MX"/>
        </a:p>
      </dgm:t>
    </dgm:pt>
    <dgm:pt modelId="{CDD9F8A5-1335-4C68-B5F9-EB6A1C433091}" type="sibTrans" cxnId="{35404C06-9DD4-4164-9AD3-359B2452A4F3}">
      <dgm:prSet/>
      <dgm:spPr/>
      <dgm:t>
        <a:bodyPr/>
        <a:lstStyle/>
        <a:p>
          <a:endParaRPr lang="es-MX"/>
        </a:p>
      </dgm:t>
    </dgm:pt>
    <dgm:pt modelId="{B8F202CE-3ED5-4D45-BD6A-B3F9EAAB7568}">
      <dgm:prSet phldrT="[Texto]" custT="1"/>
      <dgm:spPr/>
      <dgm:t>
        <a:bodyPr/>
        <a:lstStyle/>
        <a:p>
          <a:r>
            <a:rPr lang="es-MX" sz="1600" b="1" dirty="0">
              <a:latin typeface="Montserrat" panose="00000500000000000000" pitchFamily="2" charset="0"/>
            </a:rPr>
            <a:t>III. Selecciona la opción “32D Autorización de Terceros”</a:t>
          </a:r>
        </a:p>
      </dgm:t>
    </dgm:pt>
    <dgm:pt modelId="{A224FB85-0D9E-4199-9EA3-F86B0AB87500}" type="parTrans" cxnId="{14783970-6FDB-4E60-9D27-1DE507F9A854}">
      <dgm:prSet/>
      <dgm:spPr/>
      <dgm:t>
        <a:bodyPr/>
        <a:lstStyle/>
        <a:p>
          <a:endParaRPr lang="es-MX"/>
        </a:p>
      </dgm:t>
    </dgm:pt>
    <dgm:pt modelId="{76B33DC6-A475-426F-810C-B70E4621BF4A}" type="sibTrans" cxnId="{14783970-6FDB-4E60-9D27-1DE507F9A854}">
      <dgm:prSet/>
      <dgm:spPr/>
      <dgm:t>
        <a:bodyPr/>
        <a:lstStyle/>
        <a:p>
          <a:endParaRPr lang="es-MX"/>
        </a:p>
      </dgm:t>
    </dgm:pt>
    <dgm:pt modelId="{D052126F-23D7-46D0-AB25-EB60BA5181BE}">
      <dgm:prSet phldrT="[Texto]" custT="1"/>
      <dgm:spPr/>
      <dgm:t>
        <a:bodyPr/>
        <a:lstStyle/>
        <a:p>
          <a:r>
            <a:rPr lang="es-MX" sz="1600" b="1" dirty="0">
              <a:latin typeface="Montserrat" panose="00000500000000000000" pitchFamily="2" charset="0"/>
            </a:rPr>
            <a:t>IV.. Registra el RFG del tercero a quien se desea conferir autorización</a:t>
          </a:r>
        </a:p>
      </dgm:t>
    </dgm:pt>
    <dgm:pt modelId="{5E0C90D9-3AE9-4BF3-A9A0-946B8282BF12}" type="parTrans" cxnId="{1133AE41-32EC-47E5-9ECA-9B5B787507FC}">
      <dgm:prSet/>
      <dgm:spPr/>
      <dgm:t>
        <a:bodyPr/>
        <a:lstStyle/>
        <a:p>
          <a:endParaRPr lang="es-MX"/>
        </a:p>
      </dgm:t>
    </dgm:pt>
    <dgm:pt modelId="{B47D0093-0877-486D-9A6F-953F496E1B83}" type="sibTrans" cxnId="{1133AE41-32EC-47E5-9ECA-9B5B787507FC}">
      <dgm:prSet/>
      <dgm:spPr/>
      <dgm:t>
        <a:bodyPr/>
        <a:lstStyle/>
        <a:p>
          <a:endParaRPr lang="es-MX"/>
        </a:p>
      </dgm:t>
    </dgm:pt>
    <dgm:pt modelId="{49476C58-FDFA-4CBF-8309-B19C43F46E6B}">
      <dgm:prSet phldrT="[Texto]" custT="1"/>
      <dgm:spPr/>
      <dgm:t>
        <a:bodyPr/>
        <a:lstStyle/>
        <a:p>
          <a:r>
            <a:rPr lang="es-MX" sz="1600" b="1" dirty="0">
              <a:latin typeface="Montserrat" panose="00000500000000000000" pitchFamily="2" charset="0"/>
            </a:rPr>
            <a:t>V.  Buzón IMSS generará el acuse correspondiente</a:t>
          </a:r>
        </a:p>
      </dgm:t>
    </dgm:pt>
    <dgm:pt modelId="{B486D8D6-BE26-4A44-93F5-64E087469AB5}" type="parTrans" cxnId="{C4DB01E9-48AE-4AFC-88B7-E638AB39CAC2}">
      <dgm:prSet/>
      <dgm:spPr/>
      <dgm:t>
        <a:bodyPr/>
        <a:lstStyle/>
        <a:p>
          <a:endParaRPr lang="es-MX"/>
        </a:p>
      </dgm:t>
    </dgm:pt>
    <dgm:pt modelId="{4F75A9AD-CB27-4B20-85A7-2FCB94F5E64A}" type="sibTrans" cxnId="{C4DB01E9-48AE-4AFC-88B7-E638AB39CAC2}">
      <dgm:prSet/>
      <dgm:spPr/>
      <dgm:t>
        <a:bodyPr/>
        <a:lstStyle/>
        <a:p>
          <a:endParaRPr lang="es-MX"/>
        </a:p>
      </dgm:t>
    </dgm:pt>
    <dgm:pt modelId="{82127BE2-A8A2-452F-BED9-5BCC71654CED}" type="pres">
      <dgm:prSet presAssocID="{3C3BBDD4-1B16-4C00-8E8F-9FEA58DF7B07}" presName="linear" presStyleCnt="0">
        <dgm:presLayoutVars>
          <dgm:dir/>
          <dgm:animLvl val="lvl"/>
          <dgm:resizeHandles val="exact"/>
        </dgm:presLayoutVars>
      </dgm:prSet>
      <dgm:spPr/>
    </dgm:pt>
    <dgm:pt modelId="{9C9A4227-4510-4A9E-A63F-589F16C8DD71}" type="pres">
      <dgm:prSet presAssocID="{D5B21585-1ECC-45C6-992F-64AE9E95FFE7}" presName="parentLin" presStyleCnt="0"/>
      <dgm:spPr/>
    </dgm:pt>
    <dgm:pt modelId="{E8267938-5FC1-413C-A75D-8220A4A04351}" type="pres">
      <dgm:prSet presAssocID="{D5B21585-1ECC-45C6-992F-64AE9E95FFE7}" presName="parentLeftMargin" presStyleLbl="node1" presStyleIdx="0" presStyleCnt="5"/>
      <dgm:spPr/>
    </dgm:pt>
    <dgm:pt modelId="{F409CB76-8BF4-46C1-94C7-62BE2E84F07C}" type="pres">
      <dgm:prSet presAssocID="{D5B21585-1ECC-45C6-992F-64AE9E95FFE7}" presName="parentText" presStyleLbl="node1" presStyleIdx="0" presStyleCnt="5" custScaleX="142857">
        <dgm:presLayoutVars>
          <dgm:chMax val="0"/>
          <dgm:bulletEnabled val="1"/>
        </dgm:presLayoutVars>
      </dgm:prSet>
      <dgm:spPr/>
    </dgm:pt>
    <dgm:pt modelId="{9C35F418-C3BE-47B9-BF35-B7DE2815A0B5}" type="pres">
      <dgm:prSet presAssocID="{D5B21585-1ECC-45C6-992F-64AE9E95FFE7}" presName="negativeSpace" presStyleCnt="0"/>
      <dgm:spPr/>
    </dgm:pt>
    <dgm:pt modelId="{74299EDB-DC07-4878-95CF-94EE016F14A6}" type="pres">
      <dgm:prSet presAssocID="{D5B21585-1ECC-45C6-992F-64AE9E95FFE7}" presName="childText" presStyleLbl="conFgAcc1" presStyleIdx="0" presStyleCnt="5">
        <dgm:presLayoutVars>
          <dgm:bulletEnabled val="1"/>
        </dgm:presLayoutVars>
      </dgm:prSet>
      <dgm:spPr/>
    </dgm:pt>
    <dgm:pt modelId="{F986A278-64B4-4FE4-9B94-2443D40608D7}" type="pres">
      <dgm:prSet presAssocID="{76C57C61-75E7-4FE0-A347-E187B7096910}" presName="spaceBetweenRectangles" presStyleCnt="0"/>
      <dgm:spPr/>
    </dgm:pt>
    <dgm:pt modelId="{33648FDC-DB56-4C70-AEB2-BF10394EDB1C}" type="pres">
      <dgm:prSet presAssocID="{84D3B1D5-A38C-4EF1-8369-DC420AE4CCBA}" presName="parentLin" presStyleCnt="0"/>
      <dgm:spPr/>
    </dgm:pt>
    <dgm:pt modelId="{07F02C6E-7524-4014-A7CA-F98F5E2A1038}" type="pres">
      <dgm:prSet presAssocID="{84D3B1D5-A38C-4EF1-8369-DC420AE4CCBA}" presName="parentLeftMargin" presStyleLbl="node1" presStyleIdx="0" presStyleCnt="5"/>
      <dgm:spPr/>
    </dgm:pt>
    <dgm:pt modelId="{1D71AD5F-0BCF-4FCF-8FEB-4F4F8B73BF03}" type="pres">
      <dgm:prSet presAssocID="{84D3B1D5-A38C-4EF1-8369-DC420AE4CCBA}" presName="parentText" presStyleLbl="node1" presStyleIdx="1" presStyleCnt="5" custScaleX="142857">
        <dgm:presLayoutVars>
          <dgm:chMax val="0"/>
          <dgm:bulletEnabled val="1"/>
        </dgm:presLayoutVars>
      </dgm:prSet>
      <dgm:spPr/>
    </dgm:pt>
    <dgm:pt modelId="{E5F3E167-A587-47C0-AB31-6FB0CE759764}" type="pres">
      <dgm:prSet presAssocID="{84D3B1D5-A38C-4EF1-8369-DC420AE4CCBA}" presName="negativeSpace" presStyleCnt="0"/>
      <dgm:spPr/>
    </dgm:pt>
    <dgm:pt modelId="{827B0C80-CC51-4508-B430-F3C5B81AD411}" type="pres">
      <dgm:prSet presAssocID="{84D3B1D5-A38C-4EF1-8369-DC420AE4CCBA}" presName="childText" presStyleLbl="conFgAcc1" presStyleIdx="1" presStyleCnt="5">
        <dgm:presLayoutVars>
          <dgm:bulletEnabled val="1"/>
        </dgm:presLayoutVars>
      </dgm:prSet>
      <dgm:spPr/>
    </dgm:pt>
    <dgm:pt modelId="{27FCF934-0E9E-408B-ADC6-9B327B5AE73F}" type="pres">
      <dgm:prSet presAssocID="{CDD9F8A5-1335-4C68-B5F9-EB6A1C433091}" presName="spaceBetweenRectangles" presStyleCnt="0"/>
      <dgm:spPr/>
    </dgm:pt>
    <dgm:pt modelId="{EE877488-C709-4E0E-AE8B-448060FBD6AA}" type="pres">
      <dgm:prSet presAssocID="{B8F202CE-3ED5-4D45-BD6A-B3F9EAAB7568}" presName="parentLin" presStyleCnt="0"/>
      <dgm:spPr/>
    </dgm:pt>
    <dgm:pt modelId="{5583E79F-6711-45DE-AA86-51A50E3315E7}" type="pres">
      <dgm:prSet presAssocID="{B8F202CE-3ED5-4D45-BD6A-B3F9EAAB7568}" presName="parentLeftMargin" presStyleLbl="node1" presStyleIdx="1" presStyleCnt="5"/>
      <dgm:spPr/>
    </dgm:pt>
    <dgm:pt modelId="{031262F1-3484-4B16-8AA6-340E27EE6E76}" type="pres">
      <dgm:prSet presAssocID="{B8F202CE-3ED5-4D45-BD6A-B3F9EAAB7568}" presName="parentText" presStyleLbl="node1" presStyleIdx="2" presStyleCnt="5" custScaleX="142857">
        <dgm:presLayoutVars>
          <dgm:chMax val="0"/>
          <dgm:bulletEnabled val="1"/>
        </dgm:presLayoutVars>
      </dgm:prSet>
      <dgm:spPr/>
    </dgm:pt>
    <dgm:pt modelId="{5F7566E9-4255-45F6-99F0-208B59BC07FA}" type="pres">
      <dgm:prSet presAssocID="{B8F202CE-3ED5-4D45-BD6A-B3F9EAAB7568}" presName="negativeSpace" presStyleCnt="0"/>
      <dgm:spPr/>
    </dgm:pt>
    <dgm:pt modelId="{2C4C89C4-E5E0-42C0-AD28-74C17E4F5D7F}" type="pres">
      <dgm:prSet presAssocID="{B8F202CE-3ED5-4D45-BD6A-B3F9EAAB7568}" presName="childText" presStyleLbl="conFgAcc1" presStyleIdx="2" presStyleCnt="5">
        <dgm:presLayoutVars>
          <dgm:bulletEnabled val="1"/>
        </dgm:presLayoutVars>
      </dgm:prSet>
      <dgm:spPr/>
    </dgm:pt>
    <dgm:pt modelId="{39FA88F6-7663-4D8E-AEAF-4920C5723AA4}" type="pres">
      <dgm:prSet presAssocID="{76B33DC6-A475-426F-810C-B70E4621BF4A}" presName="spaceBetweenRectangles" presStyleCnt="0"/>
      <dgm:spPr/>
    </dgm:pt>
    <dgm:pt modelId="{099B8D2A-7A29-4503-B80A-DE7B5EB87CF0}" type="pres">
      <dgm:prSet presAssocID="{D052126F-23D7-46D0-AB25-EB60BA5181BE}" presName="parentLin" presStyleCnt="0"/>
      <dgm:spPr/>
    </dgm:pt>
    <dgm:pt modelId="{7759A2CA-FBD5-4D0F-A6DF-F356D9A2F3AB}" type="pres">
      <dgm:prSet presAssocID="{D052126F-23D7-46D0-AB25-EB60BA5181BE}" presName="parentLeftMargin" presStyleLbl="node1" presStyleIdx="2" presStyleCnt="5" custScaleX="142857"/>
      <dgm:spPr/>
    </dgm:pt>
    <dgm:pt modelId="{86A6017B-A1F3-4089-A8E7-3BCE73C04028}" type="pres">
      <dgm:prSet presAssocID="{D052126F-23D7-46D0-AB25-EB60BA5181BE}" presName="parentText" presStyleLbl="node1" presStyleIdx="3" presStyleCnt="5" custScaleX="142857" custLinFactNeighborX="-27239" custLinFactNeighborY="-3569">
        <dgm:presLayoutVars>
          <dgm:chMax val="0"/>
          <dgm:bulletEnabled val="1"/>
        </dgm:presLayoutVars>
      </dgm:prSet>
      <dgm:spPr/>
    </dgm:pt>
    <dgm:pt modelId="{1245DCE0-4F81-4F99-BF4B-0110485E2C30}" type="pres">
      <dgm:prSet presAssocID="{D052126F-23D7-46D0-AB25-EB60BA5181BE}" presName="negativeSpace" presStyleCnt="0"/>
      <dgm:spPr/>
    </dgm:pt>
    <dgm:pt modelId="{3562822B-FDC0-47F4-BAE1-3658EE73FDCD}" type="pres">
      <dgm:prSet presAssocID="{D052126F-23D7-46D0-AB25-EB60BA5181BE}" presName="childText" presStyleLbl="conFgAcc1" presStyleIdx="3" presStyleCnt="5">
        <dgm:presLayoutVars>
          <dgm:bulletEnabled val="1"/>
        </dgm:presLayoutVars>
      </dgm:prSet>
      <dgm:spPr/>
    </dgm:pt>
    <dgm:pt modelId="{754C14F0-49ED-40AB-AD78-7734D3CD6D3C}" type="pres">
      <dgm:prSet presAssocID="{B47D0093-0877-486D-9A6F-953F496E1B83}" presName="spaceBetweenRectangles" presStyleCnt="0"/>
      <dgm:spPr/>
    </dgm:pt>
    <dgm:pt modelId="{9FABE79B-339B-4000-9E8F-11B1956D6075}" type="pres">
      <dgm:prSet presAssocID="{49476C58-FDFA-4CBF-8309-B19C43F46E6B}" presName="parentLin" presStyleCnt="0"/>
      <dgm:spPr/>
    </dgm:pt>
    <dgm:pt modelId="{0FE0A50B-3736-48C9-BD9D-5DF38E61271E}" type="pres">
      <dgm:prSet presAssocID="{49476C58-FDFA-4CBF-8309-B19C43F46E6B}" presName="parentLeftMargin" presStyleLbl="node1" presStyleIdx="3" presStyleCnt="5" custScaleX="142857"/>
      <dgm:spPr/>
    </dgm:pt>
    <dgm:pt modelId="{0F0F2E11-921B-4C94-9A74-141ADE71C491}" type="pres">
      <dgm:prSet presAssocID="{49476C58-FDFA-4CBF-8309-B19C43F46E6B}" presName="parentText" presStyleLbl="node1" presStyleIdx="4" presStyleCnt="5" custScaleX="142857" custLinFactNeighborX="-27239" custLinFactNeighborY="7137">
        <dgm:presLayoutVars>
          <dgm:chMax val="0"/>
          <dgm:bulletEnabled val="1"/>
        </dgm:presLayoutVars>
      </dgm:prSet>
      <dgm:spPr/>
    </dgm:pt>
    <dgm:pt modelId="{30EEF707-0534-453C-A973-4095D726C0CF}" type="pres">
      <dgm:prSet presAssocID="{49476C58-FDFA-4CBF-8309-B19C43F46E6B}" presName="negativeSpace" presStyleCnt="0"/>
      <dgm:spPr/>
    </dgm:pt>
    <dgm:pt modelId="{0C6B8E7F-9144-423A-AEDE-06EAC9DBC0A8}" type="pres">
      <dgm:prSet presAssocID="{49476C58-FDFA-4CBF-8309-B19C43F46E6B}" presName="childText" presStyleLbl="conFgAcc1" presStyleIdx="4" presStyleCnt="5">
        <dgm:presLayoutVars>
          <dgm:bulletEnabled val="1"/>
        </dgm:presLayoutVars>
      </dgm:prSet>
      <dgm:spPr/>
    </dgm:pt>
  </dgm:ptLst>
  <dgm:cxnLst>
    <dgm:cxn modelId="{35404C06-9DD4-4164-9AD3-359B2452A4F3}" srcId="{3C3BBDD4-1B16-4C00-8E8F-9FEA58DF7B07}" destId="{84D3B1D5-A38C-4EF1-8369-DC420AE4CCBA}" srcOrd="1" destOrd="0" parTransId="{2DF7B531-22A7-42AE-AE1C-D8CC73D02553}" sibTransId="{CDD9F8A5-1335-4C68-B5F9-EB6A1C433091}"/>
    <dgm:cxn modelId="{22AD075F-B819-4BD9-81A4-655C10F42242}" srcId="{3C3BBDD4-1B16-4C00-8E8F-9FEA58DF7B07}" destId="{D5B21585-1ECC-45C6-992F-64AE9E95FFE7}" srcOrd="0" destOrd="0" parTransId="{C3F91FFD-352F-4F8A-8166-F154720E3193}" sibTransId="{76C57C61-75E7-4FE0-A347-E187B7096910}"/>
    <dgm:cxn modelId="{1133AE41-32EC-47E5-9ECA-9B5B787507FC}" srcId="{3C3BBDD4-1B16-4C00-8E8F-9FEA58DF7B07}" destId="{D052126F-23D7-46D0-AB25-EB60BA5181BE}" srcOrd="3" destOrd="0" parTransId="{5E0C90D9-3AE9-4BF3-A9A0-946B8282BF12}" sibTransId="{B47D0093-0877-486D-9A6F-953F496E1B83}"/>
    <dgm:cxn modelId="{030B3762-BBC9-4B99-AEF1-6FD60461D487}" type="presOf" srcId="{49476C58-FDFA-4CBF-8309-B19C43F46E6B}" destId="{0F0F2E11-921B-4C94-9A74-141ADE71C491}" srcOrd="1" destOrd="0" presId="urn:microsoft.com/office/officeart/2005/8/layout/list1"/>
    <dgm:cxn modelId="{9C066C6A-5EBF-45FA-9182-14A17E890ED1}" type="presOf" srcId="{B8F202CE-3ED5-4D45-BD6A-B3F9EAAB7568}" destId="{031262F1-3484-4B16-8AA6-340E27EE6E76}" srcOrd="1" destOrd="0" presId="urn:microsoft.com/office/officeart/2005/8/layout/list1"/>
    <dgm:cxn modelId="{2E13E44E-FDC2-48FC-A7CA-9DE50E83D6B0}" type="presOf" srcId="{84D3B1D5-A38C-4EF1-8369-DC420AE4CCBA}" destId="{07F02C6E-7524-4014-A7CA-F98F5E2A1038}" srcOrd="0" destOrd="0" presId="urn:microsoft.com/office/officeart/2005/8/layout/list1"/>
    <dgm:cxn modelId="{41576A4F-D110-4FEA-A69A-C6D3A1A30CCA}" type="presOf" srcId="{B8F202CE-3ED5-4D45-BD6A-B3F9EAAB7568}" destId="{5583E79F-6711-45DE-AA86-51A50E3315E7}" srcOrd="0" destOrd="0" presId="urn:microsoft.com/office/officeart/2005/8/layout/list1"/>
    <dgm:cxn modelId="{14783970-6FDB-4E60-9D27-1DE507F9A854}" srcId="{3C3BBDD4-1B16-4C00-8E8F-9FEA58DF7B07}" destId="{B8F202CE-3ED5-4D45-BD6A-B3F9EAAB7568}" srcOrd="2" destOrd="0" parTransId="{A224FB85-0D9E-4199-9EA3-F86B0AB87500}" sibTransId="{76B33DC6-A475-426F-810C-B70E4621BF4A}"/>
    <dgm:cxn modelId="{C056E88B-CB8A-4605-AD52-518FFC31B2E2}" type="presOf" srcId="{D5B21585-1ECC-45C6-992F-64AE9E95FFE7}" destId="{F409CB76-8BF4-46C1-94C7-62BE2E84F07C}" srcOrd="1" destOrd="0" presId="urn:microsoft.com/office/officeart/2005/8/layout/list1"/>
    <dgm:cxn modelId="{468C419A-F7E5-400D-8896-E4BB6DF6B5A5}" type="presOf" srcId="{3C3BBDD4-1B16-4C00-8E8F-9FEA58DF7B07}" destId="{82127BE2-A8A2-452F-BED9-5BCC71654CED}" srcOrd="0" destOrd="0" presId="urn:microsoft.com/office/officeart/2005/8/layout/list1"/>
    <dgm:cxn modelId="{C0C28AA2-0BC3-4F90-9411-89F1345E485F}" type="presOf" srcId="{D052126F-23D7-46D0-AB25-EB60BA5181BE}" destId="{7759A2CA-FBD5-4D0F-A6DF-F356D9A2F3AB}" srcOrd="0" destOrd="0" presId="urn:microsoft.com/office/officeart/2005/8/layout/list1"/>
    <dgm:cxn modelId="{7B56D5A5-B8F7-45FE-927B-8AA80EA3A0B4}" type="presOf" srcId="{D052126F-23D7-46D0-AB25-EB60BA5181BE}" destId="{86A6017B-A1F3-4089-A8E7-3BCE73C04028}" srcOrd="1" destOrd="0" presId="urn:microsoft.com/office/officeart/2005/8/layout/list1"/>
    <dgm:cxn modelId="{850C00C5-D6A8-4418-BDDA-8D4C314A880E}" type="presOf" srcId="{84D3B1D5-A38C-4EF1-8369-DC420AE4CCBA}" destId="{1D71AD5F-0BCF-4FCF-8FEB-4F4F8B73BF03}" srcOrd="1" destOrd="0" presId="urn:microsoft.com/office/officeart/2005/8/layout/list1"/>
    <dgm:cxn modelId="{9AD735C6-CE33-4999-8019-625820F210C6}" type="presOf" srcId="{49476C58-FDFA-4CBF-8309-B19C43F46E6B}" destId="{0FE0A50B-3736-48C9-BD9D-5DF38E61271E}" srcOrd="0" destOrd="0" presId="urn:microsoft.com/office/officeart/2005/8/layout/list1"/>
    <dgm:cxn modelId="{C4DB01E9-48AE-4AFC-88B7-E638AB39CAC2}" srcId="{3C3BBDD4-1B16-4C00-8E8F-9FEA58DF7B07}" destId="{49476C58-FDFA-4CBF-8309-B19C43F46E6B}" srcOrd="4" destOrd="0" parTransId="{B486D8D6-BE26-4A44-93F5-64E087469AB5}" sibTransId="{4F75A9AD-CB27-4B20-85A7-2FCB94F5E64A}"/>
    <dgm:cxn modelId="{02ADBAF9-144D-4521-B0DE-85D67591366C}" type="presOf" srcId="{D5B21585-1ECC-45C6-992F-64AE9E95FFE7}" destId="{E8267938-5FC1-413C-A75D-8220A4A04351}" srcOrd="0" destOrd="0" presId="urn:microsoft.com/office/officeart/2005/8/layout/list1"/>
    <dgm:cxn modelId="{15DCD12E-A721-43C3-8E59-93DFA022865D}" type="presParOf" srcId="{82127BE2-A8A2-452F-BED9-5BCC71654CED}" destId="{9C9A4227-4510-4A9E-A63F-589F16C8DD71}" srcOrd="0" destOrd="0" presId="urn:microsoft.com/office/officeart/2005/8/layout/list1"/>
    <dgm:cxn modelId="{0018F371-DE97-48D1-A414-CB7DE0507046}" type="presParOf" srcId="{9C9A4227-4510-4A9E-A63F-589F16C8DD71}" destId="{E8267938-5FC1-413C-A75D-8220A4A04351}" srcOrd="0" destOrd="0" presId="urn:microsoft.com/office/officeart/2005/8/layout/list1"/>
    <dgm:cxn modelId="{7A527E66-C3E6-4CB3-B498-5A0D26A589F0}" type="presParOf" srcId="{9C9A4227-4510-4A9E-A63F-589F16C8DD71}" destId="{F409CB76-8BF4-46C1-94C7-62BE2E84F07C}" srcOrd="1" destOrd="0" presId="urn:microsoft.com/office/officeart/2005/8/layout/list1"/>
    <dgm:cxn modelId="{16B6680A-C903-4773-9DCE-94DA4FC6C0E3}" type="presParOf" srcId="{82127BE2-A8A2-452F-BED9-5BCC71654CED}" destId="{9C35F418-C3BE-47B9-BF35-B7DE2815A0B5}" srcOrd="1" destOrd="0" presId="urn:microsoft.com/office/officeart/2005/8/layout/list1"/>
    <dgm:cxn modelId="{55FF85B5-0595-4176-983C-9C35A071F9E8}" type="presParOf" srcId="{82127BE2-A8A2-452F-BED9-5BCC71654CED}" destId="{74299EDB-DC07-4878-95CF-94EE016F14A6}" srcOrd="2" destOrd="0" presId="urn:microsoft.com/office/officeart/2005/8/layout/list1"/>
    <dgm:cxn modelId="{FDEE1628-3557-4C10-B1FF-64E39639EB45}" type="presParOf" srcId="{82127BE2-A8A2-452F-BED9-5BCC71654CED}" destId="{F986A278-64B4-4FE4-9B94-2443D40608D7}" srcOrd="3" destOrd="0" presId="urn:microsoft.com/office/officeart/2005/8/layout/list1"/>
    <dgm:cxn modelId="{6210C046-F4CB-4069-A8A4-90F63253F15B}" type="presParOf" srcId="{82127BE2-A8A2-452F-BED9-5BCC71654CED}" destId="{33648FDC-DB56-4C70-AEB2-BF10394EDB1C}" srcOrd="4" destOrd="0" presId="urn:microsoft.com/office/officeart/2005/8/layout/list1"/>
    <dgm:cxn modelId="{3C6516E6-4FFC-43B2-A365-B2AAA452265D}" type="presParOf" srcId="{33648FDC-DB56-4C70-AEB2-BF10394EDB1C}" destId="{07F02C6E-7524-4014-A7CA-F98F5E2A1038}" srcOrd="0" destOrd="0" presId="urn:microsoft.com/office/officeart/2005/8/layout/list1"/>
    <dgm:cxn modelId="{D1B9006D-3FEA-4A12-83A7-5F18DA16062C}" type="presParOf" srcId="{33648FDC-DB56-4C70-AEB2-BF10394EDB1C}" destId="{1D71AD5F-0BCF-4FCF-8FEB-4F4F8B73BF03}" srcOrd="1" destOrd="0" presId="urn:microsoft.com/office/officeart/2005/8/layout/list1"/>
    <dgm:cxn modelId="{010FCE18-842B-492A-AEED-30D36E708727}" type="presParOf" srcId="{82127BE2-A8A2-452F-BED9-5BCC71654CED}" destId="{E5F3E167-A587-47C0-AB31-6FB0CE759764}" srcOrd="5" destOrd="0" presId="urn:microsoft.com/office/officeart/2005/8/layout/list1"/>
    <dgm:cxn modelId="{E81F264F-171D-4672-86AB-5C5BE627FB98}" type="presParOf" srcId="{82127BE2-A8A2-452F-BED9-5BCC71654CED}" destId="{827B0C80-CC51-4508-B430-F3C5B81AD411}" srcOrd="6" destOrd="0" presId="urn:microsoft.com/office/officeart/2005/8/layout/list1"/>
    <dgm:cxn modelId="{E93B57E5-B3E0-4B60-8206-5B71717B83FD}" type="presParOf" srcId="{82127BE2-A8A2-452F-BED9-5BCC71654CED}" destId="{27FCF934-0E9E-408B-ADC6-9B327B5AE73F}" srcOrd="7" destOrd="0" presId="urn:microsoft.com/office/officeart/2005/8/layout/list1"/>
    <dgm:cxn modelId="{8C2738B2-BE3F-498C-93B6-0319048A92A1}" type="presParOf" srcId="{82127BE2-A8A2-452F-BED9-5BCC71654CED}" destId="{EE877488-C709-4E0E-AE8B-448060FBD6AA}" srcOrd="8" destOrd="0" presId="urn:microsoft.com/office/officeart/2005/8/layout/list1"/>
    <dgm:cxn modelId="{C5A76346-69BB-4F37-B4C9-BAD7FA742D26}" type="presParOf" srcId="{EE877488-C709-4E0E-AE8B-448060FBD6AA}" destId="{5583E79F-6711-45DE-AA86-51A50E3315E7}" srcOrd="0" destOrd="0" presId="urn:microsoft.com/office/officeart/2005/8/layout/list1"/>
    <dgm:cxn modelId="{D52C7543-C6ED-49D6-B91E-F8C840681537}" type="presParOf" srcId="{EE877488-C709-4E0E-AE8B-448060FBD6AA}" destId="{031262F1-3484-4B16-8AA6-340E27EE6E76}" srcOrd="1" destOrd="0" presId="urn:microsoft.com/office/officeart/2005/8/layout/list1"/>
    <dgm:cxn modelId="{41854DC8-0865-4238-B512-051AC8F0B413}" type="presParOf" srcId="{82127BE2-A8A2-452F-BED9-5BCC71654CED}" destId="{5F7566E9-4255-45F6-99F0-208B59BC07FA}" srcOrd="9" destOrd="0" presId="urn:microsoft.com/office/officeart/2005/8/layout/list1"/>
    <dgm:cxn modelId="{EA62E152-8F1A-447D-B560-27C97905B6D6}" type="presParOf" srcId="{82127BE2-A8A2-452F-BED9-5BCC71654CED}" destId="{2C4C89C4-E5E0-42C0-AD28-74C17E4F5D7F}" srcOrd="10" destOrd="0" presId="urn:microsoft.com/office/officeart/2005/8/layout/list1"/>
    <dgm:cxn modelId="{6F937B1E-CF40-49E2-A725-5AA51746F019}" type="presParOf" srcId="{82127BE2-A8A2-452F-BED9-5BCC71654CED}" destId="{39FA88F6-7663-4D8E-AEAF-4920C5723AA4}" srcOrd="11" destOrd="0" presId="urn:microsoft.com/office/officeart/2005/8/layout/list1"/>
    <dgm:cxn modelId="{3216EB14-7ED7-4469-86C3-E77273DF6666}" type="presParOf" srcId="{82127BE2-A8A2-452F-BED9-5BCC71654CED}" destId="{099B8D2A-7A29-4503-B80A-DE7B5EB87CF0}" srcOrd="12" destOrd="0" presId="urn:microsoft.com/office/officeart/2005/8/layout/list1"/>
    <dgm:cxn modelId="{FF9B6572-4170-4E2D-A127-81ED16934355}" type="presParOf" srcId="{099B8D2A-7A29-4503-B80A-DE7B5EB87CF0}" destId="{7759A2CA-FBD5-4D0F-A6DF-F356D9A2F3AB}" srcOrd="0" destOrd="0" presId="urn:microsoft.com/office/officeart/2005/8/layout/list1"/>
    <dgm:cxn modelId="{52629E40-F697-44B5-AD47-97B4C2076B84}" type="presParOf" srcId="{099B8D2A-7A29-4503-B80A-DE7B5EB87CF0}" destId="{86A6017B-A1F3-4089-A8E7-3BCE73C04028}" srcOrd="1" destOrd="0" presId="urn:microsoft.com/office/officeart/2005/8/layout/list1"/>
    <dgm:cxn modelId="{10423B9C-BE47-47CA-A14A-7F4CEBC3FE06}" type="presParOf" srcId="{82127BE2-A8A2-452F-BED9-5BCC71654CED}" destId="{1245DCE0-4F81-4F99-BF4B-0110485E2C30}" srcOrd="13" destOrd="0" presId="urn:microsoft.com/office/officeart/2005/8/layout/list1"/>
    <dgm:cxn modelId="{BA42418E-7379-429C-86C8-9A28520D0EE3}" type="presParOf" srcId="{82127BE2-A8A2-452F-BED9-5BCC71654CED}" destId="{3562822B-FDC0-47F4-BAE1-3658EE73FDCD}" srcOrd="14" destOrd="0" presId="urn:microsoft.com/office/officeart/2005/8/layout/list1"/>
    <dgm:cxn modelId="{FEAC8E45-36FD-497B-9F8A-4E3F1EFBF7C8}" type="presParOf" srcId="{82127BE2-A8A2-452F-BED9-5BCC71654CED}" destId="{754C14F0-49ED-40AB-AD78-7734D3CD6D3C}" srcOrd="15" destOrd="0" presId="urn:microsoft.com/office/officeart/2005/8/layout/list1"/>
    <dgm:cxn modelId="{9E7EA918-3DC7-4F89-BC55-522E32F814D5}" type="presParOf" srcId="{82127BE2-A8A2-452F-BED9-5BCC71654CED}" destId="{9FABE79B-339B-4000-9E8F-11B1956D6075}" srcOrd="16" destOrd="0" presId="urn:microsoft.com/office/officeart/2005/8/layout/list1"/>
    <dgm:cxn modelId="{128C9628-5B7B-4CFE-BB8F-74CDFA770F6D}" type="presParOf" srcId="{9FABE79B-339B-4000-9E8F-11B1956D6075}" destId="{0FE0A50B-3736-48C9-BD9D-5DF38E61271E}" srcOrd="0" destOrd="0" presId="urn:microsoft.com/office/officeart/2005/8/layout/list1"/>
    <dgm:cxn modelId="{27CB2B3D-CB47-4D11-9D73-CF9BB97F9FB6}" type="presParOf" srcId="{9FABE79B-339B-4000-9E8F-11B1956D6075}" destId="{0F0F2E11-921B-4C94-9A74-141ADE71C491}" srcOrd="1" destOrd="0" presId="urn:microsoft.com/office/officeart/2005/8/layout/list1"/>
    <dgm:cxn modelId="{D73383FF-FC9E-4508-9FD3-E827FF06916A}" type="presParOf" srcId="{82127BE2-A8A2-452F-BED9-5BCC71654CED}" destId="{30EEF707-0534-453C-A973-4095D726C0CF}" srcOrd="17" destOrd="0" presId="urn:microsoft.com/office/officeart/2005/8/layout/list1"/>
    <dgm:cxn modelId="{B874C7DB-4458-41DB-AF68-9A4E8201878D}" type="presParOf" srcId="{82127BE2-A8A2-452F-BED9-5BCC71654CED}" destId="{0C6B8E7F-9144-423A-AEDE-06EAC9DBC0A8}"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C3BBDD4-1B16-4C00-8E8F-9FEA58DF7B07}" type="doc">
      <dgm:prSet loTypeId="urn:microsoft.com/office/officeart/2005/8/layout/list1" loCatId="list" qsTypeId="urn:microsoft.com/office/officeart/2005/8/quickstyle/simple4" qsCatId="simple" csTypeId="urn:microsoft.com/office/officeart/2005/8/colors/accent1_3" csCatId="accent1" phldr="1"/>
      <dgm:spPr/>
      <dgm:t>
        <a:bodyPr/>
        <a:lstStyle/>
        <a:p>
          <a:endParaRPr lang="es-MX"/>
        </a:p>
      </dgm:t>
    </dgm:pt>
    <dgm:pt modelId="{D5B21585-1ECC-45C6-992F-64AE9E95FFE7}">
      <dgm:prSet phldrT="[Texto]" custT="1"/>
      <dgm:spPr/>
      <dgm:t>
        <a:bodyPr/>
        <a:lstStyle/>
        <a:p>
          <a:r>
            <a:rPr lang="es-MX" sz="1500" b="1" dirty="0">
              <a:latin typeface="Montserrat" panose="00000500000000000000" pitchFamily="2" charset="0"/>
            </a:rPr>
            <a:t>I.  Ingresar al Buzón IMSS, por la página electrónica del Instituto www.imss.gob.mx/buzonimss</a:t>
          </a:r>
        </a:p>
      </dgm:t>
    </dgm:pt>
    <dgm:pt modelId="{C3F91FFD-352F-4F8A-8166-F154720E3193}" type="parTrans" cxnId="{22AD075F-B819-4BD9-81A4-655C10F42242}">
      <dgm:prSet/>
      <dgm:spPr/>
      <dgm:t>
        <a:bodyPr/>
        <a:lstStyle/>
        <a:p>
          <a:endParaRPr lang="es-MX"/>
        </a:p>
      </dgm:t>
    </dgm:pt>
    <dgm:pt modelId="{76C57C61-75E7-4FE0-A347-E187B7096910}" type="sibTrans" cxnId="{22AD075F-B819-4BD9-81A4-655C10F42242}">
      <dgm:prSet/>
      <dgm:spPr/>
      <dgm:t>
        <a:bodyPr/>
        <a:lstStyle/>
        <a:p>
          <a:endParaRPr lang="es-MX"/>
        </a:p>
      </dgm:t>
    </dgm:pt>
    <dgm:pt modelId="{84D3B1D5-A38C-4EF1-8369-DC420AE4CCBA}">
      <dgm:prSet phldrT="[Texto]" custT="1"/>
      <dgm:spPr/>
      <dgm:t>
        <a:bodyPr/>
        <a:lstStyle/>
        <a:p>
          <a:r>
            <a:rPr lang="es-MX" sz="1500" b="1" dirty="0">
              <a:latin typeface="Montserrat" panose="00000500000000000000" pitchFamily="2" charset="0"/>
            </a:rPr>
            <a:t>II. Selecciona la opción “Cobranza”	</a:t>
          </a:r>
        </a:p>
      </dgm:t>
    </dgm:pt>
    <dgm:pt modelId="{2DF7B531-22A7-42AE-AE1C-D8CC73D02553}" type="parTrans" cxnId="{35404C06-9DD4-4164-9AD3-359B2452A4F3}">
      <dgm:prSet/>
      <dgm:spPr/>
      <dgm:t>
        <a:bodyPr/>
        <a:lstStyle/>
        <a:p>
          <a:endParaRPr lang="es-MX"/>
        </a:p>
      </dgm:t>
    </dgm:pt>
    <dgm:pt modelId="{CDD9F8A5-1335-4C68-B5F9-EB6A1C433091}" type="sibTrans" cxnId="{35404C06-9DD4-4164-9AD3-359B2452A4F3}">
      <dgm:prSet/>
      <dgm:spPr/>
      <dgm:t>
        <a:bodyPr/>
        <a:lstStyle/>
        <a:p>
          <a:endParaRPr lang="es-MX"/>
        </a:p>
      </dgm:t>
    </dgm:pt>
    <dgm:pt modelId="{B8F202CE-3ED5-4D45-BD6A-B3F9EAAB7568}">
      <dgm:prSet phldrT="[Texto]" custT="1"/>
      <dgm:spPr/>
      <dgm:t>
        <a:bodyPr/>
        <a:lstStyle/>
        <a:p>
          <a:r>
            <a:rPr lang="es-MX" sz="1500" b="1" dirty="0">
              <a:latin typeface="Montserrat" panose="00000500000000000000" pitchFamily="2" charset="0"/>
            </a:rPr>
            <a:t>III. Selecciona la opción “32D Autorización de Terceros”</a:t>
          </a:r>
        </a:p>
      </dgm:t>
    </dgm:pt>
    <dgm:pt modelId="{A224FB85-0D9E-4199-9EA3-F86B0AB87500}" type="parTrans" cxnId="{14783970-6FDB-4E60-9D27-1DE507F9A854}">
      <dgm:prSet/>
      <dgm:spPr/>
      <dgm:t>
        <a:bodyPr/>
        <a:lstStyle/>
        <a:p>
          <a:endParaRPr lang="es-MX"/>
        </a:p>
      </dgm:t>
    </dgm:pt>
    <dgm:pt modelId="{76B33DC6-A475-426F-810C-B70E4621BF4A}" type="sibTrans" cxnId="{14783970-6FDB-4E60-9D27-1DE507F9A854}">
      <dgm:prSet/>
      <dgm:spPr/>
      <dgm:t>
        <a:bodyPr/>
        <a:lstStyle/>
        <a:p>
          <a:endParaRPr lang="es-MX"/>
        </a:p>
      </dgm:t>
    </dgm:pt>
    <dgm:pt modelId="{D052126F-23D7-46D0-AB25-EB60BA5181BE}">
      <dgm:prSet phldrT="[Texto]" custT="1"/>
      <dgm:spPr/>
      <dgm:t>
        <a:bodyPr/>
        <a:lstStyle/>
        <a:p>
          <a:r>
            <a:rPr lang="es-MX" sz="1500" b="1" dirty="0">
              <a:latin typeface="Montserrat" panose="00000500000000000000" pitchFamily="2" charset="0"/>
            </a:rPr>
            <a:t>IV.. Ubicar al particular que se  desee consultar y dar clic en el botón "Consultar opinión del Cumplimiento" de la columna "Acción".</a:t>
          </a:r>
        </a:p>
      </dgm:t>
    </dgm:pt>
    <dgm:pt modelId="{5E0C90D9-3AE9-4BF3-A9A0-946B8282BF12}" type="parTrans" cxnId="{1133AE41-32EC-47E5-9ECA-9B5B787507FC}">
      <dgm:prSet/>
      <dgm:spPr/>
      <dgm:t>
        <a:bodyPr/>
        <a:lstStyle/>
        <a:p>
          <a:endParaRPr lang="es-MX"/>
        </a:p>
      </dgm:t>
    </dgm:pt>
    <dgm:pt modelId="{B47D0093-0877-486D-9A6F-953F496E1B83}" type="sibTrans" cxnId="{1133AE41-32EC-47E5-9ECA-9B5B787507FC}">
      <dgm:prSet/>
      <dgm:spPr/>
      <dgm:t>
        <a:bodyPr/>
        <a:lstStyle/>
        <a:p>
          <a:endParaRPr lang="es-MX"/>
        </a:p>
      </dgm:t>
    </dgm:pt>
    <dgm:pt modelId="{49476C58-FDFA-4CBF-8309-B19C43F46E6B}">
      <dgm:prSet phldrT="[Texto]" custT="1"/>
      <dgm:spPr/>
      <dgm:t>
        <a:bodyPr/>
        <a:lstStyle/>
        <a:p>
          <a:r>
            <a:rPr lang="es-MX" sz="1500" b="1" dirty="0">
              <a:latin typeface="Montserrat" panose="00000500000000000000" pitchFamily="2" charset="0"/>
            </a:rPr>
            <a:t>V.  Se obtendrá la “Opinión de Cumplimiento”</a:t>
          </a:r>
        </a:p>
      </dgm:t>
    </dgm:pt>
    <dgm:pt modelId="{B486D8D6-BE26-4A44-93F5-64E087469AB5}" type="parTrans" cxnId="{C4DB01E9-48AE-4AFC-88B7-E638AB39CAC2}">
      <dgm:prSet/>
      <dgm:spPr/>
      <dgm:t>
        <a:bodyPr/>
        <a:lstStyle/>
        <a:p>
          <a:endParaRPr lang="es-MX"/>
        </a:p>
      </dgm:t>
    </dgm:pt>
    <dgm:pt modelId="{4F75A9AD-CB27-4B20-85A7-2FCB94F5E64A}" type="sibTrans" cxnId="{C4DB01E9-48AE-4AFC-88B7-E638AB39CAC2}">
      <dgm:prSet/>
      <dgm:spPr/>
      <dgm:t>
        <a:bodyPr/>
        <a:lstStyle/>
        <a:p>
          <a:endParaRPr lang="es-MX"/>
        </a:p>
      </dgm:t>
    </dgm:pt>
    <dgm:pt modelId="{82127BE2-A8A2-452F-BED9-5BCC71654CED}" type="pres">
      <dgm:prSet presAssocID="{3C3BBDD4-1B16-4C00-8E8F-9FEA58DF7B07}" presName="linear" presStyleCnt="0">
        <dgm:presLayoutVars>
          <dgm:dir/>
          <dgm:animLvl val="lvl"/>
          <dgm:resizeHandles val="exact"/>
        </dgm:presLayoutVars>
      </dgm:prSet>
      <dgm:spPr/>
    </dgm:pt>
    <dgm:pt modelId="{9C9A4227-4510-4A9E-A63F-589F16C8DD71}" type="pres">
      <dgm:prSet presAssocID="{D5B21585-1ECC-45C6-992F-64AE9E95FFE7}" presName="parentLin" presStyleCnt="0"/>
      <dgm:spPr/>
    </dgm:pt>
    <dgm:pt modelId="{E8267938-5FC1-413C-A75D-8220A4A04351}" type="pres">
      <dgm:prSet presAssocID="{D5B21585-1ECC-45C6-992F-64AE9E95FFE7}" presName="parentLeftMargin" presStyleLbl="node1" presStyleIdx="0" presStyleCnt="5"/>
      <dgm:spPr/>
    </dgm:pt>
    <dgm:pt modelId="{F409CB76-8BF4-46C1-94C7-62BE2E84F07C}" type="pres">
      <dgm:prSet presAssocID="{D5B21585-1ECC-45C6-992F-64AE9E95FFE7}" presName="parentText" presStyleLbl="node1" presStyleIdx="0" presStyleCnt="5" custScaleX="142857">
        <dgm:presLayoutVars>
          <dgm:chMax val="0"/>
          <dgm:bulletEnabled val="1"/>
        </dgm:presLayoutVars>
      </dgm:prSet>
      <dgm:spPr/>
    </dgm:pt>
    <dgm:pt modelId="{9C35F418-C3BE-47B9-BF35-B7DE2815A0B5}" type="pres">
      <dgm:prSet presAssocID="{D5B21585-1ECC-45C6-992F-64AE9E95FFE7}" presName="negativeSpace" presStyleCnt="0"/>
      <dgm:spPr/>
    </dgm:pt>
    <dgm:pt modelId="{74299EDB-DC07-4878-95CF-94EE016F14A6}" type="pres">
      <dgm:prSet presAssocID="{D5B21585-1ECC-45C6-992F-64AE9E95FFE7}" presName="childText" presStyleLbl="conFgAcc1" presStyleIdx="0" presStyleCnt="5" custLinFactY="35207" custLinFactNeighborX="-1107" custLinFactNeighborY="100000">
        <dgm:presLayoutVars>
          <dgm:bulletEnabled val="1"/>
        </dgm:presLayoutVars>
      </dgm:prSet>
      <dgm:spPr/>
    </dgm:pt>
    <dgm:pt modelId="{F986A278-64B4-4FE4-9B94-2443D40608D7}" type="pres">
      <dgm:prSet presAssocID="{76C57C61-75E7-4FE0-A347-E187B7096910}" presName="spaceBetweenRectangles" presStyleCnt="0"/>
      <dgm:spPr/>
    </dgm:pt>
    <dgm:pt modelId="{33648FDC-DB56-4C70-AEB2-BF10394EDB1C}" type="pres">
      <dgm:prSet presAssocID="{84D3B1D5-A38C-4EF1-8369-DC420AE4CCBA}" presName="parentLin" presStyleCnt="0"/>
      <dgm:spPr/>
    </dgm:pt>
    <dgm:pt modelId="{07F02C6E-7524-4014-A7CA-F98F5E2A1038}" type="pres">
      <dgm:prSet presAssocID="{84D3B1D5-A38C-4EF1-8369-DC420AE4CCBA}" presName="parentLeftMargin" presStyleLbl="node1" presStyleIdx="0" presStyleCnt="5"/>
      <dgm:spPr/>
    </dgm:pt>
    <dgm:pt modelId="{1D71AD5F-0BCF-4FCF-8FEB-4F4F8B73BF03}" type="pres">
      <dgm:prSet presAssocID="{84D3B1D5-A38C-4EF1-8369-DC420AE4CCBA}" presName="parentText" presStyleLbl="node1" presStyleIdx="1" presStyleCnt="5" custScaleX="142857">
        <dgm:presLayoutVars>
          <dgm:chMax val="0"/>
          <dgm:bulletEnabled val="1"/>
        </dgm:presLayoutVars>
      </dgm:prSet>
      <dgm:spPr/>
    </dgm:pt>
    <dgm:pt modelId="{E5F3E167-A587-47C0-AB31-6FB0CE759764}" type="pres">
      <dgm:prSet presAssocID="{84D3B1D5-A38C-4EF1-8369-DC420AE4CCBA}" presName="negativeSpace" presStyleCnt="0"/>
      <dgm:spPr/>
    </dgm:pt>
    <dgm:pt modelId="{827B0C80-CC51-4508-B430-F3C5B81AD411}" type="pres">
      <dgm:prSet presAssocID="{84D3B1D5-A38C-4EF1-8369-DC420AE4CCBA}" presName="childText" presStyleLbl="conFgAcc1" presStyleIdx="1" presStyleCnt="5">
        <dgm:presLayoutVars>
          <dgm:bulletEnabled val="1"/>
        </dgm:presLayoutVars>
      </dgm:prSet>
      <dgm:spPr/>
    </dgm:pt>
    <dgm:pt modelId="{27FCF934-0E9E-408B-ADC6-9B327B5AE73F}" type="pres">
      <dgm:prSet presAssocID="{CDD9F8A5-1335-4C68-B5F9-EB6A1C433091}" presName="spaceBetweenRectangles" presStyleCnt="0"/>
      <dgm:spPr/>
    </dgm:pt>
    <dgm:pt modelId="{EE877488-C709-4E0E-AE8B-448060FBD6AA}" type="pres">
      <dgm:prSet presAssocID="{B8F202CE-3ED5-4D45-BD6A-B3F9EAAB7568}" presName="parentLin" presStyleCnt="0"/>
      <dgm:spPr/>
    </dgm:pt>
    <dgm:pt modelId="{5583E79F-6711-45DE-AA86-51A50E3315E7}" type="pres">
      <dgm:prSet presAssocID="{B8F202CE-3ED5-4D45-BD6A-B3F9EAAB7568}" presName="parentLeftMargin" presStyleLbl="node1" presStyleIdx="1" presStyleCnt="5"/>
      <dgm:spPr/>
    </dgm:pt>
    <dgm:pt modelId="{031262F1-3484-4B16-8AA6-340E27EE6E76}" type="pres">
      <dgm:prSet presAssocID="{B8F202CE-3ED5-4D45-BD6A-B3F9EAAB7568}" presName="parentText" presStyleLbl="node1" presStyleIdx="2" presStyleCnt="5" custScaleX="142857">
        <dgm:presLayoutVars>
          <dgm:chMax val="0"/>
          <dgm:bulletEnabled val="1"/>
        </dgm:presLayoutVars>
      </dgm:prSet>
      <dgm:spPr/>
    </dgm:pt>
    <dgm:pt modelId="{5F7566E9-4255-45F6-99F0-208B59BC07FA}" type="pres">
      <dgm:prSet presAssocID="{B8F202CE-3ED5-4D45-BD6A-B3F9EAAB7568}" presName="negativeSpace" presStyleCnt="0"/>
      <dgm:spPr/>
    </dgm:pt>
    <dgm:pt modelId="{2C4C89C4-E5E0-42C0-AD28-74C17E4F5D7F}" type="pres">
      <dgm:prSet presAssocID="{B8F202CE-3ED5-4D45-BD6A-B3F9EAAB7568}" presName="childText" presStyleLbl="conFgAcc1" presStyleIdx="2" presStyleCnt="5">
        <dgm:presLayoutVars>
          <dgm:bulletEnabled val="1"/>
        </dgm:presLayoutVars>
      </dgm:prSet>
      <dgm:spPr/>
    </dgm:pt>
    <dgm:pt modelId="{39FA88F6-7663-4D8E-AEAF-4920C5723AA4}" type="pres">
      <dgm:prSet presAssocID="{76B33DC6-A475-426F-810C-B70E4621BF4A}" presName="spaceBetweenRectangles" presStyleCnt="0"/>
      <dgm:spPr/>
    </dgm:pt>
    <dgm:pt modelId="{099B8D2A-7A29-4503-B80A-DE7B5EB87CF0}" type="pres">
      <dgm:prSet presAssocID="{D052126F-23D7-46D0-AB25-EB60BA5181BE}" presName="parentLin" presStyleCnt="0"/>
      <dgm:spPr/>
    </dgm:pt>
    <dgm:pt modelId="{7759A2CA-FBD5-4D0F-A6DF-F356D9A2F3AB}" type="pres">
      <dgm:prSet presAssocID="{D052126F-23D7-46D0-AB25-EB60BA5181BE}" presName="parentLeftMargin" presStyleLbl="node1" presStyleIdx="2" presStyleCnt="5" custScaleX="142857"/>
      <dgm:spPr/>
    </dgm:pt>
    <dgm:pt modelId="{86A6017B-A1F3-4089-A8E7-3BCE73C04028}" type="pres">
      <dgm:prSet presAssocID="{D052126F-23D7-46D0-AB25-EB60BA5181BE}" presName="parentText" presStyleLbl="node1" presStyleIdx="3" presStyleCnt="5" custScaleX="147167" custScaleY="124677" custLinFactNeighborX="-27239" custLinFactNeighborY="-3569">
        <dgm:presLayoutVars>
          <dgm:chMax val="0"/>
          <dgm:bulletEnabled val="1"/>
        </dgm:presLayoutVars>
      </dgm:prSet>
      <dgm:spPr/>
    </dgm:pt>
    <dgm:pt modelId="{1245DCE0-4F81-4F99-BF4B-0110485E2C30}" type="pres">
      <dgm:prSet presAssocID="{D052126F-23D7-46D0-AB25-EB60BA5181BE}" presName="negativeSpace" presStyleCnt="0"/>
      <dgm:spPr/>
    </dgm:pt>
    <dgm:pt modelId="{3562822B-FDC0-47F4-BAE1-3658EE73FDCD}" type="pres">
      <dgm:prSet presAssocID="{D052126F-23D7-46D0-AB25-EB60BA5181BE}" presName="childText" presStyleLbl="conFgAcc1" presStyleIdx="3" presStyleCnt="5">
        <dgm:presLayoutVars>
          <dgm:bulletEnabled val="1"/>
        </dgm:presLayoutVars>
      </dgm:prSet>
      <dgm:spPr/>
    </dgm:pt>
    <dgm:pt modelId="{754C14F0-49ED-40AB-AD78-7734D3CD6D3C}" type="pres">
      <dgm:prSet presAssocID="{B47D0093-0877-486D-9A6F-953F496E1B83}" presName="spaceBetweenRectangles" presStyleCnt="0"/>
      <dgm:spPr/>
    </dgm:pt>
    <dgm:pt modelId="{9FABE79B-339B-4000-9E8F-11B1956D6075}" type="pres">
      <dgm:prSet presAssocID="{49476C58-FDFA-4CBF-8309-B19C43F46E6B}" presName="parentLin" presStyleCnt="0"/>
      <dgm:spPr/>
    </dgm:pt>
    <dgm:pt modelId="{0FE0A50B-3736-48C9-BD9D-5DF38E61271E}" type="pres">
      <dgm:prSet presAssocID="{49476C58-FDFA-4CBF-8309-B19C43F46E6B}" presName="parentLeftMargin" presStyleLbl="node1" presStyleIdx="3" presStyleCnt="5" custScaleX="142857"/>
      <dgm:spPr/>
    </dgm:pt>
    <dgm:pt modelId="{0F0F2E11-921B-4C94-9A74-141ADE71C491}" type="pres">
      <dgm:prSet presAssocID="{49476C58-FDFA-4CBF-8309-B19C43F46E6B}" presName="parentText" presStyleLbl="node1" presStyleIdx="4" presStyleCnt="5" custScaleX="142857" custLinFactNeighborX="-27239" custLinFactNeighborY="7137">
        <dgm:presLayoutVars>
          <dgm:chMax val="0"/>
          <dgm:bulletEnabled val="1"/>
        </dgm:presLayoutVars>
      </dgm:prSet>
      <dgm:spPr/>
    </dgm:pt>
    <dgm:pt modelId="{30EEF707-0534-453C-A973-4095D726C0CF}" type="pres">
      <dgm:prSet presAssocID="{49476C58-FDFA-4CBF-8309-B19C43F46E6B}" presName="negativeSpace" presStyleCnt="0"/>
      <dgm:spPr/>
    </dgm:pt>
    <dgm:pt modelId="{0C6B8E7F-9144-423A-AEDE-06EAC9DBC0A8}" type="pres">
      <dgm:prSet presAssocID="{49476C58-FDFA-4CBF-8309-B19C43F46E6B}" presName="childText" presStyleLbl="conFgAcc1" presStyleIdx="4" presStyleCnt="5">
        <dgm:presLayoutVars>
          <dgm:bulletEnabled val="1"/>
        </dgm:presLayoutVars>
      </dgm:prSet>
      <dgm:spPr/>
    </dgm:pt>
  </dgm:ptLst>
  <dgm:cxnLst>
    <dgm:cxn modelId="{35404C06-9DD4-4164-9AD3-359B2452A4F3}" srcId="{3C3BBDD4-1B16-4C00-8E8F-9FEA58DF7B07}" destId="{84D3B1D5-A38C-4EF1-8369-DC420AE4CCBA}" srcOrd="1" destOrd="0" parTransId="{2DF7B531-22A7-42AE-AE1C-D8CC73D02553}" sibTransId="{CDD9F8A5-1335-4C68-B5F9-EB6A1C433091}"/>
    <dgm:cxn modelId="{22AD075F-B819-4BD9-81A4-655C10F42242}" srcId="{3C3BBDD4-1B16-4C00-8E8F-9FEA58DF7B07}" destId="{D5B21585-1ECC-45C6-992F-64AE9E95FFE7}" srcOrd="0" destOrd="0" parTransId="{C3F91FFD-352F-4F8A-8166-F154720E3193}" sibTransId="{76C57C61-75E7-4FE0-A347-E187B7096910}"/>
    <dgm:cxn modelId="{1133AE41-32EC-47E5-9ECA-9B5B787507FC}" srcId="{3C3BBDD4-1B16-4C00-8E8F-9FEA58DF7B07}" destId="{D052126F-23D7-46D0-AB25-EB60BA5181BE}" srcOrd="3" destOrd="0" parTransId="{5E0C90D9-3AE9-4BF3-A9A0-946B8282BF12}" sibTransId="{B47D0093-0877-486D-9A6F-953F496E1B83}"/>
    <dgm:cxn modelId="{030B3762-BBC9-4B99-AEF1-6FD60461D487}" type="presOf" srcId="{49476C58-FDFA-4CBF-8309-B19C43F46E6B}" destId="{0F0F2E11-921B-4C94-9A74-141ADE71C491}" srcOrd="1" destOrd="0" presId="urn:microsoft.com/office/officeart/2005/8/layout/list1"/>
    <dgm:cxn modelId="{9C066C6A-5EBF-45FA-9182-14A17E890ED1}" type="presOf" srcId="{B8F202CE-3ED5-4D45-BD6A-B3F9EAAB7568}" destId="{031262F1-3484-4B16-8AA6-340E27EE6E76}" srcOrd="1" destOrd="0" presId="urn:microsoft.com/office/officeart/2005/8/layout/list1"/>
    <dgm:cxn modelId="{2E13E44E-FDC2-48FC-A7CA-9DE50E83D6B0}" type="presOf" srcId="{84D3B1D5-A38C-4EF1-8369-DC420AE4CCBA}" destId="{07F02C6E-7524-4014-A7CA-F98F5E2A1038}" srcOrd="0" destOrd="0" presId="urn:microsoft.com/office/officeart/2005/8/layout/list1"/>
    <dgm:cxn modelId="{41576A4F-D110-4FEA-A69A-C6D3A1A30CCA}" type="presOf" srcId="{B8F202CE-3ED5-4D45-BD6A-B3F9EAAB7568}" destId="{5583E79F-6711-45DE-AA86-51A50E3315E7}" srcOrd="0" destOrd="0" presId="urn:microsoft.com/office/officeart/2005/8/layout/list1"/>
    <dgm:cxn modelId="{14783970-6FDB-4E60-9D27-1DE507F9A854}" srcId="{3C3BBDD4-1B16-4C00-8E8F-9FEA58DF7B07}" destId="{B8F202CE-3ED5-4D45-BD6A-B3F9EAAB7568}" srcOrd="2" destOrd="0" parTransId="{A224FB85-0D9E-4199-9EA3-F86B0AB87500}" sibTransId="{76B33DC6-A475-426F-810C-B70E4621BF4A}"/>
    <dgm:cxn modelId="{C056E88B-CB8A-4605-AD52-518FFC31B2E2}" type="presOf" srcId="{D5B21585-1ECC-45C6-992F-64AE9E95FFE7}" destId="{F409CB76-8BF4-46C1-94C7-62BE2E84F07C}" srcOrd="1" destOrd="0" presId="urn:microsoft.com/office/officeart/2005/8/layout/list1"/>
    <dgm:cxn modelId="{468C419A-F7E5-400D-8896-E4BB6DF6B5A5}" type="presOf" srcId="{3C3BBDD4-1B16-4C00-8E8F-9FEA58DF7B07}" destId="{82127BE2-A8A2-452F-BED9-5BCC71654CED}" srcOrd="0" destOrd="0" presId="urn:microsoft.com/office/officeart/2005/8/layout/list1"/>
    <dgm:cxn modelId="{C0C28AA2-0BC3-4F90-9411-89F1345E485F}" type="presOf" srcId="{D052126F-23D7-46D0-AB25-EB60BA5181BE}" destId="{7759A2CA-FBD5-4D0F-A6DF-F356D9A2F3AB}" srcOrd="0" destOrd="0" presId="urn:microsoft.com/office/officeart/2005/8/layout/list1"/>
    <dgm:cxn modelId="{7B56D5A5-B8F7-45FE-927B-8AA80EA3A0B4}" type="presOf" srcId="{D052126F-23D7-46D0-AB25-EB60BA5181BE}" destId="{86A6017B-A1F3-4089-A8E7-3BCE73C04028}" srcOrd="1" destOrd="0" presId="urn:microsoft.com/office/officeart/2005/8/layout/list1"/>
    <dgm:cxn modelId="{850C00C5-D6A8-4418-BDDA-8D4C314A880E}" type="presOf" srcId="{84D3B1D5-A38C-4EF1-8369-DC420AE4CCBA}" destId="{1D71AD5F-0BCF-4FCF-8FEB-4F4F8B73BF03}" srcOrd="1" destOrd="0" presId="urn:microsoft.com/office/officeart/2005/8/layout/list1"/>
    <dgm:cxn modelId="{9AD735C6-CE33-4999-8019-625820F210C6}" type="presOf" srcId="{49476C58-FDFA-4CBF-8309-B19C43F46E6B}" destId="{0FE0A50B-3736-48C9-BD9D-5DF38E61271E}" srcOrd="0" destOrd="0" presId="urn:microsoft.com/office/officeart/2005/8/layout/list1"/>
    <dgm:cxn modelId="{C4DB01E9-48AE-4AFC-88B7-E638AB39CAC2}" srcId="{3C3BBDD4-1B16-4C00-8E8F-9FEA58DF7B07}" destId="{49476C58-FDFA-4CBF-8309-B19C43F46E6B}" srcOrd="4" destOrd="0" parTransId="{B486D8D6-BE26-4A44-93F5-64E087469AB5}" sibTransId="{4F75A9AD-CB27-4B20-85A7-2FCB94F5E64A}"/>
    <dgm:cxn modelId="{02ADBAF9-144D-4521-B0DE-85D67591366C}" type="presOf" srcId="{D5B21585-1ECC-45C6-992F-64AE9E95FFE7}" destId="{E8267938-5FC1-413C-A75D-8220A4A04351}" srcOrd="0" destOrd="0" presId="urn:microsoft.com/office/officeart/2005/8/layout/list1"/>
    <dgm:cxn modelId="{15DCD12E-A721-43C3-8E59-93DFA022865D}" type="presParOf" srcId="{82127BE2-A8A2-452F-BED9-5BCC71654CED}" destId="{9C9A4227-4510-4A9E-A63F-589F16C8DD71}" srcOrd="0" destOrd="0" presId="urn:microsoft.com/office/officeart/2005/8/layout/list1"/>
    <dgm:cxn modelId="{0018F371-DE97-48D1-A414-CB7DE0507046}" type="presParOf" srcId="{9C9A4227-4510-4A9E-A63F-589F16C8DD71}" destId="{E8267938-5FC1-413C-A75D-8220A4A04351}" srcOrd="0" destOrd="0" presId="urn:microsoft.com/office/officeart/2005/8/layout/list1"/>
    <dgm:cxn modelId="{7A527E66-C3E6-4CB3-B498-5A0D26A589F0}" type="presParOf" srcId="{9C9A4227-4510-4A9E-A63F-589F16C8DD71}" destId="{F409CB76-8BF4-46C1-94C7-62BE2E84F07C}" srcOrd="1" destOrd="0" presId="urn:microsoft.com/office/officeart/2005/8/layout/list1"/>
    <dgm:cxn modelId="{16B6680A-C903-4773-9DCE-94DA4FC6C0E3}" type="presParOf" srcId="{82127BE2-A8A2-452F-BED9-5BCC71654CED}" destId="{9C35F418-C3BE-47B9-BF35-B7DE2815A0B5}" srcOrd="1" destOrd="0" presId="urn:microsoft.com/office/officeart/2005/8/layout/list1"/>
    <dgm:cxn modelId="{55FF85B5-0595-4176-983C-9C35A071F9E8}" type="presParOf" srcId="{82127BE2-A8A2-452F-BED9-5BCC71654CED}" destId="{74299EDB-DC07-4878-95CF-94EE016F14A6}" srcOrd="2" destOrd="0" presId="urn:microsoft.com/office/officeart/2005/8/layout/list1"/>
    <dgm:cxn modelId="{FDEE1628-3557-4C10-B1FF-64E39639EB45}" type="presParOf" srcId="{82127BE2-A8A2-452F-BED9-5BCC71654CED}" destId="{F986A278-64B4-4FE4-9B94-2443D40608D7}" srcOrd="3" destOrd="0" presId="urn:microsoft.com/office/officeart/2005/8/layout/list1"/>
    <dgm:cxn modelId="{6210C046-F4CB-4069-A8A4-90F63253F15B}" type="presParOf" srcId="{82127BE2-A8A2-452F-BED9-5BCC71654CED}" destId="{33648FDC-DB56-4C70-AEB2-BF10394EDB1C}" srcOrd="4" destOrd="0" presId="urn:microsoft.com/office/officeart/2005/8/layout/list1"/>
    <dgm:cxn modelId="{3C6516E6-4FFC-43B2-A365-B2AAA452265D}" type="presParOf" srcId="{33648FDC-DB56-4C70-AEB2-BF10394EDB1C}" destId="{07F02C6E-7524-4014-A7CA-F98F5E2A1038}" srcOrd="0" destOrd="0" presId="urn:microsoft.com/office/officeart/2005/8/layout/list1"/>
    <dgm:cxn modelId="{D1B9006D-3FEA-4A12-83A7-5F18DA16062C}" type="presParOf" srcId="{33648FDC-DB56-4C70-AEB2-BF10394EDB1C}" destId="{1D71AD5F-0BCF-4FCF-8FEB-4F4F8B73BF03}" srcOrd="1" destOrd="0" presId="urn:microsoft.com/office/officeart/2005/8/layout/list1"/>
    <dgm:cxn modelId="{010FCE18-842B-492A-AEED-30D36E708727}" type="presParOf" srcId="{82127BE2-A8A2-452F-BED9-5BCC71654CED}" destId="{E5F3E167-A587-47C0-AB31-6FB0CE759764}" srcOrd="5" destOrd="0" presId="urn:microsoft.com/office/officeart/2005/8/layout/list1"/>
    <dgm:cxn modelId="{E81F264F-171D-4672-86AB-5C5BE627FB98}" type="presParOf" srcId="{82127BE2-A8A2-452F-BED9-5BCC71654CED}" destId="{827B0C80-CC51-4508-B430-F3C5B81AD411}" srcOrd="6" destOrd="0" presId="urn:microsoft.com/office/officeart/2005/8/layout/list1"/>
    <dgm:cxn modelId="{E93B57E5-B3E0-4B60-8206-5B71717B83FD}" type="presParOf" srcId="{82127BE2-A8A2-452F-BED9-5BCC71654CED}" destId="{27FCF934-0E9E-408B-ADC6-9B327B5AE73F}" srcOrd="7" destOrd="0" presId="urn:microsoft.com/office/officeart/2005/8/layout/list1"/>
    <dgm:cxn modelId="{8C2738B2-BE3F-498C-93B6-0319048A92A1}" type="presParOf" srcId="{82127BE2-A8A2-452F-BED9-5BCC71654CED}" destId="{EE877488-C709-4E0E-AE8B-448060FBD6AA}" srcOrd="8" destOrd="0" presId="urn:microsoft.com/office/officeart/2005/8/layout/list1"/>
    <dgm:cxn modelId="{C5A76346-69BB-4F37-B4C9-BAD7FA742D26}" type="presParOf" srcId="{EE877488-C709-4E0E-AE8B-448060FBD6AA}" destId="{5583E79F-6711-45DE-AA86-51A50E3315E7}" srcOrd="0" destOrd="0" presId="urn:microsoft.com/office/officeart/2005/8/layout/list1"/>
    <dgm:cxn modelId="{D52C7543-C6ED-49D6-B91E-F8C840681537}" type="presParOf" srcId="{EE877488-C709-4E0E-AE8B-448060FBD6AA}" destId="{031262F1-3484-4B16-8AA6-340E27EE6E76}" srcOrd="1" destOrd="0" presId="urn:microsoft.com/office/officeart/2005/8/layout/list1"/>
    <dgm:cxn modelId="{41854DC8-0865-4238-B512-051AC8F0B413}" type="presParOf" srcId="{82127BE2-A8A2-452F-BED9-5BCC71654CED}" destId="{5F7566E9-4255-45F6-99F0-208B59BC07FA}" srcOrd="9" destOrd="0" presId="urn:microsoft.com/office/officeart/2005/8/layout/list1"/>
    <dgm:cxn modelId="{EA62E152-8F1A-447D-B560-27C97905B6D6}" type="presParOf" srcId="{82127BE2-A8A2-452F-BED9-5BCC71654CED}" destId="{2C4C89C4-E5E0-42C0-AD28-74C17E4F5D7F}" srcOrd="10" destOrd="0" presId="urn:microsoft.com/office/officeart/2005/8/layout/list1"/>
    <dgm:cxn modelId="{6F937B1E-CF40-49E2-A725-5AA51746F019}" type="presParOf" srcId="{82127BE2-A8A2-452F-BED9-5BCC71654CED}" destId="{39FA88F6-7663-4D8E-AEAF-4920C5723AA4}" srcOrd="11" destOrd="0" presId="urn:microsoft.com/office/officeart/2005/8/layout/list1"/>
    <dgm:cxn modelId="{3216EB14-7ED7-4469-86C3-E77273DF6666}" type="presParOf" srcId="{82127BE2-A8A2-452F-BED9-5BCC71654CED}" destId="{099B8D2A-7A29-4503-B80A-DE7B5EB87CF0}" srcOrd="12" destOrd="0" presId="urn:microsoft.com/office/officeart/2005/8/layout/list1"/>
    <dgm:cxn modelId="{FF9B6572-4170-4E2D-A127-81ED16934355}" type="presParOf" srcId="{099B8D2A-7A29-4503-B80A-DE7B5EB87CF0}" destId="{7759A2CA-FBD5-4D0F-A6DF-F356D9A2F3AB}" srcOrd="0" destOrd="0" presId="urn:microsoft.com/office/officeart/2005/8/layout/list1"/>
    <dgm:cxn modelId="{52629E40-F697-44B5-AD47-97B4C2076B84}" type="presParOf" srcId="{099B8D2A-7A29-4503-B80A-DE7B5EB87CF0}" destId="{86A6017B-A1F3-4089-A8E7-3BCE73C04028}" srcOrd="1" destOrd="0" presId="urn:microsoft.com/office/officeart/2005/8/layout/list1"/>
    <dgm:cxn modelId="{10423B9C-BE47-47CA-A14A-7F4CEBC3FE06}" type="presParOf" srcId="{82127BE2-A8A2-452F-BED9-5BCC71654CED}" destId="{1245DCE0-4F81-4F99-BF4B-0110485E2C30}" srcOrd="13" destOrd="0" presId="urn:microsoft.com/office/officeart/2005/8/layout/list1"/>
    <dgm:cxn modelId="{BA42418E-7379-429C-86C8-9A28520D0EE3}" type="presParOf" srcId="{82127BE2-A8A2-452F-BED9-5BCC71654CED}" destId="{3562822B-FDC0-47F4-BAE1-3658EE73FDCD}" srcOrd="14" destOrd="0" presId="urn:microsoft.com/office/officeart/2005/8/layout/list1"/>
    <dgm:cxn modelId="{FEAC8E45-36FD-497B-9F8A-4E3F1EFBF7C8}" type="presParOf" srcId="{82127BE2-A8A2-452F-BED9-5BCC71654CED}" destId="{754C14F0-49ED-40AB-AD78-7734D3CD6D3C}" srcOrd="15" destOrd="0" presId="urn:microsoft.com/office/officeart/2005/8/layout/list1"/>
    <dgm:cxn modelId="{9E7EA918-3DC7-4F89-BC55-522E32F814D5}" type="presParOf" srcId="{82127BE2-A8A2-452F-BED9-5BCC71654CED}" destId="{9FABE79B-339B-4000-9E8F-11B1956D6075}" srcOrd="16" destOrd="0" presId="urn:microsoft.com/office/officeart/2005/8/layout/list1"/>
    <dgm:cxn modelId="{128C9628-5B7B-4CFE-BB8F-74CDFA770F6D}" type="presParOf" srcId="{9FABE79B-339B-4000-9E8F-11B1956D6075}" destId="{0FE0A50B-3736-48C9-BD9D-5DF38E61271E}" srcOrd="0" destOrd="0" presId="urn:microsoft.com/office/officeart/2005/8/layout/list1"/>
    <dgm:cxn modelId="{27CB2B3D-CB47-4D11-9D73-CF9BB97F9FB6}" type="presParOf" srcId="{9FABE79B-339B-4000-9E8F-11B1956D6075}" destId="{0F0F2E11-921B-4C94-9A74-141ADE71C491}" srcOrd="1" destOrd="0" presId="urn:microsoft.com/office/officeart/2005/8/layout/list1"/>
    <dgm:cxn modelId="{D73383FF-FC9E-4508-9FD3-E827FF06916A}" type="presParOf" srcId="{82127BE2-A8A2-452F-BED9-5BCC71654CED}" destId="{30EEF707-0534-453C-A973-4095D726C0CF}" srcOrd="17" destOrd="0" presId="urn:microsoft.com/office/officeart/2005/8/layout/list1"/>
    <dgm:cxn modelId="{B874C7DB-4458-41DB-AF68-9A4E8201878D}" type="presParOf" srcId="{82127BE2-A8A2-452F-BED9-5BCC71654CED}" destId="{0C6B8E7F-9144-423A-AEDE-06EAC9DBC0A8}"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C3BBDD4-1B16-4C00-8E8F-9FEA58DF7B07}" type="doc">
      <dgm:prSet loTypeId="urn:microsoft.com/office/officeart/2005/8/layout/list1" loCatId="list" qsTypeId="urn:microsoft.com/office/officeart/2005/8/quickstyle/simple1" qsCatId="simple" csTypeId="urn:microsoft.com/office/officeart/2005/8/colors/accent1_3" csCatId="accent1" phldr="1"/>
      <dgm:spPr/>
      <dgm:t>
        <a:bodyPr/>
        <a:lstStyle/>
        <a:p>
          <a:endParaRPr lang="es-MX"/>
        </a:p>
      </dgm:t>
    </dgm:pt>
    <dgm:pt modelId="{D5B21585-1ECC-45C6-992F-64AE9E95FFE7}">
      <dgm:prSet phldrT="[Texto]" custT="1"/>
      <dgm:spPr/>
      <dgm:t>
        <a:bodyPr/>
        <a:lstStyle/>
        <a:p>
          <a:r>
            <a:rPr lang="es-MX" sz="1500" b="1" dirty="0">
              <a:latin typeface="Montserrat" panose="00000500000000000000" pitchFamily="2" charset="0"/>
            </a:rPr>
            <a:t>I.  Ingresar al Buzón IMSS, por la página electrónica del Instituto www.imss.gob.mx/buzonimss</a:t>
          </a:r>
        </a:p>
      </dgm:t>
    </dgm:pt>
    <dgm:pt modelId="{C3F91FFD-352F-4F8A-8166-F154720E3193}" type="parTrans" cxnId="{22AD075F-B819-4BD9-81A4-655C10F42242}">
      <dgm:prSet/>
      <dgm:spPr/>
      <dgm:t>
        <a:bodyPr/>
        <a:lstStyle/>
        <a:p>
          <a:endParaRPr lang="es-MX"/>
        </a:p>
      </dgm:t>
    </dgm:pt>
    <dgm:pt modelId="{76C57C61-75E7-4FE0-A347-E187B7096910}" type="sibTrans" cxnId="{22AD075F-B819-4BD9-81A4-655C10F42242}">
      <dgm:prSet/>
      <dgm:spPr/>
      <dgm:t>
        <a:bodyPr/>
        <a:lstStyle/>
        <a:p>
          <a:endParaRPr lang="es-MX"/>
        </a:p>
      </dgm:t>
    </dgm:pt>
    <dgm:pt modelId="{84D3B1D5-A38C-4EF1-8369-DC420AE4CCBA}">
      <dgm:prSet phldrT="[Texto]" custT="1"/>
      <dgm:spPr/>
      <dgm:t>
        <a:bodyPr/>
        <a:lstStyle/>
        <a:p>
          <a:r>
            <a:rPr lang="es-MX" sz="1500" b="1" dirty="0">
              <a:latin typeface="Montserrat" panose="00000500000000000000" pitchFamily="2" charset="0"/>
            </a:rPr>
            <a:t>II. Selecciona la opción “Cobranza”	</a:t>
          </a:r>
        </a:p>
      </dgm:t>
    </dgm:pt>
    <dgm:pt modelId="{2DF7B531-22A7-42AE-AE1C-D8CC73D02553}" type="parTrans" cxnId="{35404C06-9DD4-4164-9AD3-359B2452A4F3}">
      <dgm:prSet/>
      <dgm:spPr/>
      <dgm:t>
        <a:bodyPr/>
        <a:lstStyle/>
        <a:p>
          <a:endParaRPr lang="es-MX"/>
        </a:p>
      </dgm:t>
    </dgm:pt>
    <dgm:pt modelId="{CDD9F8A5-1335-4C68-B5F9-EB6A1C433091}" type="sibTrans" cxnId="{35404C06-9DD4-4164-9AD3-359B2452A4F3}">
      <dgm:prSet/>
      <dgm:spPr/>
      <dgm:t>
        <a:bodyPr/>
        <a:lstStyle/>
        <a:p>
          <a:endParaRPr lang="es-MX"/>
        </a:p>
      </dgm:t>
    </dgm:pt>
    <dgm:pt modelId="{B8F202CE-3ED5-4D45-BD6A-B3F9EAAB7568}">
      <dgm:prSet phldrT="[Texto]" custT="1"/>
      <dgm:spPr/>
      <dgm:t>
        <a:bodyPr/>
        <a:lstStyle/>
        <a:p>
          <a:r>
            <a:rPr lang="es-MX" sz="1500" b="1" dirty="0">
              <a:latin typeface="Montserrat" panose="00000500000000000000" pitchFamily="2" charset="0"/>
            </a:rPr>
            <a:t>III. Selecciona la opción “32D Autorización de Terceros”, Seleccionar “Autorizo Hacer Publica Mi Opinión de Cumplimiento”</a:t>
          </a:r>
        </a:p>
      </dgm:t>
    </dgm:pt>
    <dgm:pt modelId="{A224FB85-0D9E-4199-9EA3-F86B0AB87500}" type="parTrans" cxnId="{14783970-6FDB-4E60-9D27-1DE507F9A854}">
      <dgm:prSet/>
      <dgm:spPr/>
      <dgm:t>
        <a:bodyPr/>
        <a:lstStyle/>
        <a:p>
          <a:endParaRPr lang="es-MX"/>
        </a:p>
      </dgm:t>
    </dgm:pt>
    <dgm:pt modelId="{76B33DC6-A475-426F-810C-B70E4621BF4A}" type="sibTrans" cxnId="{14783970-6FDB-4E60-9D27-1DE507F9A854}">
      <dgm:prSet/>
      <dgm:spPr/>
      <dgm:t>
        <a:bodyPr/>
        <a:lstStyle/>
        <a:p>
          <a:endParaRPr lang="es-MX"/>
        </a:p>
      </dgm:t>
    </dgm:pt>
    <dgm:pt modelId="{D052126F-23D7-46D0-AB25-EB60BA5181BE}">
      <dgm:prSet phldrT="[Texto]" custT="1"/>
      <dgm:spPr/>
      <dgm:t>
        <a:bodyPr/>
        <a:lstStyle/>
        <a:p>
          <a:r>
            <a:rPr lang="es-MX" sz="1500" b="1" dirty="0">
              <a:latin typeface="Montserrat" panose="00000500000000000000" pitchFamily="2" charset="0"/>
            </a:rPr>
            <a:t>IV.. Guardar y firmar mediante la e. firma</a:t>
          </a:r>
        </a:p>
      </dgm:t>
    </dgm:pt>
    <dgm:pt modelId="{5E0C90D9-3AE9-4BF3-A9A0-946B8282BF12}" type="parTrans" cxnId="{1133AE41-32EC-47E5-9ECA-9B5B787507FC}">
      <dgm:prSet/>
      <dgm:spPr/>
      <dgm:t>
        <a:bodyPr/>
        <a:lstStyle/>
        <a:p>
          <a:endParaRPr lang="es-MX"/>
        </a:p>
      </dgm:t>
    </dgm:pt>
    <dgm:pt modelId="{B47D0093-0877-486D-9A6F-953F496E1B83}" type="sibTrans" cxnId="{1133AE41-32EC-47E5-9ECA-9B5B787507FC}">
      <dgm:prSet/>
      <dgm:spPr/>
      <dgm:t>
        <a:bodyPr/>
        <a:lstStyle/>
        <a:p>
          <a:endParaRPr lang="es-MX"/>
        </a:p>
      </dgm:t>
    </dgm:pt>
    <dgm:pt modelId="{49476C58-FDFA-4CBF-8309-B19C43F46E6B}">
      <dgm:prSet phldrT="[Texto]" custT="1"/>
      <dgm:spPr/>
      <dgm:t>
        <a:bodyPr/>
        <a:lstStyle/>
        <a:p>
          <a:r>
            <a:rPr lang="es-MX" sz="1500" b="1" dirty="0">
              <a:latin typeface="Montserrat" panose="00000500000000000000" pitchFamily="2" charset="0"/>
            </a:rPr>
            <a:t>V.  Buzón IMSS generará el acuse correspondiente</a:t>
          </a:r>
        </a:p>
      </dgm:t>
    </dgm:pt>
    <dgm:pt modelId="{B486D8D6-BE26-4A44-93F5-64E087469AB5}" type="parTrans" cxnId="{C4DB01E9-48AE-4AFC-88B7-E638AB39CAC2}">
      <dgm:prSet/>
      <dgm:spPr/>
      <dgm:t>
        <a:bodyPr/>
        <a:lstStyle/>
        <a:p>
          <a:endParaRPr lang="es-MX"/>
        </a:p>
      </dgm:t>
    </dgm:pt>
    <dgm:pt modelId="{4F75A9AD-CB27-4B20-85A7-2FCB94F5E64A}" type="sibTrans" cxnId="{C4DB01E9-48AE-4AFC-88B7-E638AB39CAC2}">
      <dgm:prSet/>
      <dgm:spPr/>
      <dgm:t>
        <a:bodyPr/>
        <a:lstStyle/>
        <a:p>
          <a:endParaRPr lang="es-MX"/>
        </a:p>
      </dgm:t>
    </dgm:pt>
    <dgm:pt modelId="{82127BE2-A8A2-452F-BED9-5BCC71654CED}" type="pres">
      <dgm:prSet presAssocID="{3C3BBDD4-1B16-4C00-8E8F-9FEA58DF7B07}" presName="linear" presStyleCnt="0">
        <dgm:presLayoutVars>
          <dgm:dir/>
          <dgm:animLvl val="lvl"/>
          <dgm:resizeHandles val="exact"/>
        </dgm:presLayoutVars>
      </dgm:prSet>
      <dgm:spPr/>
    </dgm:pt>
    <dgm:pt modelId="{9C9A4227-4510-4A9E-A63F-589F16C8DD71}" type="pres">
      <dgm:prSet presAssocID="{D5B21585-1ECC-45C6-992F-64AE9E95FFE7}" presName="parentLin" presStyleCnt="0"/>
      <dgm:spPr/>
    </dgm:pt>
    <dgm:pt modelId="{E8267938-5FC1-413C-A75D-8220A4A04351}" type="pres">
      <dgm:prSet presAssocID="{D5B21585-1ECC-45C6-992F-64AE9E95FFE7}" presName="parentLeftMargin" presStyleLbl="node1" presStyleIdx="0" presStyleCnt="5"/>
      <dgm:spPr/>
    </dgm:pt>
    <dgm:pt modelId="{F409CB76-8BF4-46C1-94C7-62BE2E84F07C}" type="pres">
      <dgm:prSet presAssocID="{D5B21585-1ECC-45C6-992F-64AE9E95FFE7}" presName="parentText" presStyleLbl="node1" presStyleIdx="0" presStyleCnt="5" custScaleX="142857">
        <dgm:presLayoutVars>
          <dgm:chMax val="0"/>
          <dgm:bulletEnabled val="1"/>
        </dgm:presLayoutVars>
      </dgm:prSet>
      <dgm:spPr/>
    </dgm:pt>
    <dgm:pt modelId="{9C35F418-C3BE-47B9-BF35-B7DE2815A0B5}" type="pres">
      <dgm:prSet presAssocID="{D5B21585-1ECC-45C6-992F-64AE9E95FFE7}" presName="negativeSpace" presStyleCnt="0"/>
      <dgm:spPr/>
    </dgm:pt>
    <dgm:pt modelId="{74299EDB-DC07-4878-95CF-94EE016F14A6}" type="pres">
      <dgm:prSet presAssocID="{D5B21585-1ECC-45C6-992F-64AE9E95FFE7}" presName="childText" presStyleLbl="conFgAcc1" presStyleIdx="0" presStyleCnt="5">
        <dgm:presLayoutVars>
          <dgm:bulletEnabled val="1"/>
        </dgm:presLayoutVars>
      </dgm:prSet>
      <dgm:spPr/>
    </dgm:pt>
    <dgm:pt modelId="{F986A278-64B4-4FE4-9B94-2443D40608D7}" type="pres">
      <dgm:prSet presAssocID="{76C57C61-75E7-4FE0-A347-E187B7096910}" presName="spaceBetweenRectangles" presStyleCnt="0"/>
      <dgm:spPr/>
    </dgm:pt>
    <dgm:pt modelId="{33648FDC-DB56-4C70-AEB2-BF10394EDB1C}" type="pres">
      <dgm:prSet presAssocID="{84D3B1D5-A38C-4EF1-8369-DC420AE4CCBA}" presName="parentLin" presStyleCnt="0"/>
      <dgm:spPr/>
    </dgm:pt>
    <dgm:pt modelId="{07F02C6E-7524-4014-A7CA-F98F5E2A1038}" type="pres">
      <dgm:prSet presAssocID="{84D3B1D5-A38C-4EF1-8369-DC420AE4CCBA}" presName="parentLeftMargin" presStyleLbl="node1" presStyleIdx="0" presStyleCnt="5"/>
      <dgm:spPr/>
    </dgm:pt>
    <dgm:pt modelId="{1D71AD5F-0BCF-4FCF-8FEB-4F4F8B73BF03}" type="pres">
      <dgm:prSet presAssocID="{84D3B1D5-A38C-4EF1-8369-DC420AE4CCBA}" presName="parentText" presStyleLbl="node1" presStyleIdx="1" presStyleCnt="5" custScaleX="142857">
        <dgm:presLayoutVars>
          <dgm:chMax val="0"/>
          <dgm:bulletEnabled val="1"/>
        </dgm:presLayoutVars>
      </dgm:prSet>
      <dgm:spPr/>
    </dgm:pt>
    <dgm:pt modelId="{E5F3E167-A587-47C0-AB31-6FB0CE759764}" type="pres">
      <dgm:prSet presAssocID="{84D3B1D5-A38C-4EF1-8369-DC420AE4CCBA}" presName="negativeSpace" presStyleCnt="0"/>
      <dgm:spPr/>
    </dgm:pt>
    <dgm:pt modelId="{827B0C80-CC51-4508-B430-F3C5B81AD411}" type="pres">
      <dgm:prSet presAssocID="{84D3B1D5-A38C-4EF1-8369-DC420AE4CCBA}" presName="childText" presStyleLbl="conFgAcc1" presStyleIdx="1" presStyleCnt="5">
        <dgm:presLayoutVars>
          <dgm:bulletEnabled val="1"/>
        </dgm:presLayoutVars>
      </dgm:prSet>
      <dgm:spPr/>
    </dgm:pt>
    <dgm:pt modelId="{27FCF934-0E9E-408B-ADC6-9B327B5AE73F}" type="pres">
      <dgm:prSet presAssocID="{CDD9F8A5-1335-4C68-B5F9-EB6A1C433091}" presName="spaceBetweenRectangles" presStyleCnt="0"/>
      <dgm:spPr/>
    </dgm:pt>
    <dgm:pt modelId="{EE877488-C709-4E0E-AE8B-448060FBD6AA}" type="pres">
      <dgm:prSet presAssocID="{B8F202CE-3ED5-4D45-BD6A-B3F9EAAB7568}" presName="parentLin" presStyleCnt="0"/>
      <dgm:spPr/>
    </dgm:pt>
    <dgm:pt modelId="{5583E79F-6711-45DE-AA86-51A50E3315E7}" type="pres">
      <dgm:prSet presAssocID="{B8F202CE-3ED5-4D45-BD6A-B3F9EAAB7568}" presName="parentLeftMargin" presStyleLbl="node1" presStyleIdx="1" presStyleCnt="5"/>
      <dgm:spPr/>
    </dgm:pt>
    <dgm:pt modelId="{031262F1-3484-4B16-8AA6-340E27EE6E76}" type="pres">
      <dgm:prSet presAssocID="{B8F202CE-3ED5-4D45-BD6A-B3F9EAAB7568}" presName="parentText" presStyleLbl="node1" presStyleIdx="2" presStyleCnt="5" custScaleX="142857" custScaleY="119845">
        <dgm:presLayoutVars>
          <dgm:chMax val="0"/>
          <dgm:bulletEnabled val="1"/>
        </dgm:presLayoutVars>
      </dgm:prSet>
      <dgm:spPr/>
    </dgm:pt>
    <dgm:pt modelId="{5F7566E9-4255-45F6-99F0-208B59BC07FA}" type="pres">
      <dgm:prSet presAssocID="{B8F202CE-3ED5-4D45-BD6A-B3F9EAAB7568}" presName="negativeSpace" presStyleCnt="0"/>
      <dgm:spPr/>
    </dgm:pt>
    <dgm:pt modelId="{2C4C89C4-E5E0-42C0-AD28-74C17E4F5D7F}" type="pres">
      <dgm:prSet presAssocID="{B8F202CE-3ED5-4D45-BD6A-B3F9EAAB7568}" presName="childText" presStyleLbl="conFgAcc1" presStyleIdx="2" presStyleCnt="5">
        <dgm:presLayoutVars>
          <dgm:bulletEnabled val="1"/>
        </dgm:presLayoutVars>
      </dgm:prSet>
      <dgm:spPr/>
    </dgm:pt>
    <dgm:pt modelId="{39FA88F6-7663-4D8E-AEAF-4920C5723AA4}" type="pres">
      <dgm:prSet presAssocID="{76B33DC6-A475-426F-810C-B70E4621BF4A}" presName="spaceBetweenRectangles" presStyleCnt="0"/>
      <dgm:spPr/>
    </dgm:pt>
    <dgm:pt modelId="{099B8D2A-7A29-4503-B80A-DE7B5EB87CF0}" type="pres">
      <dgm:prSet presAssocID="{D052126F-23D7-46D0-AB25-EB60BA5181BE}" presName="parentLin" presStyleCnt="0"/>
      <dgm:spPr/>
    </dgm:pt>
    <dgm:pt modelId="{7759A2CA-FBD5-4D0F-A6DF-F356D9A2F3AB}" type="pres">
      <dgm:prSet presAssocID="{D052126F-23D7-46D0-AB25-EB60BA5181BE}" presName="parentLeftMargin" presStyleLbl="node1" presStyleIdx="2" presStyleCnt="5" custScaleX="142857"/>
      <dgm:spPr/>
    </dgm:pt>
    <dgm:pt modelId="{86A6017B-A1F3-4089-A8E7-3BCE73C04028}" type="pres">
      <dgm:prSet presAssocID="{D052126F-23D7-46D0-AB25-EB60BA5181BE}" presName="parentText" presStyleLbl="node1" presStyleIdx="3" presStyleCnt="5" custScaleX="142857" custLinFactNeighborX="-27239" custLinFactNeighborY="-3569">
        <dgm:presLayoutVars>
          <dgm:chMax val="0"/>
          <dgm:bulletEnabled val="1"/>
        </dgm:presLayoutVars>
      </dgm:prSet>
      <dgm:spPr/>
    </dgm:pt>
    <dgm:pt modelId="{1245DCE0-4F81-4F99-BF4B-0110485E2C30}" type="pres">
      <dgm:prSet presAssocID="{D052126F-23D7-46D0-AB25-EB60BA5181BE}" presName="negativeSpace" presStyleCnt="0"/>
      <dgm:spPr/>
    </dgm:pt>
    <dgm:pt modelId="{3562822B-FDC0-47F4-BAE1-3658EE73FDCD}" type="pres">
      <dgm:prSet presAssocID="{D052126F-23D7-46D0-AB25-EB60BA5181BE}" presName="childText" presStyleLbl="conFgAcc1" presStyleIdx="3" presStyleCnt="5">
        <dgm:presLayoutVars>
          <dgm:bulletEnabled val="1"/>
        </dgm:presLayoutVars>
      </dgm:prSet>
      <dgm:spPr/>
    </dgm:pt>
    <dgm:pt modelId="{754C14F0-49ED-40AB-AD78-7734D3CD6D3C}" type="pres">
      <dgm:prSet presAssocID="{B47D0093-0877-486D-9A6F-953F496E1B83}" presName="spaceBetweenRectangles" presStyleCnt="0"/>
      <dgm:spPr/>
    </dgm:pt>
    <dgm:pt modelId="{9FABE79B-339B-4000-9E8F-11B1956D6075}" type="pres">
      <dgm:prSet presAssocID="{49476C58-FDFA-4CBF-8309-B19C43F46E6B}" presName="parentLin" presStyleCnt="0"/>
      <dgm:spPr/>
    </dgm:pt>
    <dgm:pt modelId="{0FE0A50B-3736-48C9-BD9D-5DF38E61271E}" type="pres">
      <dgm:prSet presAssocID="{49476C58-FDFA-4CBF-8309-B19C43F46E6B}" presName="parentLeftMargin" presStyleLbl="node1" presStyleIdx="3" presStyleCnt="5" custScaleX="142857"/>
      <dgm:spPr/>
    </dgm:pt>
    <dgm:pt modelId="{0F0F2E11-921B-4C94-9A74-141ADE71C491}" type="pres">
      <dgm:prSet presAssocID="{49476C58-FDFA-4CBF-8309-B19C43F46E6B}" presName="parentText" presStyleLbl="node1" presStyleIdx="4" presStyleCnt="5" custScaleX="142857" custLinFactNeighborX="-27239" custLinFactNeighborY="7137">
        <dgm:presLayoutVars>
          <dgm:chMax val="0"/>
          <dgm:bulletEnabled val="1"/>
        </dgm:presLayoutVars>
      </dgm:prSet>
      <dgm:spPr/>
    </dgm:pt>
    <dgm:pt modelId="{30EEF707-0534-453C-A973-4095D726C0CF}" type="pres">
      <dgm:prSet presAssocID="{49476C58-FDFA-4CBF-8309-B19C43F46E6B}" presName="negativeSpace" presStyleCnt="0"/>
      <dgm:spPr/>
    </dgm:pt>
    <dgm:pt modelId="{0C6B8E7F-9144-423A-AEDE-06EAC9DBC0A8}" type="pres">
      <dgm:prSet presAssocID="{49476C58-FDFA-4CBF-8309-B19C43F46E6B}" presName="childText" presStyleLbl="conFgAcc1" presStyleIdx="4" presStyleCnt="5">
        <dgm:presLayoutVars>
          <dgm:bulletEnabled val="1"/>
        </dgm:presLayoutVars>
      </dgm:prSet>
      <dgm:spPr/>
    </dgm:pt>
  </dgm:ptLst>
  <dgm:cxnLst>
    <dgm:cxn modelId="{35404C06-9DD4-4164-9AD3-359B2452A4F3}" srcId="{3C3BBDD4-1B16-4C00-8E8F-9FEA58DF7B07}" destId="{84D3B1D5-A38C-4EF1-8369-DC420AE4CCBA}" srcOrd="1" destOrd="0" parTransId="{2DF7B531-22A7-42AE-AE1C-D8CC73D02553}" sibTransId="{CDD9F8A5-1335-4C68-B5F9-EB6A1C433091}"/>
    <dgm:cxn modelId="{22AD075F-B819-4BD9-81A4-655C10F42242}" srcId="{3C3BBDD4-1B16-4C00-8E8F-9FEA58DF7B07}" destId="{D5B21585-1ECC-45C6-992F-64AE9E95FFE7}" srcOrd="0" destOrd="0" parTransId="{C3F91FFD-352F-4F8A-8166-F154720E3193}" sibTransId="{76C57C61-75E7-4FE0-A347-E187B7096910}"/>
    <dgm:cxn modelId="{1133AE41-32EC-47E5-9ECA-9B5B787507FC}" srcId="{3C3BBDD4-1B16-4C00-8E8F-9FEA58DF7B07}" destId="{D052126F-23D7-46D0-AB25-EB60BA5181BE}" srcOrd="3" destOrd="0" parTransId="{5E0C90D9-3AE9-4BF3-A9A0-946B8282BF12}" sibTransId="{B47D0093-0877-486D-9A6F-953F496E1B83}"/>
    <dgm:cxn modelId="{030B3762-BBC9-4B99-AEF1-6FD60461D487}" type="presOf" srcId="{49476C58-FDFA-4CBF-8309-B19C43F46E6B}" destId="{0F0F2E11-921B-4C94-9A74-141ADE71C491}" srcOrd="1" destOrd="0" presId="urn:microsoft.com/office/officeart/2005/8/layout/list1"/>
    <dgm:cxn modelId="{9C066C6A-5EBF-45FA-9182-14A17E890ED1}" type="presOf" srcId="{B8F202CE-3ED5-4D45-BD6A-B3F9EAAB7568}" destId="{031262F1-3484-4B16-8AA6-340E27EE6E76}" srcOrd="1" destOrd="0" presId="urn:microsoft.com/office/officeart/2005/8/layout/list1"/>
    <dgm:cxn modelId="{2E13E44E-FDC2-48FC-A7CA-9DE50E83D6B0}" type="presOf" srcId="{84D3B1D5-A38C-4EF1-8369-DC420AE4CCBA}" destId="{07F02C6E-7524-4014-A7CA-F98F5E2A1038}" srcOrd="0" destOrd="0" presId="urn:microsoft.com/office/officeart/2005/8/layout/list1"/>
    <dgm:cxn modelId="{41576A4F-D110-4FEA-A69A-C6D3A1A30CCA}" type="presOf" srcId="{B8F202CE-3ED5-4D45-BD6A-B3F9EAAB7568}" destId="{5583E79F-6711-45DE-AA86-51A50E3315E7}" srcOrd="0" destOrd="0" presId="urn:microsoft.com/office/officeart/2005/8/layout/list1"/>
    <dgm:cxn modelId="{14783970-6FDB-4E60-9D27-1DE507F9A854}" srcId="{3C3BBDD4-1B16-4C00-8E8F-9FEA58DF7B07}" destId="{B8F202CE-3ED5-4D45-BD6A-B3F9EAAB7568}" srcOrd="2" destOrd="0" parTransId="{A224FB85-0D9E-4199-9EA3-F86B0AB87500}" sibTransId="{76B33DC6-A475-426F-810C-B70E4621BF4A}"/>
    <dgm:cxn modelId="{C056E88B-CB8A-4605-AD52-518FFC31B2E2}" type="presOf" srcId="{D5B21585-1ECC-45C6-992F-64AE9E95FFE7}" destId="{F409CB76-8BF4-46C1-94C7-62BE2E84F07C}" srcOrd="1" destOrd="0" presId="urn:microsoft.com/office/officeart/2005/8/layout/list1"/>
    <dgm:cxn modelId="{468C419A-F7E5-400D-8896-E4BB6DF6B5A5}" type="presOf" srcId="{3C3BBDD4-1B16-4C00-8E8F-9FEA58DF7B07}" destId="{82127BE2-A8A2-452F-BED9-5BCC71654CED}" srcOrd="0" destOrd="0" presId="urn:microsoft.com/office/officeart/2005/8/layout/list1"/>
    <dgm:cxn modelId="{C0C28AA2-0BC3-4F90-9411-89F1345E485F}" type="presOf" srcId="{D052126F-23D7-46D0-AB25-EB60BA5181BE}" destId="{7759A2CA-FBD5-4D0F-A6DF-F356D9A2F3AB}" srcOrd="0" destOrd="0" presId="urn:microsoft.com/office/officeart/2005/8/layout/list1"/>
    <dgm:cxn modelId="{7B56D5A5-B8F7-45FE-927B-8AA80EA3A0B4}" type="presOf" srcId="{D052126F-23D7-46D0-AB25-EB60BA5181BE}" destId="{86A6017B-A1F3-4089-A8E7-3BCE73C04028}" srcOrd="1" destOrd="0" presId="urn:microsoft.com/office/officeart/2005/8/layout/list1"/>
    <dgm:cxn modelId="{850C00C5-D6A8-4418-BDDA-8D4C314A880E}" type="presOf" srcId="{84D3B1D5-A38C-4EF1-8369-DC420AE4CCBA}" destId="{1D71AD5F-0BCF-4FCF-8FEB-4F4F8B73BF03}" srcOrd="1" destOrd="0" presId="urn:microsoft.com/office/officeart/2005/8/layout/list1"/>
    <dgm:cxn modelId="{9AD735C6-CE33-4999-8019-625820F210C6}" type="presOf" srcId="{49476C58-FDFA-4CBF-8309-B19C43F46E6B}" destId="{0FE0A50B-3736-48C9-BD9D-5DF38E61271E}" srcOrd="0" destOrd="0" presId="urn:microsoft.com/office/officeart/2005/8/layout/list1"/>
    <dgm:cxn modelId="{C4DB01E9-48AE-4AFC-88B7-E638AB39CAC2}" srcId="{3C3BBDD4-1B16-4C00-8E8F-9FEA58DF7B07}" destId="{49476C58-FDFA-4CBF-8309-B19C43F46E6B}" srcOrd="4" destOrd="0" parTransId="{B486D8D6-BE26-4A44-93F5-64E087469AB5}" sibTransId="{4F75A9AD-CB27-4B20-85A7-2FCB94F5E64A}"/>
    <dgm:cxn modelId="{02ADBAF9-144D-4521-B0DE-85D67591366C}" type="presOf" srcId="{D5B21585-1ECC-45C6-992F-64AE9E95FFE7}" destId="{E8267938-5FC1-413C-A75D-8220A4A04351}" srcOrd="0" destOrd="0" presId="urn:microsoft.com/office/officeart/2005/8/layout/list1"/>
    <dgm:cxn modelId="{15DCD12E-A721-43C3-8E59-93DFA022865D}" type="presParOf" srcId="{82127BE2-A8A2-452F-BED9-5BCC71654CED}" destId="{9C9A4227-4510-4A9E-A63F-589F16C8DD71}" srcOrd="0" destOrd="0" presId="urn:microsoft.com/office/officeart/2005/8/layout/list1"/>
    <dgm:cxn modelId="{0018F371-DE97-48D1-A414-CB7DE0507046}" type="presParOf" srcId="{9C9A4227-4510-4A9E-A63F-589F16C8DD71}" destId="{E8267938-5FC1-413C-A75D-8220A4A04351}" srcOrd="0" destOrd="0" presId="urn:microsoft.com/office/officeart/2005/8/layout/list1"/>
    <dgm:cxn modelId="{7A527E66-C3E6-4CB3-B498-5A0D26A589F0}" type="presParOf" srcId="{9C9A4227-4510-4A9E-A63F-589F16C8DD71}" destId="{F409CB76-8BF4-46C1-94C7-62BE2E84F07C}" srcOrd="1" destOrd="0" presId="urn:microsoft.com/office/officeart/2005/8/layout/list1"/>
    <dgm:cxn modelId="{16B6680A-C903-4773-9DCE-94DA4FC6C0E3}" type="presParOf" srcId="{82127BE2-A8A2-452F-BED9-5BCC71654CED}" destId="{9C35F418-C3BE-47B9-BF35-B7DE2815A0B5}" srcOrd="1" destOrd="0" presId="urn:microsoft.com/office/officeart/2005/8/layout/list1"/>
    <dgm:cxn modelId="{55FF85B5-0595-4176-983C-9C35A071F9E8}" type="presParOf" srcId="{82127BE2-A8A2-452F-BED9-5BCC71654CED}" destId="{74299EDB-DC07-4878-95CF-94EE016F14A6}" srcOrd="2" destOrd="0" presId="urn:microsoft.com/office/officeart/2005/8/layout/list1"/>
    <dgm:cxn modelId="{FDEE1628-3557-4C10-B1FF-64E39639EB45}" type="presParOf" srcId="{82127BE2-A8A2-452F-BED9-5BCC71654CED}" destId="{F986A278-64B4-4FE4-9B94-2443D40608D7}" srcOrd="3" destOrd="0" presId="urn:microsoft.com/office/officeart/2005/8/layout/list1"/>
    <dgm:cxn modelId="{6210C046-F4CB-4069-A8A4-90F63253F15B}" type="presParOf" srcId="{82127BE2-A8A2-452F-BED9-5BCC71654CED}" destId="{33648FDC-DB56-4C70-AEB2-BF10394EDB1C}" srcOrd="4" destOrd="0" presId="urn:microsoft.com/office/officeart/2005/8/layout/list1"/>
    <dgm:cxn modelId="{3C6516E6-4FFC-43B2-A365-B2AAA452265D}" type="presParOf" srcId="{33648FDC-DB56-4C70-AEB2-BF10394EDB1C}" destId="{07F02C6E-7524-4014-A7CA-F98F5E2A1038}" srcOrd="0" destOrd="0" presId="urn:microsoft.com/office/officeart/2005/8/layout/list1"/>
    <dgm:cxn modelId="{D1B9006D-3FEA-4A12-83A7-5F18DA16062C}" type="presParOf" srcId="{33648FDC-DB56-4C70-AEB2-BF10394EDB1C}" destId="{1D71AD5F-0BCF-4FCF-8FEB-4F4F8B73BF03}" srcOrd="1" destOrd="0" presId="urn:microsoft.com/office/officeart/2005/8/layout/list1"/>
    <dgm:cxn modelId="{010FCE18-842B-492A-AEED-30D36E708727}" type="presParOf" srcId="{82127BE2-A8A2-452F-BED9-5BCC71654CED}" destId="{E5F3E167-A587-47C0-AB31-6FB0CE759764}" srcOrd="5" destOrd="0" presId="urn:microsoft.com/office/officeart/2005/8/layout/list1"/>
    <dgm:cxn modelId="{E81F264F-171D-4672-86AB-5C5BE627FB98}" type="presParOf" srcId="{82127BE2-A8A2-452F-BED9-5BCC71654CED}" destId="{827B0C80-CC51-4508-B430-F3C5B81AD411}" srcOrd="6" destOrd="0" presId="urn:microsoft.com/office/officeart/2005/8/layout/list1"/>
    <dgm:cxn modelId="{E93B57E5-B3E0-4B60-8206-5B71717B83FD}" type="presParOf" srcId="{82127BE2-A8A2-452F-BED9-5BCC71654CED}" destId="{27FCF934-0E9E-408B-ADC6-9B327B5AE73F}" srcOrd="7" destOrd="0" presId="urn:microsoft.com/office/officeart/2005/8/layout/list1"/>
    <dgm:cxn modelId="{8C2738B2-BE3F-498C-93B6-0319048A92A1}" type="presParOf" srcId="{82127BE2-A8A2-452F-BED9-5BCC71654CED}" destId="{EE877488-C709-4E0E-AE8B-448060FBD6AA}" srcOrd="8" destOrd="0" presId="urn:microsoft.com/office/officeart/2005/8/layout/list1"/>
    <dgm:cxn modelId="{C5A76346-69BB-4F37-B4C9-BAD7FA742D26}" type="presParOf" srcId="{EE877488-C709-4E0E-AE8B-448060FBD6AA}" destId="{5583E79F-6711-45DE-AA86-51A50E3315E7}" srcOrd="0" destOrd="0" presId="urn:microsoft.com/office/officeart/2005/8/layout/list1"/>
    <dgm:cxn modelId="{D52C7543-C6ED-49D6-B91E-F8C840681537}" type="presParOf" srcId="{EE877488-C709-4E0E-AE8B-448060FBD6AA}" destId="{031262F1-3484-4B16-8AA6-340E27EE6E76}" srcOrd="1" destOrd="0" presId="urn:microsoft.com/office/officeart/2005/8/layout/list1"/>
    <dgm:cxn modelId="{41854DC8-0865-4238-B512-051AC8F0B413}" type="presParOf" srcId="{82127BE2-A8A2-452F-BED9-5BCC71654CED}" destId="{5F7566E9-4255-45F6-99F0-208B59BC07FA}" srcOrd="9" destOrd="0" presId="urn:microsoft.com/office/officeart/2005/8/layout/list1"/>
    <dgm:cxn modelId="{EA62E152-8F1A-447D-B560-27C97905B6D6}" type="presParOf" srcId="{82127BE2-A8A2-452F-BED9-5BCC71654CED}" destId="{2C4C89C4-E5E0-42C0-AD28-74C17E4F5D7F}" srcOrd="10" destOrd="0" presId="urn:microsoft.com/office/officeart/2005/8/layout/list1"/>
    <dgm:cxn modelId="{6F937B1E-CF40-49E2-A725-5AA51746F019}" type="presParOf" srcId="{82127BE2-A8A2-452F-BED9-5BCC71654CED}" destId="{39FA88F6-7663-4D8E-AEAF-4920C5723AA4}" srcOrd="11" destOrd="0" presId="urn:microsoft.com/office/officeart/2005/8/layout/list1"/>
    <dgm:cxn modelId="{3216EB14-7ED7-4469-86C3-E77273DF6666}" type="presParOf" srcId="{82127BE2-A8A2-452F-BED9-5BCC71654CED}" destId="{099B8D2A-7A29-4503-B80A-DE7B5EB87CF0}" srcOrd="12" destOrd="0" presId="urn:microsoft.com/office/officeart/2005/8/layout/list1"/>
    <dgm:cxn modelId="{FF9B6572-4170-4E2D-A127-81ED16934355}" type="presParOf" srcId="{099B8D2A-7A29-4503-B80A-DE7B5EB87CF0}" destId="{7759A2CA-FBD5-4D0F-A6DF-F356D9A2F3AB}" srcOrd="0" destOrd="0" presId="urn:microsoft.com/office/officeart/2005/8/layout/list1"/>
    <dgm:cxn modelId="{52629E40-F697-44B5-AD47-97B4C2076B84}" type="presParOf" srcId="{099B8D2A-7A29-4503-B80A-DE7B5EB87CF0}" destId="{86A6017B-A1F3-4089-A8E7-3BCE73C04028}" srcOrd="1" destOrd="0" presId="urn:microsoft.com/office/officeart/2005/8/layout/list1"/>
    <dgm:cxn modelId="{10423B9C-BE47-47CA-A14A-7F4CEBC3FE06}" type="presParOf" srcId="{82127BE2-A8A2-452F-BED9-5BCC71654CED}" destId="{1245DCE0-4F81-4F99-BF4B-0110485E2C30}" srcOrd="13" destOrd="0" presId="urn:microsoft.com/office/officeart/2005/8/layout/list1"/>
    <dgm:cxn modelId="{BA42418E-7379-429C-86C8-9A28520D0EE3}" type="presParOf" srcId="{82127BE2-A8A2-452F-BED9-5BCC71654CED}" destId="{3562822B-FDC0-47F4-BAE1-3658EE73FDCD}" srcOrd="14" destOrd="0" presId="urn:microsoft.com/office/officeart/2005/8/layout/list1"/>
    <dgm:cxn modelId="{FEAC8E45-36FD-497B-9F8A-4E3F1EFBF7C8}" type="presParOf" srcId="{82127BE2-A8A2-452F-BED9-5BCC71654CED}" destId="{754C14F0-49ED-40AB-AD78-7734D3CD6D3C}" srcOrd="15" destOrd="0" presId="urn:microsoft.com/office/officeart/2005/8/layout/list1"/>
    <dgm:cxn modelId="{9E7EA918-3DC7-4F89-BC55-522E32F814D5}" type="presParOf" srcId="{82127BE2-A8A2-452F-BED9-5BCC71654CED}" destId="{9FABE79B-339B-4000-9E8F-11B1956D6075}" srcOrd="16" destOrd="0" presId="urn:microsoft.com/office/officeart/2005/8/layout/list1"/>
    <dgm:cxn modelId="{128C9628-5B7B-4CFE-BB8F-74CDFA770F6D}" type="presParOf" srcId="{9FABE79B-339B-4000-9E8F-11B1956D6075}" destId="{0FE0A50B-3736-48C9-BD9D-5DF38E61271E}" srcOrd="0" destOrd="0" presId="urn:microsoft.com/office/officeart/2005/8/layout/list1"/>
    <dgm:cxn modelId="{27CB2B3D-CB47-4D11-9D73-CF9BB97F9FB6}" type="presParOf" srcId="{9FABE79B-339B-4000-9E8F-11B1956D6075}" destId="{0F0F2E11-921B-4C94-9A74-141ADE71C491}" srcOrd="1" destOrd="0" presId="urn:microsoft.com/office/officeart/2005/8/layout/list1"/>
    <dgm:cxn modelId="{D73383FF-FC9E-4508-9FD3-E827FF06916A}" type="presParOf" srcId="{82127BE2-A8A2-452F-BED9-5BCC71654CED}" destId="{30EEF707-0534-453C-A973-4095D726C0CF}" srcOrd="17" destOrd="0" presId="urn:microsoft.com/office/officeart/2005/8/layout/list1"/>
    <dgm:cxn modelId="{B874C7DB-4458-41DB-AF68-9A4E8201878D}" type="presParOf" srcId="{82127BE2-A8A2-452F-BED9-5BCC71654CED}" destId="{0C6B8E7F-9144-423A-AEDE-06EAC9DBC0A8}"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C3BBDD4-1B16-4C00-8E8F-9FEA58DF7B07}" type="doc">
      <dgm:prSet loTypeId="urn:microsoft.com/office/officeart/2005/8/layout/list1" loCatId="list" qsTypeId="urn:microsoft.com/office/officeart/2005/8/quickstyle/simple4" qsCatId="simple" csTypeId="urn:microsoft.com/office/officeart/2005/8/colors/accent1_3" csCatId="accent1" phldr="1"/>
      <dgm:spPr/>
      <dgm:t>
        <a:bodyPr/>
        <a:lstStyle/>
        <a:p>
          <a:endParaRPr lang="es-MX"/>
        </a:p>
      </dgm:t>
    </dgm:pt>
    <dgm:pt modelId="{D5B21585-1ECC-45C6-992F-64AE9E95FFE7}">
      <dgm:prSet phldrT="[Texto]" custT="1"/>
      <dgm:spPr/>
      <dgm:t>
        <a:bodyPr/>
        <a:lstStyle/>
        <a:p>
          <a:r>
            <a:rPr lang="es-MX" sz="1600" b="1" dirty="0">
              <a:latin typeface="Montserrat" panose="00000500000000000000" pitchFamily="2" charset="0"/>
            </a:rPr>
            <a:t>I.  Ingresar al Buzón IMSS, por la página electrónica del Instituto www.imss.gob.mx</a:t>
          </a:r>
        </a:p>
      </dgm:t>
    </dgm:pt>
    <dgm:pt modelId="{C3F91FFD-352F-4F8A-8166-F154720E3193}" type="parTrans" cxnId="{22AD075F-B819-4BD9-81A4-655C10F42242}">
      <dgm:prSet/>
      <dgm:spPr/>
      <dgm:t>
        <a:bodyPr/>
        <a:lstStyle/>
        <a:p>
          <a:endParaRPr lang="es-MX"/>
        </a:p>
      </dgm:t>
    </dgm:pt>
    <dgm:pt modelId="{76C57C61-75E7-4FE0-A347-E187B7096910}" type="sibTrans" cxnId="{22AD075F-B819-4BD9-81A4-655C10F42242}">
      <dgm:prSet/>
      <dgm:spPr/>
      <dgm:t>
        <a:bodyPr/>
        <a:lstStyle/>
        <a:p>
          <a:endParaRPr lang="es-MX"/>
        </a:p>
      </dgm:t>
    </dgm:pt>
    <dgm:pt modelId="{84D3B1D5-A38C-4EF1-8369-DC420AE4CCBA}">
      <dgm:prSet phldrT="[Texto]" custT="1"/>
      <dgm:spPr/>
      <dgm:t>
        <a:bodyPr/>
        <a:lstStyle/>
        <a:p>
          <a:r>
            <a:rPr lang="es-MX" sz="1600" b="1" dirty="0">
              <a:latin typeface="Montserrat" panose="00000500000000000000" pitchFamily="2" charset="0"/>
            </a:rPr>
            <a:t>II. Elegir “Consulta púbica de Opinión de cumplimiento” y captura RFC y código de validación”	</a:t>
          </a:r>
        </a:p>
      </dgm:t>
    </dgm:pt>
    <dgm:pt modelId="{2DF7B531-22A7-42AE-AE1C-D8CC73D02553}" type="parTrans" cxnId="{35404C06-9DD4-4164-9AD3-359B2452A4F3}">
      <dgm:prSet/>
      <dgm:spPr/>
      <dgm:t>
        <a:bodyPr/>
        <a:lstStyle/>
        <a:p>
          <a:endParaRPr lang="es-MX"/>
        </a:p>
      </dgm:t>
    </dgm:pt>
    <dgm:pt modelId="{CDD9F8A5-1335-4C68-B5F9-EB6A1C433091}" type="sibTrans" cxnId="{35404C06-9DD4-4164-9AD3-359B2452A4F3}">
      <dgm:prSet/>
      <dgm:spPr/>
      <dgm:t>
        <a:bodyPr/>
        <a:lstStyle/>
        <a:p>
          <a:endParaRPr lang="es-MX"/>
        </a:p>
      </dgm:t>
    </dgm:pt>
    <dgm:pt modelId="{B8F202CE-3ED5-4D45-BD6A-B3F9EAAB7568}">
      <dgm:prSet phldrT="[Texto]" custT="1"/>
      <dgm:spPr/>
      <dgm:t>
        <a:bodyPr/>
        <a:lstStyle/>
        <a:p>
          <a:r>
            <a:rPr lang="es-MX" sz="1600" b="1" dirty="0">
              <a:latin typeface="Montserrat" panose="00000500000000000000" pitchFamily="2" charset="0"/>
            </a:rPr>
            <a:t>III. Dar clic en “Consultar”</a:t>
          </a:r>
        </a:p>
      </dgm:t>
    </dgm:pt>
    <dgm:pt modelId="{A224FB85-0D9E-4199-9EA3-F86B0AB87500}" type="parTrans" cxnId="{14783970-6FDB-4E60-9D27-1DE507F9A854}">
      <dgm:prSet/>
      <dgm:spPr/>
      <dgm:t>
        <a:bodyPr/>
        <a:lstStyle/>
        <a:p>
          <a:endParaRPr lang="es-MX"/>
        </a:p>
      </dgm:t>
    </dgm:pt>
    <dgm:pt modelId="{76B33DC6-A475-426F-810C-B70E4621BF4A}" type="sibTrans" cxnId="{14783970-6FDB-4E60-9D27-1DE507F9A854}">
      <dgm:prSet/>
      <dgm:spPr/>
      <dgm:t>
        <a:bodyPr/>
        <a:lstStyle/>
        <a:p>
          <a:endParaRPr lang="es-MX"/>
        </a:p>
      </dgm:t>
    </dgm:pt>
    <dgm:pt modelId="{49476C58-FDFA-4CBF-8309-B19C43F46E6B}">
      <dgm:prSet phldrT="[Texto]" custT="1"/>
      <dgm:spPr/>
      <dgm:t>
        <a:bodyPr/>
        <a:lstStyle/>
        <a:p>
          <a:r>
            <a:rPr lang="es-MX" sz="1600" b="1" dirty="0">
              <a:latin typeface="Montserrat" panose="00000500000000000000" pitchFamily="2" charset="0"/>
            </a:rPr>
            <a:t>IV.  Descarga en formato PDF la opinión de cumplimiento.</a:t>
          </a:r>
        </a:p>
      </dgm:t>
    </dgm:pt>
    <dgm:pt modelId="{B486D8D6-BE26-4A44-93F5-64E087469AB5}" type="parTrans" cxnId="{C4DB01E9-48AE-4AFC-88B7-E638AB39CAC2}">
      <dgm:prSet/>
      <dgm:spPr/>
      <dgm:t>
        <a:bodyPr/>
        <a:lstStyle/>
        <a:p>
          <a:endParaRPr lang="es-MX"/>
        </a:p>
      </dgm:t>
    </dgm:pt>
    <dgm:pt modelId="{4F75A9AD-CB27-4B20-85A7-2FCB94F5E64A}" type="sibTrans" cxnId="{C4DB01E9-48AE-4AFC-88B7-E638AB39CAC2}">
      <dgm:prSet/>
      <dgm:spPr/>
      <dgm:t>
        <a:bodyPr/>
        <a:lstStyle/>
        <a:p>
          <a:endParaRPr lang="es-MX"/>
        </a:p>
      </dgm:t>
    </dgm:pt>
    <dgm:pt modelId="{82127BE2-A8A2-452F-BED9-5BCC71654CED}" type="pres">
      <dgm:prSet presAssocID="{3C3BBDD4-1B16-4C00-8E8F-9FEA58DF7B07}" presName="linear" presStyleCnt="0">
        <dgm:presLayoutVars>
          <dgm:dir/>
          <dgm:animLvl val="lvl"/>
          <dgm:resizeHandles val="exact"/>
        </dgm:presLayoutVars>
      </dgm:prSet>
      <dgm:spPr/>
    </dgm:pt>
    <dgm:pt modelId="{9C9A4227-4510-4A9E-A63F-589F16C8DD71}" type="pres">
      <dgm:prSet presAssocID="{D5B21585-1ECC-45C6-992F-64AE9E95FFE7}" presName="parentLin" presStyleCnt="0"/>
      <dgm:spPr/>
    </dgm:pt>
    <dgm:pt modelId="{E8267938-5FC1-413C-A75D-8220A4A04351}" type="pres">
      <dgm:prSet presAssocID="{D5B21585-1ECC-45C6-992F-64AE9E95FFE7}" presName="parentLeftMargin" presStyleLbl="node1" presStyleIdx="0" presStyleCnt="4"/>
      <dgm:spPr/>
    </dgm:pt>
    <dgm:pt modelId="{F409CB76-8BF4-46C1-94C7-62BE2E84F07C}" type="pres">
      <dgm:prSet presAssocID="{D5B21585-1ECC-45C6-992F-64AE9E95FFE7}" presName="parentText" presStyleLbl="node1" presStyleIdx="0" presStyleCnt="4" custScaleX="142857">
        <dgm:presLayoutVars>
          <dgm:chMax val="0"/>
          <dgm:bulletEnabled val="1"/>
        </dgm:presLayoutVars>
      </dgm:prSet>
      <dgm:spPr/>
    </dgm:pt>
    <dgm:pt modelId="{9C35F418-C3BE-47B9-BF35-B7DE2815A0B5}" type="pres">
      <dgm:prSet presAssocID="{D5B21585-1ECC-45C6-992F-64AE9E95FFE7}" presName="negativeSpace" presStyleCnt="0"/>
      <dgm:spPr/>
    </dgm:pt>
    <dgm:pt modelId="{74299EDB-DC07-4878-95CF-94EE016F14A6}" type="pres">
      <dgm:prSet presAssocID="{D5B21585-1ECC-45C6-992F-64AE9E95FFE7}" presName="childText" presStyleLbl="conFgAcc1" presStyleIdx="0" presStyleCnt="4">
        <dgm:presLayoutVars>
          <dgm:bulletEnabled val="1"/>
        </dgm:presLayoutVars>
      </dgm:prSet>
      <dgm:spPr/>
    </dgm:pt>
    <dgm:pt modelId="{F986A278-64B4-4FE4-9B94-2443D40608D7}" type="pres">
      <dgm:prSet presAssocID="{76C57C61-75E7-4FE0-A347-E187B7096910}" presName="spaceBetweenRectangles" presStyleCnt="0"/>
      <dgm:spPr/>
    </dgm:pt>
    <dgm:pt modelId="{33648FDC-DB56-4C70-AEB2-BF10394EDB1C}" type="pres">
      <dgm:prSet presAssocID="{84D3B1D5-A38C-4EF1-8369-DC420AE4CCBA}" presName="parentLin" presStyleCnt="0"/>
      <dgm:spPr/>
    </dgm:pt>
    <dgm:pt modelId="{07F02C6E-7524-4014-A7CA-F98F5E2A1038}" type="pres">
      <dgm:prSet presAssocID="{84D3B1D5-A38C-4EF1-8369-DC420AE4CCBA}" presName="parentLeftMargin" presStyleLbl="node1" presStyleIdx="0" presStyleCnt="4"/>
      <dgm:spPr/>
    </dgm:pt>
    <dgm:pt modelId="{1D71AD5F-0BCF-4FCF-8FEB-4F4F8B73BF03}" type="pres">
      <dgm:prSet presAssocID="{84D3B1D5-A38C-4EF1-8369-DC420AE4CCBA}" presName="parentText" presStyleLbl="node1" presStyleIdx="1" presStyleCnt="4" custScaleX="142857">
        <dgm:presLayoutVars>
          <dgm:chMax val="0"/>
          <dgm:bulletEnabled val="1"/>
        </dgm:presLayoutVars>
      </dgm:prSet>
      <dgm:spPr/>
    </dgm:pt>
    <dgm:pt modelId="{E5F3E167-A587-47C0-AB31-6FB0CE759764}" type="pres">
      <dgm:prSet presAssocID="{84D3B1D5-A38C-4EF1-8369-DC420AE4CCBA}" presName="negativeSpace" presStyleCnt="0"/>
      <dgm:spPr/>
    </dgm:pt>
    <dgm:pt modelId="{827B0C80-CC51-4508-B430-F3C5B81AD411}" type="pres">
      <dgm:prSet presAssocID="{84D3B1D5-A38C-4EF1-8369-DC420AE4CCBA}" presName="childText" presStyleLbl="conFgAcc1" presStyleIdx="1" presStyleCnt="4" custLinFactNeighborY="-46182">
        <dgm:presLayoutVars>
          <dgm:bulletEnabled val="1"/>
        </dgm:presLayoutVars>
      </dgm:prSet>
      <dgm:spPr/>
    </dgm:pt>
    <dgm:pt modelId="{27FCF934-0E9E-408B-ADC6-9B327B5AE73F}" type="pres">
      <dgm:prSet presAssocID="{CDD9F8A5-1335-4C68-B5F9-EB6A1C433091}" presName="spaceBetweenRectangles" presStyleCnt="0"/>
      <dgm:spPr/>
    </dgm:pt>
    <dgm:pt modelId="{EE877488-C709-4E0E-AE8B-448060FBD6AA}" type="pres">
      <dgm:prSet presAssocID="{B8F202CE-3ED5-4D45-BD6A-B3F9EAAB7568}" presName="parentLin" presStyleCnt="0"/>
      <dgm:spPr/>
    </dgm:pt>
    <dgm:pt modelId="{5583E79F-6711-45DE-AA86-51A50E3315E7}" type="pres">
      <dgm:prSet presAssocID="{B8F202CE-3ED5-4D45-BD6A-B3F9EAAB7568}" presName="parentLeftMargin" presStyleLbl="node1" presStyleIdx="1" presStyleCnt="4"/>
      <dgm:spPr/>
    </dgm:pt>
    <dgm:pt modelId="{031262F1-3484-4B16-8AA6-340E27EE6E76}" type="pres">
      <dgm:prSet presAssocID="{B8F202CE-3ED5-4D45-BD6A-B3F9EAAB7568}" presName="parentText" presStyleLbl="node1" presStyleIdx="2" presStyleCnt="4" custScaleX="142857">
        <dgm:presLayoutVars>
          <dgm:chMax val="0"/>
          <dgm:bulletEnabled val="1"/>
        </dgm:presLayoutVars>
      </dgm:prSet>
      <dgm:spPr/>
    </dgm:pt>
    <dgm:pt modelId="{5F7566E9-4255-45F6-99F0-208B59BC07FA}" type="pres">
      <dgm:prSet presAssocID="{B8F202CE-3ED5-4D45-BD6A-B3F9EAAB7568}" presName="negativeSpace" presStyleCnt="0"/>
      <dgm:spPr/>
    </dgm:pt>
    <dgm:pt modelId="{2C4C89C4-E5E0-42C0-AD28-74C17E4F5D7F}" type="pres">
      <dgm:prSet presAssocID="{B8F202CE-3ED5-4D45-BD6A-B3F9EAAB7568}" presName="childText" presStyleLbl="conFgAcc1" presStyleIdx="2" presStyleCnt="4">
        <dgm:presLayoutVars>
          <dgm:bulletEnabled val="1"/>
        </dgm:presLayoutVars>
      </dgm:prSet>
      <dgm:spPr/>
    </dgm:pt>
    <dgm:pt modelId="{39FA88F6-7663-4D8E-AEAF-4920C5723AA4}" type="pres">
      <dgm:prSet presAssocID="{76B33DC6-A475-426F-810C-B70E4621BF4A}" presName="spaceBetweenRectangles" presStyleCnt="0"/>
      <dgm:spPr/>
    </dgm:pt>
    <dgm:pt modelId="{9FABE79B-339B-4000-9E8F-11B1956D6075}" type="pres">
      <dgm:prSet presAssocID="{49476C58-FDFA-4CBF-8309-B19C43F46E6B}" presName="parentLin" presStyleCnt="0"/>
      <dgm:spPr/>
    </dgm:pt>
    <dgm:pt modelId="{0FE0A50B-3736-48C9-BD9D-5DF38E61271E}" type="pres">
      <dgm:prSet presAssocID="{49476C58-FDFA-4CBF-8309-B19C43F46E6B}" presName="parentLeftMargin" presStyleLbl="node1" presStyleIdx="2" presStyleCnt="4" custScaleX="142857"/>
      <dgm:spPr/>
    </dgm:pt>
    <dgm:pt modelId="{0F0F2E11-921B-4C94-9A74-141ADE71C491}" type="pres">
      <dgm:prSet presAssocID="{49476C58-FDFA-4CBF-8309-B19C43F46E6B}" presName="parentText" presStyleLbl="node1" presStyleIdx="3" presStyleCnt="4" custScaleX="142857" custLinFactNeighborX="-27239" custLinFactNeighborY="7137">
        <dgm:presLayoutVars>
          <dgm:chMax val="0"/>
          <dgm:bulletEnabled val="1"/>
        </dgm:presLayoutVars>
      </dgm:prSet>
      <dgm:spPr/>
    </dgm:pt>
    <dgm:pt modelId="{30EEF707-0534-453C-A973-4095D726C0CF}" type="pres">
      <dgm:prSet presAssocID="{49476C58-FDFA-4CBF-8309-B19C43F46E6B}" presName="negativeSpace" presStyleCnt="0"/>
      <dgm:spPr/>
    </dgm:pt>
    <dgm:pt modelId="{0C6B8E7F-9144-423A-AEDE-06EAC9DBC0A8}" type="pres">
      <dgm:prSet presAssocID="{49476C58-FDFA-4CBF-8309-B19C43F46E6B}" presName="childText" presStyleLbl="conFgAcc1" presStyleIdx="3" presStyleCnt="4">
        <dgm:presLayoutVars>
          <dgm:bulletEnabled val="1"/>
        </dgm:presLayoutVars>
      </dgm:prSet>
      <dgm:spPr/>
    </dgm:pt>
  </dgm:ptLst>
  <dgm:cxnLst>
    <dgm:cxn modelId="{35404C06-9DD4-4164-9AD3-359B2452A4F3}" srcId="{3C3BBDD4-1B16-4C00-8E8F-9FEA58DF7B07}" destId="{84D3B1D5-A38C-4EF1-8369-DC420AE4CCBA}" srcOrd="1" destOrd="0" parTransId="{2DF7B531-22A7-42AE-AE1C-D8CC73D02553}" sibTransId="{CDD9F8A5-1335-4C68-B5F9-EB6A1C433091}"/>
    <dgm:cxn modelId="{22AD075F-B819-4BD9-81A4-655C10F42242}" srcId="{3C3BBDD4-1B16-4C00-8E8F-9FEA58DF7B07}" destId="{D5B21585-1ECC-45C6-992F-64AE9E95FFE7}" srcOrd="0" destOrd="0" parTransId="{C3F91FFD-352F-4F8A-8166-F154720E3193}" sibTransId="{76C57C61-75E7-4FE0-A347-E187B7096910}"/>
    <dgm:cxn modelId="{030B3762-BBC9-4B99-AEF1-6FD60461D487}" type="presOf" srcId="{49476C58-FDFA-4CBF-8309-B19C43F46E6B}" destId="{0F0F2E11-921B-4C94-9A74-141ADE71C491}" srcOrd="1" destOrd="0" presId="urn:microsoft.com/office/officeart/2005/8/layout/list1"/>
    <dgm:cxn modelId="{9C066C6A-5EBF-45FA-9182-14A17E890ED1}" type="presOf" srcId="{B8F202CE-3ED5-4D45-BD6A-B3F9EAAB7568}" destId="{031262F1-3484-4B16-8AA6-340E27EE6E76}" srcOrd="1" destOrd="0" presId="urn:microsoft.com/office/officeart/2005/8/layout/list1"/>
    <dgm:cxn modelId="{2E13E44E-FDC2-48FC-A7CA-9DE50E83D6B0}" type="presOf" srcId="{84D3B1D5-A38C-4EF1-8369-DC420AE4CCBA}" destId="{07F02C6E-7524-4014-A7CA-F98F5E2A1038}" srcOrd="0" destOrd="0" presId="urn:microsoft.com/office/officeart/2005/8/layout/list1"/>
    <dgm:cxn modelId="{41576A4F-D110-4FEA-A69A-C6D3A1A30CCA}" type="presOf" srcId="{B8F202CE-3ED5-4D45-BD6A-B3F9EAAB7568}" destId="{5583E79F-6711-45DE-AA86-51A50E3315E7}" srcOrd="0" destOrd="0" presId="urn:microsoft.com/office/officeart/2005/8/layout/list1"/>
    <dgm:cxn modelId="{14783970-6FDB-4E60-9D27-1DE507F9A854}" srcId="{3C3BBDD4-1B16-4C00-8E8F-9FEA58DF7B07}" destId="{B8F202CE-3ED5-4D45-BD6A-B3F9EAAB7568}" srcOrd="2" destOrd="0" parTransId="{A224FB85-0D9E-4199-9EA3-F86B0AB87500}" sibTransId="{76B33DC6-A475-426F-810C-B70E4621BF4A}"/>
    <dgm:cxn modelId="{C056E88B-CB8A-4605-AD52-518FFC31B2E2}" type="presOf" srcId="{D5B21585-1ECC-45C6-992F-64AE9E95FFE7}" destId="{F409CB76-8BF4-46C1-94C7-62BE2E84F07C}" srcOrd="1" destOrd="0" presId="urn:microsoft.com/office/officeart/2005/8/layout/list1"/>
    <dgm:cxn modelId="{468C419A-F7E5-400D-8896-E4BB6DF6B5A5}" type="presOf" srcId="{3C3BBDD4-1B16-4C00-8E8F-9FEA58DF7B07}" destId="{82127BE2-A8A2-452F-BED9-5BCC71654CED}" srcOrd="0" destOrd="0" presId="urn:microsoft.com/office/officeart/2005/8/layout/list1"/>
    <dgm:cxn modelId="{850C00C5-D6A8-4418-BDDA-8D4C314A880E}" type="presOf" srcId="{84D3B1D5-A38C-4EF1-8369-DC420AE4CCBA}" destId="{1D71AD5F-0BCF-4FCF-8FEB-4F4F8B73BF03}" srcOrd="1" destOrd="0" presId="urn:microsoft.com/office/officeart/2005/8/layout/list1"/>
    <dgm:cxn modelId="{9AD735C6-CE33-4999-8019-625820F210C6}" type="presOf" srcId="{49476C58-FDFA-4CBF-8309-B19C43F46E6B}" destId="{0FE0A50B-3736-48C9-BD9D-5DF38E61271E}" srcOrd="0" destOrd="0" presId="urn:microsoft.com/office/officeart/2005/8/layout/list1"/>
    <dgm:cxn modelId="{C4DB01E9-48AE-4AFC-88B7-E638AB39CAC2}" srcId="{3C3BBDD4-1B16-4C00-8E8F-9FEA58DF7B07}" destId="{49476C58-FDFA-4CBF-8309-B19C43F46E6B}" srcOrd="3" destOrd="0" parTransId="{B486D8D6-BE26-4A44-93F5-64E087469AB5}" sibTransId="{4F75A9AD-CB27-4B20-85A7-2FCB94F5E64A}"/>
    <dgm:cxn modelId="{02ADBAF9-144D-4521-B0DE-85D67591366C}" type="presOf" srcId="{D5B21585-1ECC-45C6-992F-64AE9E95FFE7}" destId="{E8267938-5FC1-413C-A75D-8220A4A04351}" srcOrd="0" destOrd="0" presId="urn:microsoft.com/office/officeart/2005/8/layout/list1"/>
    <dgm:cxn modelId="{15DCD12E-A721-43C3-8E59-93DFA022865D}" type="presParOf" srcId="{82127BE2-A8A2-452F-BED9-5BCC71654CED}" destId="{9C9A4227-4510-4A9E-A63F-589F16C8DD71}" srcOrd="0" destOrd="0" presId="urn:microsoft.com/office/officeart/2005/8/layout/list1"/>
    <dgm:cxn modelId="{0018F371-DE97-48D1-A414-CB7DE0507046}" type="presParOf" srcId="{9C9A4227-4510-4A9E-A63F-589F16C8DD71}" destId="{E8267938-5FC1-413C-A75D-8220A4A04351}" srcOrd="0" destOrd="0" presId="urn:microsoft.com/office/officeart/2005/8/layout/list1"/>
    <dgm:cxn modelId="{7A527E66-C3E6-4CB3-B498-5A0D26A589F0}" type="presParOf" srcId="{9C9A4227-4510-4A9E-A63F-589F16C8DD71}" destId="{F409CB76-8BF4-46C1-94C7-62BE2E84F07C}" srcOrd="1" destOrd="0" presId="urn:microsoft.com/office/officeart/2005/8/layout/list1"/>
    <dgm:cxn modelId="{16B6680A-C903-4773-9DCE-94DA4FC6C0E3}" type="presParOf" srcId="{82127BE2-A8A2-452F-BED9-5BCC71654CED}" destId="{9C35F418-C3BE-47B9-BF35-B7DE2815A0B5}" srcOrd="1" destOrd="0" presId="urn:microsoft.com/office/officeart/2005/8/layout/list1"/>
    <dgm:cxn modelId="{55FF85B5-0595-4176-983C-9C35A071F9E8}" type="presParOf" srcId="{82127BE2-A8A2-452F-BED9-5BCC71654CED}" destId="{74299EDB-DC07-4878-95CF-94EE016F14A6}" srcOrd="2" destOrd="0" presId="urn:microsoft.com/office/officeart/2005/8/layout/list1"/>
    <dgm:cxn modelId="{FDEE1628-3557-4C10-B1FF-64E39639EB45}" type="presParOf" srcId="{82127BE2-A8A2-452F-BED9-5BCC71654CED}" destId="{F986A278-64B4-4FE4-9B94-2443D40608D7}" srcOrd="3" destOrd="0" presId="urn:microsoft.com/office/officeart/2005/8/layout/list1"/>
    <dgm:cxn modelId="{6210C046-F4CB-4069-A8A4-90F63253F15B}" type="presParOf" srcId="{82127BE2-A8A2-452F-BED9-5BCC71654CED}" destId="{33648FDC-DB56-4C70-AEB2-BF10394EDB1C}" srcOrd="4" destOrd="0" presId="urn:microsoft.com/office/officeart/2005/8/layout/list1"/>
    <dgm:cxn modelId="{3C6516E6-4FFC-43B2-A365-B2AAA452265D}" type="presParOf" srcId="{33648FDC-DB56-4C70-AEB2-BF10394EDB1C}" destId="{07F02C6E-7524-4014-A7CA-F98F5E2A1038}" srcOrd="0" destOrd="0" presId="urn:microsoft.com/office/officeart/2005/8/layout/list1"/>
    <dgm:cxn modelId="{D1B9006D-3FEA-4A12-83A7-5F18DA16062C}" type="presParOf" srcId="{33648FDC-DB56-4C70-AEB2-BF10394EDB1C}" destId="{1D71AD5F-0BCF-4FCF-8FEB-4F4F8B73BF03}" srcOrd="1" destOrd="0" presId="urn:microsoft.com/office/officeart/2005/8/layout/list1"/>
    <dgm:cxn modelId="{010FCE18-842B-492A-AEED-30D36E708727}" type="presParOf" srcId="{82127BE2-A8A2-452F-BED9-5BCC71654CED}" destId="{E5F3E167-A587-47C0-AB31-6FB0CE759764}" srcOrd="5" destOrd="0" presId="urn:microsoft.com/office/officeart/2005/8/layout/list1"/>
    <dgm:cxn modelId="{E81F264F-171D-4672-86AB-5C5BE627FB98}" type="presParOf" srcId="{82127BE2-A8A2-452F-BED9-5BCC71654CED}" destId="{827B0C80-CC51-4508-B430-F3C5B81AD411}" srcOrd="6" destOrd="0" presId="urn:microsoft.com/office/officeart/2005/8/layout/list1"/>
    <dgm:cxn modelId="{E93B57E5-B3E0-4B60-8206-5B71717B83FD}" type="presParOf" srcId="{82127BE2-A8A2-452F-BED9-5BCC71654CED}" destId="{27FCF934-0E9E-408B-ADC6-9B327B5AE73F}" srcOrd="7" destOrd="0" presId="urn:microsoft.com/office/officeart/2005/8/layout/list1"/>
    <dgm:cxn modelId="{8C2738B2-BE3F-498C-93B6-0319048A92A1}" type="presParOf" srcId="{82127BE2-A8A2-452F-BED9-5BCC71654CED}" destId="{EE877488-C709-4E0E-AE8B-448060FBD6AA}" srcOrd="8" destOrd="0" presId="urn:microsoft.com/office/officeart/2005/8/layout/list1"/>
    <dgm:cxn modelId="{C5A76346-69BB-4F37-B4C9-BAD7FA742D26}" type="presParOf" srcId="{EE877488-C709-4E0E-AE8B-448060FBD6AA}" destId="{5583E79F-6711-45DE-AA86-51A50E3315E7}" srcOrd="0" destOrd="0" presId="urn:microsoft.com/office/officeart/2005/8/layout/list1"/>
    <dgm:cxn modelId="{D52C7543-C6ED-49D6-B91E-F8C840681537}" type="presParOf" srcId="{EE877488-C709-4E0E-AE8B-448060FBD6AA}" destId="{031262F1-3484-4B16-8AA6-340E27EE6E76}" srcOrd="1" destOrd="0" presId="urn:microsoft.com/office/officeart/2005/8/layout/list1"/>
    <dgm:cxn modelId="{41854DC8-0865-4238-B512-051AC8F0B413}" type="presParOf" srcId="{82127BE2-A8A2-452F-BED9-5BCC71654CED}" destId="{5F7566E9-4255-45F6-99F0-208B59BC07FA}" srcOrd="9" destOrd="0" presId="urn:microsoft.com/office/officeart/2005/8/layout/list1"/>
    <dgm:cxn modelId="{EA62E152-8F1A-447D-B560-27C97905B6D6}" type="presParOf" srcId="{82127BE2-A8A2-452F-BED9-5BCC71654CED}" destId="{2C4C89C4-E5E0-42C0-AD28-74C17E4F5D7F}" srcOrd="10" destOrd="0" presId="urn:microsoft.com/office/officeart/2005/8/layout/list1"/>
    <dgm:cxn modelId="{6F937B1E-CF40-49E2-A725-5AA51746F019}" type="presParOf" srcId="{82127BE2-A8A2-452F-BED9-5BCC71654CED}" destId="{39FA88F6-7663-4D8E-AEAF-4920C5723AA4}" srcOrd="11" destOrd="0" presId="urn:microsoft.com/office/officeart/2005/8/layout/list1"/>
    <dgm:cxn modelId="{9E7EA918-3DC7-4F89-BC55-522E32F814D5}" type="presParOf" srcId="{82127BE2-A8A2-452F-BED9-5BCC71654CED}" destId="{9FABE79B-339B-4000-9E8F-11B1956D6075}" srcOrd="12" destOrd="0" presId="urn:microsoft.com/office/officeart/2005/8/layout/list1"/>
    <dgm:cxn modelId="{128C9628-5B7B-4CFE-BB8F-74CDFA770F6D}" type="presParOf" srcId="{9FABE79B-339B-4000-9E8F-11B1956D6075}" destId="{0FE0A50B-3736-48C9-BD9D-5DF38E61271E}" srcOrd="0" destOrd="0" presId="urn:microsoft.com/office/officeart/2005/8/layout/list1"/>
    <dgm:cxn modelId="{27CB2B3D-CB47-4D11-9D73-CF9BB97F9FB6}" type="presParOf" srcId="{9FABE79B-339B-4000-9E8F-11B1956D6075}" destId="{0F0F2E11-921B-4C94-9A74-141ADE71C491}" srcOrd="1" destOrd="0" presId="urn:microsoft.com/office/officeart/2005/8/layout/list1"/>
    <dgm:cxn modelId="{D73383FF-FC9E-4508-9FD3-E827FF06916A}" type="presParOf" srcId="{82127BE2-A8A2-452F-BED9-5BCC71654CED}" destId="{30EEF707-0534-453C-A973-4095D726C0CF}" srcOrd="13" destOrd="0" presId="urn:microsoft.com/office/officeart/2005/8/layout/list1"/>
    <dgm:cxn modelId="{B874C7DB-4458-41DB-AF68-9A4E8201878D}" type="presParOf" srcId="{82127BE2-A8A2-452F-BED9-5BCC71654CED}" destId="{0C6B8E7F-9144-423A-AEDE-06EAC9DBC0A8}"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AAE0EE-DEC7-4846-A34C-EEE91426AF87}">
      <dsp:nvSpPr>
        <dsp:cNvPr id="0" name=""/>
        <dsp:cNvSpPr/>
      </dsp:nvSpPr>
      <dsp:spPr>
        <a:xfrm>
          <a:off x="1324261" y="0"/>
          <a:ext cx="7528646" cy="7528646"/>
        </a:xfrm>
        <a:prstGeom prst="triangle">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9EB8282-ADB7-48AC-AC36-26D80B5D7010}">
      <dsp:nvSpPr>
        <dsp:cNvPr id="0" name=""/>
        <dsp:cNvSpPr/>
      </dsp:nvSpPr>
      <dsp:spPr>
        <a:xfrm>
          <a:off x="5088584" y="756908"/>
          <a:ext cx="4893619" cy="1782171"/>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MX" sz="2800" kern="1200" dirty="0">
              <a:latin typeface="Montserrat" panose="00000500000000000000" pitchFamily="2" charset="0"/>
              <a:ea typeface="Open sans" panose="020B0606030504020204" pitchFamily="34" charset="0"/>
              <a:cs typeface="Open sans" panose="020B0606030504020204" pitchFamily="34" charset="0"/>
            </a:rPr>
            <a:t>CPEUM</a:t>
          </a:r>
          <a:endParaRPr lang="es-MX" sz="2400" kern="1200" dirty="0">
            <a:latin typeface="Montserrat" panose="00000500000000000000" pitchFamily="2" charset="0"/>
            <a:ea typeface="Open sans" panose="020B0606030504020204" pitchFamily="34" charset="0"/>
            <a:cs typeface="Open sans" panose="020B0606030504020204" pitchFamily="34" charset="0"/>
          </a:endParaRPr>
        </a:p>
      </dsp:txBody>
      <dsp:txXfrm>
        <a:off x="5175582" y="843906"/>
        <a:ext cx="4719623" cy="1608175"/>
      </dsp:txXfrm>
    </dsp:sp>
    <dsp:sp modelId="{AFABB6B6-1323-43A0-A077-55EA01AC7058}">
      <dsp:nvSpPr>
        <dsp:cNvPr id="0" name=""/>
        <dsp:cNvSpPr/>
      </dsp:nvSpPr>
      <dsp:spPr>
        <a:xfrm>
          <a:off x="5088584" y="2761851"/>
          <a:ext cx="4893619" cy="1782171"/>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MX" sz="2800" kern="1200" dirty="0">
              <a:latin typeface="Montserrat" panose="00000500000000000000" pitchFamily="2" charset="0"/>
              <a:ea typeface="Malgun Gothic Semilight" panose="020B0502040204020203" pitchFamily="34" charset="-128"/>
              <a:cs typeface="Malgun Gothic Semilight" panose="020B0502040204020203" pitchFamily="34" charset="-128"/>
            </a:rPr>
            <a:t>LSS - CFF</a:t>
          </a:r>
        </a:p>
      </dsp:txBody>
      <dsp:txXfrm>
        <a:off x="5175582" y="2848849"/>
        <a:ext cx="4719623" cy="1608175"/>
      </dsp:txXfrm>
    </dsp:sp>
    <dsp:sp modelId="{1EB1DC3C-BBA9-4910-8E2B-4379E49036C4}">
      <dsp:nvSpPr>
        <dsp:cNvPr id="0" name=""/>
        <dsp:cNvSpPr/>
      </dsp:nvSpPr>
      <dsp:spPr>
        <a:xfrm>
          <a:off x="5088584" y="4766794"/>
          <a:ext cx="4893619" cy="1782171"/>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MX" sz="2400" kern="1200" dirty="0">
              <a:latin typeface="Montserrat" panose="00000500000000000000" pitchFamily="2" charset="0"/>
              <a:ea typeface="Malgun Gothic Semilight" panose="020B0502040204020203" pitchFamily="34" charset="-128"/>
              <a:cs typeface="Malgun Gothic Semilight" panose="020B0502040204020203" pitchFamily="34" charset="-128"/>
            </a:rPr>
            <a:t>Acuerdos H. Consejo Técnico</a:t>
          </a:r>
        </a:p>
      </dsp:txBody>
      <dsp:txXfrm>
        <a:off x="5175582" y="4853792"/>
        <a:ext cx="4719623" cy="16081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798704-CEA8-43EC-BF7E-43A959B27CB8}">
      <dsp:nvSpPr>
        <dsp:cNvPr id="0" name=""/>
        <dsp:cNvSpPr/>
      </dsp:nvSpPr>
      <dsp:spPr>
        <a:xfrm>
          <a:off x="0" y="0"/>
          <a:ext cx="10394282" cy="1529998"/>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s-MX" sz="2600" b="1" kern="1200" dirty="0">
              <a:solidFill>
                <a:schemeClr val="accent1"/>
              </a:solidFill>
              <a:latin typeface="Montserrat" panose="00000500000000000000" pitchFamily="2" charset="0"/>
            </a:rPr>
            <a:t>Ley de Seguridad Social</a:t>
          </a:r>
        </a:p>
        <a:p>
          <a:pPr marL="228600" lvl="1" indent="-228600" algn="l" defTabSz="889000">
            <a:lnSpc>
              <a:spcPct val="90000"/>
            </a:lnSpc>
            <a:spcBef>
              <a:spcPct val="0"/>
            </a:spcBef>
            <a:spcAft>
              <a:spcPct val="15000"/>
            </a:spcAft>
            <a:buChar char="•"/>
          </a:pPr>
          <a:r>
            <a:rPr lang="es-MX" sz="2000" kern="1200" dirty="0">
              <a:latin typeface="Montserrat" panose="00000500000000000000" pitchFamily="2" charset="0"/>
            </a:rPr>
            <a:t>Decreto de Ley DOF 07 de junio de 2024</a:t>
          </a:r>
        </a:p>
      </dsp:txBody>
      <dsp:txXfrm>
        <a:off x="2231856" y="0"/>
        <a:ext cx="8162426" cy="1529998"/>
      </dsp:txXfrm>
    </dsp:sp>
    <dsp:sp modelId="{4D2D06B8-4075-4ED4-AA45-D058992F566E}">
      <dsp:nvSpPr>
        <dsp:cNvPr id="0" name=""/>
        <dsp:cNvSpPr/>
      </dsp:nvSpPr>
      <dsp:spPr>
        <a:xfrm rot="60000">
          <a:off x="171460" y="152999"/>
          <a:ext cx="2078856" cy="1223999"/>
        </a:xfrm>
        <a:prstGeom prst="roundRect">
          <a:avLst>
            <a:gd name="adj" fmla="val 10000"/>
          </a:avLst>
        </a:prstGeom>
        <a:blipFill dpi="0"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15098" t="-193" r="20194" b="-9809"/>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58BD703A-CCF6-4970-BD76-6CEA7109BF36}">
      <dsp:nvSpPr>
        <dsp:cNvPr id="0" name=""/>
        <dsp:cNvSpPr/>
      </dsp:nvSpPr>
      <dsp:spPr>
        <a:xfrm>
          <a:off x="0" y="1682998"/>
          <a:ext cx="10394282" cy="1529998"/>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s-MX" sz="2600" b="1" kern="1200" dirty="0">
              <a:solidFill>
                <a:schemeClr val="accent1"/>
              </a:solidFill>
              <a:latin typeface="Montserrat" panose="00000500000000000000" pitchFamily="2" charset="0"/>
            </a:rPr>
            <a:t>Se reforman</a:t>
          </a:r>
        </a:p>
        <a:p>
          <a:pPr marL="228600" lvl="1" indent="-228600" algn="l" defTabSz="889000">
            <a:lnSpc>
              <a:spcPct val="90000"/>
            </a:lnSpc>
            <a:spcBef>
              <a:spcPct val="0"/>
            </a:spcBef>
            <a:spcAft>
              <a:spcPct val="15000"/>
            </a:spcAft>
            <a:buChar char="•"/>
          </a:pPr>
          <a:r>
            <a:rPr lang="es-MX" sz="2000" kern="1200" dirty="0">
              <a:latin typeface="Montserrat" panose="00000500000000000000" pitchFamily="2" charset="0"/>
            </a:rPr>
            <a:t>Art. 286 L, párrafos primero y tercero</a:t>
          </a:r>
        </a:p>
        <a:p>
          <a:pPr marL="228600" lvl="1" indent="-228600" algn="l" defTabSz="889000">
            <a:lnSpc>
              <a:spcPct val="90000"/>
            </a:lnSpc>
            <a:spcBef>
              <a:spcPct val="0"/>
            </a:spcBef>
            <a:spcAft>
              <a:spcPct val="15000"/>
            </a:spcAft>
            <a:buChar char="•"/>
          </a:pPr>
          <a:r>
            <a:rPr lang="es-MX" sz="2000" kern="1200" dirty="0">
              <a:latin typeface="Montserrat" panose="00000500000000000000" pitchFamily="2" charset="0"/>
            </a:rPr>
            <a:t>Art. 286 M, primer párrafo</a:t>
          </a:r>
        </a:p>
      </dsp:txBody>
      <dsp:txXfrm>
        <a:off x="2231856" y="1682998"/>
        <a:ext cx="8162426" cy="1529998"/>
      </dsp:txXfrm>
    </dsp:sp>
    <dsp:sp modelId="{C736F702-9A87-4077-B81D-A3D67685D51A}">
      <dsp:nvSpPr>
        <dsp:cNvPr id="0" name=""/>
        <dsp:cNvSpPr/>
      </dsp:nvSpPr>
      <dsp:spPr>
        <a:xfrm>
          <a:off x="152999" y="1835998"/>
          <a:ext cx="2078856" cy="1223999"/>
        </a:xfrm>
        <a:prstGeom prst="roundRect">
          <a:avLst>
            <a:gd name="adj" fmla="val 1000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36000" b="-36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6D82DBDE-1A9A-4205-8C26-D865FE7D5B54}">
      <dsp:nvSpPr>
        <dsp:cNvPr id="0" name=""/>
        <dsp:cNvSpPr/>
      </dsp:nvSpPr>
      <dsp:spPr>
        <a:xfrm>
          <a:off x="0" y="3365997"/>
          <a:ext cx="10394282" cy="1529998"/>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s-MX" sz="2600" b="1" kern="1200" dirty="0">
              <a:solidFill>
                <a:schemeClr val="accent1"/>
              </a:solidFill>
              <a:latin typeface="Montserrat" panose="00000500000000000000" pitchFamily="2" charset="0"/>
            </a:rPr>
            <a:t>Se adicionan</a:t>
          </a:r>
        </a:p>
        <a:p>
          <a:pPr marL="228600" lvl="1" indent="-228600" algn="l" defTabSz="889000">
            <a:lnSpc>
              <a:spcPct val="90000"/>
            </a:lnSpc>
            <a:spcBef>
              <a:spcPct val="0"/>
            </a:spcBef>
            <a:spcAft>
              <a:spcPct val="15000"/>
            </a:spcAft>
            <a:buChar char="•"/>
          </a:pPr>
          <a:r>
            <a:rPr lang="es-MX" sz="2000" kern="1200" dirty="0">
              <a:latin typeface="Montserrat" panose="00000500000000000000" pitchFamily="2" charset="0"/>
            </a:rPr>
            <a:t>Las fracciones XXIII y XXIV al art. 5 A</a:t>
          </a:r>
        </a:p>
        <a:p>
          <a:pPr marL="228600" lvl="1" indent="-228600" algn="l" defTabSz="889000">
            <a:lnSpc>
              <a:spcPct val="90000"/>
            </a:lnSpc>
            <a:spcBef>
              <a:spcPct val="0"/>
            </a:spcBef>
            <a:spcAft>
              <a:spcPct val="15000"/>
            </a:spcAft>
            <a:buChar char="•"/>
          </a:pPr>
          <a:r>
            <a:rPr lang="es-MX" sz="2000" kern="1200" dirty="0">
              <a:latin typeface="Montserrat" panose="00000500000000000000" pitchFamily="2" charset="0"/>
            </a:rPr>
            <a:t>Los párrafos segundo, tercero, cuarto y quinto al art. 286 M</a:t>
          </a:r>
        </a:p>
      </dsp:txBody>
      <dsp:txXfrm>
        <a:off x="2231856" y="3365997"/>
        <a:ext cx="8162426" cy="1529998"/>
      </dsp:txXfrm>
    </dsp:sp>
    <dsp:sp modelId="{0C31ED3E-A447-44BE-A2EE-A063E50752EF}">
      <dsp:nvSpPr>
        <dsp:cNvPr id="0" name=""/>
        <dsp:cNvSpPr/>
      </dsp:nvSpPr>
      <dsp:spPr>
        <a:xfrm>
          <a:off x="152999" y="3518997"/>
          <a:ext cx="2078856" cy="1223999"/>
        </a:xfrm>
        <a:prstGeom prst="roundRect">
          <a:avLst>
            <a:gd name="adj" fmla="val 10000"/>
          </a:avLst>
        </a:prstGeom>
        <a:blipFill dpi="0" rotWithShape="1">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l="8418" t="10574" r="10613" b="8458"/>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1DA491AD-4645-4C22-863A-2A4715FD156E}">
      <dsp:nvSpPr>
        <dsp:cNvPr id="0" name=""/>
        <dsp:cNvSpPr/>
      </dsp:nvSpPr>
      <dsp:spPr>
        <a:xfrm>
          <a:off x="0" y="5048996"/>
          <a:ext cx="10394282" cy="1529998"/>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s-MX" sz="2600" b="1" kern="1200" dirty="0">
              <a:solidFill>
                <a:schemeClr val="accent1"/>
              </a:solidFill>
              <a:latin typeface="Montserrat" panose="00000500000000000000" pitchFamily="2" charset="0"/>
            </a:rPr>
            <a:t>Se deroga</a:t>
          </a:r>
        </a:p>
        <a:p>
          <a:pPr marL="228600" lvl="1" indent="-228600" algn="l" defTabSz="889000">
            <a:lnSpc>
              <a:spcPct val="90000"/>
            </a:lnSpc>
            <a:spcBef>
              <a:spcPct val="0"/>
            </a:spcBef>
            <a:spcAft>
              <a:spcPct val="15000"/>
            </a:spcAft>
            <a:buChar char="•"/>
          </a:pPr>
          <a:r>
            <a:rPr lang="es-MX" sz="2000" kern="1200" dirty="0">
              <a:latin typeface="Montserrat" panose="00000500000000000000" pitchFamily="2" charset="0"/>
            </a:rPr>
            <a:t>El segundo párrafo del Art. 286 L</a:t>
          </a:r>
        </a:p>
      </dsp:txBody>
      <dsp:txXfrm>
        <a:off x="2231856" y="5048996"/>
        <a:ext cx="8162426" cy="1529998"/>
      </dsp:txXfrm>
    </dsp:sp>
    <dsp:sp modelId="{13BD3897-9F24-48A9-A8BB-5C22387B979E}">
      <dsp:nvSpPr>
        <dsp:cNvPr id="0" name=""/>
        <dsp:cNvSpPr/>
      </dsp:nvSpPr>
      <dsp:spPr>
        <a:xfrm>
          <a:off x="152999" y="5201995"/>
          <a:ext cx="2078856" cy="1223999"/>
        </a:xfrm>
        <a:prstGeom prst="roundRect">
          <a:avLst>
            <a:gd name="adj" fmla="val 10000"/>
          </a:avLst>
        </a:prstGeom>
        <a:blipFill dpi="0" rotWithShape="1">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l="4209" t="-22665" r="13589" b="-17079"/>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5C542C-BD0F-4269-84A0-CAA7B18EAE98}">
      <dsp:nvSpPr>
        <dsp:cNvPr id="0" name=""/>
        <dsp:cNvSpPr/>
      </dsp:nvSpPr>
      <dsp:spPr>
        <a:xfrm>
          <a:off x="0" y="0"/>
          <a:ext cx="10672217" cy="1639537"/>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s-MX" sz="3300" b="1" kern="1200" dirty="0">
              <a:latin typeface="Montserrat" panose="00000500000000000000" pitchFamily="2" charset="0"/>
              <a:cs typeface="Arial" panose="020B0604020202020204" pitchFamily="34" charset="0"/>
            </a:rPr>
            <a:t>SA2.HCT.280813/234.P.DIR </a:t>
          </a:r>
          <a:endParaRPr lang="es-MX" sz="3300" kern="1200" dirty="0">
            <a:latin typeface="Montserrat" panose="00000500000000000000" pitchFamily="2" charset="0"/>
          </a:endParaRPr>
        </a:p>
        <a:p>
          <a:pPr marL="228600" lvl="1" indent="-228600" algn="l" defTabSz="1155700">
            <a:lnSpc>
              <a:spcPct val="90000"/>
            </a:lnSpc>
            <a:spcBef>
              <a:spcPct val="0"/>
            </a:spcBef>
            <a:spcAft>
              <a:spcPct val="15000"/>
            </a:spcAft>
            <a:buChar char="•"/>
          </a:pPr>
          <a:r>
            <a:rPr lang="es-MX" sz="2600" b="0" i="0" kern="1200" dirty="0">
              <a:effectLst/>
              <a:latin typeface="Montserrat" panose="00000500000000000000" pitchFamily="2" charset="0"/>
              <a:cs typeface="Arial" panose="020B0604020202020204" pitchFamily="34" charset="0"/>
            </a:rPr>
            <a:t>Reglas de Carácter General para el uso de la FIEL, en los actos que se realicen ante el IMSS</a:t>
          </a:r>
          <a:endParaRPr lang="es-MX" sz="2600" kern="1200" dirty="0">
            <a:latin typeface="Montserrat" panose="00000500000000000000" pitchFamily="2" charset="0"/>
          </a:endParaRPr>
        </a:p>
      </dsp:txBody>
      <dsp:txXfrm>
        <a:off x="2298397" y="0"/>
        <a:ext cx="8373820" cy="1639537"/>
      </dsp:txXfrm>
    </dsp:sp>
    <dsp:sp modelId="{6CCC0EBC-0A54-4C5C-BF47-201328126624}">
      <dsp:nvSpPr>
        <dsp:cNvPr id="0" name=""/>
        <dsp:cNvSpPr/>
      </dsp:nvSpPr>
      <dsp:spPr>
        <a:xfrm>
          <a:off x="163953" y="163953"/>
          <a:ext cx="2134443" cy="1311629"/>
        </a:xfrm>
        <a:prstGeom prst="roundRect">
          <a:avLst>
            <a:gd name="adj" fmla="val 10000"/>
          </a:avLst>
        </a:prstGeom>
        <a:blipFill dpi="0"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12439" t="-14056" r="17805" b="1051"/>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9D4FE207-1FDC-40DD-9368-DBF4A9FF67B1}">
      <dsp:nvSpPr>
        <dsp:cNvPr id="0" name=""/>
        <dsp:cNvSpPr/>
      </dsp:nvSpPr>
      <dsp:spPr>
        <a:xfrm>
          <a:off x="0" y="1803490"/>
          <a:ext cx="10672217" cy="1639537"/>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s-MX" sz="3300" b="1" kern="1200" dirty="0">
              <a:latin typeface="Montserrat" panose="00000500000000000000" pitchFamily="2" charset="0"/>
              <a:cs typeface="Arial" panose="020B0604020202020204" pitchFamily="34" charset="0"/>
            </a:rPr>
            <a:t>ACDO.AS2.HCT.240620/170.P.DIR</a:t>
          </a:r>
          <a:endParaRPr lang="es-MX" sz="3300" kern="1200" dirty="0">
            <a:latin typeface="Montserrat" panose="00000500000000000000" pitchFamily="2" charset="0"/>
          </a:endParaRPr>
        </a:p>
        <a:p>
          <a:pPr marL="228600" lvl="1" indent="-228600" algn="l" defTabSz="1155700">
            <a:lnSpc>
              <a:spcPct val="90000"/>
            </a:lnSpc>
            <a:spcBef>
              <a:spcPct val="0"/>
            </a:spcBef>
            <a:spcAft>
              <a:spcPct val="15000"/>
            </a:spcAft>
            <a:buChar char="•"/>
          </a:pPr>
          <a:r>
            <a:rPr lang="es-MX" sz="2600" kern="1200" dirty="0">
              <a:latin typeface="Montserrat" panose="00000500000000000000" pitchFamily="2" charset="0"/>
              <a:cs typeface="Arial" panose="020B0604020202020204" pitchFamily="34" charset="0"/>
            </a:rPr>
            <a:t>Lineamientos generales para el uso del Buzón IMSS</a:t>
          </a:r>
          <a:endParaRPr lang="es-MX" sz="2600" kern="1200" dirty="0">
            <a:latin typeface="Montserrat" panose="00000500000000000000" pitchFamily="2" charset="0"/>
          </a:endParaRPr>
        </a:p>
      </dsp:txBody>
      <dsp:txXfrm>
        <a:off x="2298397" y="1803490"/>
        <a:ext cx="8373820" cy="1639537"/>
      </dsp:txXfrm>
    </dsp:sp>
    <dsp:sp modelId="{47C779D2-6CBF-4A4C-92CF-8779CB92C287}">
      <dsp:nvSpPr>
        <dsp:cNvPr id="0" name=""/>
        <dsp:cNvSpPr/>
      </dsp:nvSpPr>
      <dsp:spPr>
        <a:xfrm>
          <a:off x="163953" y="1967444"/>
          <a:ext cx="2134443" cy="1311629"/>
        </a:xfrm>
        <a:prstGeom prst="roundRect">
          <a:avLst>
            <a:gd name="adj" fmla="val 10000"/>
          </a:avLst>
        </a:prstGeom>
        <a:blipFill dpi="0"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12440" t="-24253" r="13424" b="4151"/>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E7A39C76-B1A1-43FB-811C-75946B6BE0D3}">
      <dsp:nvSpPr>
        <dsp:cNvPr id="0" name=""/>
        <dsp:cNvSpPr/>
      </dsp:nvSpPr>
      <dsp:spPr>
        <a:xfrm>
          <a:off x="0" y="3606981"/>
          <a:ext cx="10672217" cy="1639537"/>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s-MX" sz="3300" b="1" kern="1200" dirty="0">
              <a:latin typeface="Montserrat" panose="00000500000000000000" pitchFamily="2" charset="0"/>
              <a:cs typeface="Arial" panose="020B0604020202020204" pitchFamily="34" charset="0"/>
            </a:rPr>
            <a:t>ACDO.AS2.HCT.270422/106.P.DIR</a:t>
          </a:r>
          <a:endParaRPr lang="es-MX" sz="3300" kern="1200" dirty="0">
            <a:latin typeface="Montserrat" panose="00000500000000000000" pitchFamily="2" charset="0"/>
          </a:endParaRPr>
        </a:p>
        <a:p>
          <a:pPr marL="228600" lvl="1" indent="-228600" algn="l" defTabSz="1155700">
            <a:lnSpc>
              <a:spcPct val="90000"/>
            </a:lnSpc>
            <a:spcBef>
              <a:spcPct val="0"/>
            </a:spcBef>
            <a:spcAft>
              <a:spcPct val="15000"/>
            </a:spcAft>
            <a:buChar char="•"/>
          </a:pPr>
          <a:r>
            <a:rPr lang="es-MX" sz="2600" kern="1200" dirty="0">
              <a:latin typeface="Montserrat" panose="00000500000000000000" pitchFamily="2" charset="0"/>
              <a:cs typeface="Arial" panose="020B0604020202020204" pitchFamily="34" charset="0"/>
            </a:rPr>
            <a:t>Modificación a los Lineamientos Generales para el uso del Buzón IMSS</a:t>
          </a:r>
          <a:endParaRPr lang="es-MX" sz="2600" kern="1200" dirty="0">
            <a:latin typeface="Montserrat" panose="00000500000000000000" pitchFamily="2" charset="0"/>
          </a:endParaRPr>
        </a:p>
      </dsp:txBody>
      <dsp:txXfrm>
        <a:off x="2298397" y="3606981"/>
        <a:ext cx="8373820" cy="1639537"/>
      </dsp:txXfrm>
    </dsp:sp>
    <dsp:sp modelId="{FAE642C3-2A2D-4D13-B49E-6BE11AE0DD99}">
      <dsp:nvSpPr>
        <dsp:cNvPr id="0" name=""/>
        <dsp:cNvSpPr/>
      </dsp:nvSpPr>
      <dsp:spPr>
        <a:xfrm>
          <a:off x="163953" y="3770935"/>
          <a:ext cx="2134443" cy="1311629"/>
        </a:xfrm>
        <a:prstGeom prst="roundRect">
          <a:avLst>
            <a:gd name="adj" fmla="val 10000"/>
          </a:avLst>
        </a:prstGeom>
        <a:blipFill dpi="0"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9328" t="-17507" r="18832" b="1125"/>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8D1F29-C5B0-4B30-BB0A-5C893E8DFBA9}">
      <dsp:nvSpPr>
        <dsp:cNvPr id="0" name=""/>
        <dsp:cNvSpPr/>
      </dsp:nvSpPr>
      <dsp:spPr>
        <a:xfrm>
          <a:off x="0" y="0"/>
          <a:ext cx="8118987" cy="1837351"/>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s-MX" sz="2500" b="1" kern="1200" dirty="0">
              <a:latin typeface="Montserrat" panose="00000500000000000000" pitchFamily="2" charset="0"/>
            </a:rPr>
            <a:t>Calendario de Eventos</a:t>
          </a:r>
        </a:p>
        <a:p>
          <a:pPr marL="228600" lvl="1" indent="-228600" algn="l" defTabSz="889000">
            <a:lnSpc>
              <a:spcPct val="90000"/>
            </a:lnSpc>
            <a:spcBef>
              <a:spcPct val="0"/>
            </a:spcBef>
            <a:spcAft>
              <a:spcPct val="15000"/>
            </a:spcAft>
            <a:buChar char="•"/>
          </a:pPr>
          <a:r>
            <a:rPr lang="es-MX" sz="2000" kern="1200" dirty="0">
              <a:latin typeface="Montserrat" panose="00000500000000000000" pitchFamily="2" charset="0"/>
            </a:rPr>
            <a:t>Es un recordatorio de las fechas de cumplimiento de las obligaciones en materia de Seguridad Social.</a:t>
          </a:r>
        </a:p>
      </dsp:txBody>
      <dsp:txXfrm>
        <a:off x="1807532" y="0"/>
        <a:ext cx="6311454" cy="1837351"/>
      </dsp:txXfrm>
    </dsp:sp>
    <dsp:sp modelId="{92CF9CDA-95CD-479F-AE42-4CA64040BCEA}">
      <dsp:nvSpPr>
        <dsp:cNvPr id="0" name=""/>
        <dsp:cNvSpPr/>
      </dsp:nvSpPr>
      <dsp:spPr>
        <a:xfrm>
          <a:off x="135995" y="183735"/>
          <a:ext cx="1623797" cy="1469881"/>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65085847-1917-445C-B0FB-F3CC10F104B2}">
      <dsp:nvSpPr>
        <dsp:cNvPr id="0" name=""/>
        <dsp:cNvSpPr/>
      </dsp:nvSpPr>
      <dsp:spPr>
        <a:xfrm>
          <a:off x="0" y="2115269"/>
          <a:ext cx="8118987" cy="1837351"/>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s-MX" sz="2500" b="1" kern="1200" dirty="0">
              <a:latin typeface="Montserrat" panose="00000500000000000000" pitchFamily="2" charset="0"/>
            </a:rPr>
            <a:t>Normatividad</a:t>
          </a:r>
        </a:p>
        <a:p>
          <a:pPr marL="228600" lvl="1" indent="-228600" algn="l" defTabSz="889000">
            <a:lnSpc>
              <a:spcPct val="90000"/>
            </a:lnSpc>
            <a:spcBef>
              <a:spcPct val="0"/>
            </a:spcBef>
            <a:spcAft>
              <a:spcPct val="15000"/>
            </a:spcAft>
            <a:buChar char="•"/>
          </a:pPr>
          <a:r>
            <a:rPr lang="es-MX" sz="2000" kern="1200" dirty="0">
              <a:latin typeface="Montserrat" panose="00000500000000000000" pitchFamily="2" charset="0"/>
            </a:rPr>
            <a:t>Marco normativo en materia de Seguridad Social.</a:t>
          </a:r>
        </a:p>
      </dsp:txBody>
      <dsp:txXfrm>
        <a:off x="1807532" y="2115269"/>
        <a:ext cx="6311454" cy="1837351"/>
      </dsp:txXfrm>
    </dsp:sp>
    <dsp:sp modelId="{6DE1ACCE-6C80-47A1-BBD0-3586E3956EC5}">
      <dsp:nvSpPr>
        <dsp:cNvPr id="0" name=""/>
        <dsp:cNvSpPr/>
      </dsp:nvSpPr>
      <dsp:spPr>
        <a:xfrm>
          <a:off x="190279" y="2298386"/>
          <a:ext cx="1547056" cy="1440468"/>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37047617-1F76-49A3-8770-8612C67C5AF9}">
      <dsp:nvSpPr>
        <dsp:cNvPr id="0" name=""/>
        <dsp:cNvSpPr/>
      </dsp:nvSpPr>
      <dsp:spPr>
        <a:xfrm>
          <a:off x="0" y="4042173"/>
          <a:ext cx="8118987" cy="1837351"/>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s-MX" sz="2500" b="1" kern="1200">
              <a:latin typeface="Montserrat" panose="00000500000000000000" pitchFamily="2" charset="0"/>
            </a:rPr>
            <a:t>Medios de Contacto</a:t>
          </a:r>
        </a:p>
        <a:p>
          <a:pPr marL="228600" lvl="1" indent="-228600" algn="l" defTabSz="889000">
            <a:lnSpc>
              <a:spcPct val="90000"/>
            </a:lnSpc>
            <a:spcBef>
              <a:spcPct val="0"/>
            </a:spcBef>
            <a:spcAft>
              <a:spcPct val="15000"/>
            </a:spcAft>
            <a:buChar char="•"/>
          </a:pPr>
          <a:r>
            <a:rPr lang="es-MX" sz="2000" kern="1200" dirty="0">
              <a:latin typeface="Montserrat" panose="00000500000000000000" pitchFamily="2" charset="0"/>
            </a:rPr>
            <a:t>Administración y actualización de medios de contacto</a:t>
          </a:r>
        </a:p>
        <a:p>
          <a:pPr marL="228600" lvl="1" indent="-228600" algn="l" defTabSz="889000">
            <a:lnSpc>
              <a:spcPct val="90000"/>
            </a:lnSpc>
            <a:spcBef>
              <a:spcPct val="0"/>
            </a:spcBef>
            <a:spcAft>
              <a:spcPct val="15000"/>
            </a:spcAft>
            <a:buChar char="•"/>
          </a:pPr>
          <a:r>
            <a:rPr lang="es-MX" sz="2000" kern="1200" dirty="0">
              <a:latin typeface="Montserrat" panose="00000500000000000000" pitchFamily="2" charset="0"/>
            </a:rPr>
            <a:t>Correo electrónico y teléfono celular			</a:t>
          </a:r>
        </a:p>
      </dsp:txBody>
      <dsp:txXfrm>
        <a:off x="1807532" y="4042173"/>
        <a:ext cx="6311454" cy="1837351"/>
      </dsp:txXfrm>
    </dsp:sp>
    <dsp:sp modelId="{299B96A6-0CC6-45D7-BDE2-20AFF5DC4B22}">
      <dsp:nvSpPr>
        <dsp:cNvPr id="0" name=""/>
        <dsp:cNvSpPr/>
      </dsp:nvSpPr>
      <dsp:spPr>
        <a:xfrm>
          <a:off x="151705" y="4157624"/>
          <a:ext cx="1592376" cy="1561440"/>
        </a:xfrm>
        <a:prstGeom prst="roundRect">
          <a:avLst>
            <a:gd name="adj" fmla="val 10000"/>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D6AED166-4E33-4AE6-BA3F-4DA4FF53EEB4}">
      <dsp:nvSpPr>
        <dsp:cNvPr id="0" name=""/>
        <dsp:cNvSpPr/>
      </dsp:nvSpPr>
      <dsp:spPr>
        <a:xfrm>
          <a:off x="0" y="6063259"/>
          <a:ext cx="8118987" cy="1837351"/>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s-MX" sz="2500" b="1" kern="1200">
              <a:latin typeface="Montserrat" panose="00000500000000000000" pitchFamily="2" charset="0"/>
            </a:rPr>
            <a:t>Promociones Electrónicas </a:t>
          </a:r>
        </a:p>
        <a:p>
          <a:pPr marL="228600" lvl="1" indent="-228600" algn="l" defTabSz="889000">
            <a:lnSpc>
              <a:spcPct val="90000"/>
            </a:lnSpc>
            <a:spcBef>
              <a:spcPct val="0"/>
            </a:spcBef>
            <a:spcAft>
              <a:spcPct val="15000"/>
            </a:spcAft>
            <a:buChar char="•"/>
          </a:pPr>
          <a:r>
            <a:rPr lang="es-MX" sz="2000" kern="1200" dirty="0">
              <a:latin typeface="Montserrat" panose="00000500000000000000" pitchFamily="2" charset="0"/>
            </a:rPr>
            <a:t>Atención de aclaraciones y orientaciones respecto del funcionamiento del Buzón IMSS, ICSOE, Servicios de Cobranza, etc.			</a:t>
          </a:r>
        </a:p>
      </dsp:txBody>
      <dsp:txXfrm>
        <a:off x="1807532" y="6063259"/>
        <a:ext cx="6311454" cy="1837351"/>
      </dsp:txXfrm>
    </dsp:sp>
    <dsp:sp modelId="{879D3933-A403-4544-8C1D-5B6EAD1D9A3C}">
      <dsp:nvSpPr>
        <dsp:cNvPr id="0" name=""/>
        <dsp:cNvSpPr/>
      </dsp:nvSpPr>
      <dsp:spPr>
        <a:xfrm>
          <a:off x="183735" y="6246994"/>
          <a:ext cx="1623797" cy="1469881"/>
        </a:xfrm>
        <a:prstGeom prst="roundRect">
          <a:avLst>
            <a:gd name="adj" fmla="val 10000"/>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8D1F29-C5B0-4B30-BB0A-5C893E8DFBA9}">
      <dsp:nvSpPr>
        <dsp:cNvPr id="0" name=""/>
        <dsp:cNvSpPr/>
      </dsp:nvSpPr>
      <dsp:spPr>
        <a:xfrm>
          <a:off x="0" y="4885"/>
          <a:ext cx="8524566" cy="1930916"/>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MX" sz="1800" b="1" kern="1200" dirty="0">
              <a:latin typeface="Montserrat" panose="00000500000000000000" pitchFamily="2" charset="0"/>
            </a:rPr>
            <a:t>Mis Expedientes</a:t>
          </a:r>
          <a:endParaRPr lang="es-MX" sz="1600" b="1" kern="1200" dirty="0">
            <a:latin typeface="Montserrat" panose="00000500000000000000" pitchFamily="2" charset="0"/>
          </a:endParaRPr>
        </a:p>
        <a:p>
          <a:pPr marL="114300" lvl="1" indent="-114300" algn="l" defTabSz="622300">
            <a:lnSpc>
              <a:spcPct val="90000"/>
            </a:lnSpc>
            <a:spcBef>
              <a:spcPct val="0"/>
            </a:spcBef>
            <a:spcAft>
              <a:spcPct val="15000"/>
            </a:spcAft>
            <a:buChar char="•"/>
          </a:pPr>
          <a:r>
            <a:rPr lang="es-MX" sz="1400" kern="1200" dirty="0">
              <a:latin typeface="Montserrat" panose="00000500000000000000" pitchFamily="2" charset="0"/>
            </a:rPr>
            <a:t>Documentos</a:t>
          </a:r>
        </a:p>
        <a:p>
          <a:pPr marL="114300" lvl="1" indent="-114300" algn="l" defTabSz="622300">
            <a:lnSpc>
              <a:spcPct val="90000"/>
            </a:lnSpc>
            <a:spcBef>
              <a:spcPct val="0"/>
            </a:spcBef>
            <a:spcAft>
              <a:spcPct val="15000"/>
            </a:spcAft>
            <a:buChar char="•"/>
          </a:pPr>
          <a:r>
            <a:rPr lang="es-MX" sz="1400" kern="1200" dirty="0">
              <a:latin typeface="Montserrat" panose="00000500000000000000" pitchFamily="2" charset="0"/>
            </a:rPr>
            <a:t>Comunicados</a:t>
          </a:r>
        </a:p>
        <a:p>
          <a:pPr marL="114300" lvl="1" indent="-114300" algn="l" defTabSz="622300">
            <a:lnSpc>
              <a:spcPct val="90000"/>
            </a:lnSpc>
            <a:spcBef>
              <a:spcPct val="0"/>
            </a:spcBef>
            <a:spcAft>
              <a:spcPct val="15000"/>
            </a:spcAft>
            <a:buChar char="•"/>
          </a:pPr>
          <a:r>
            <a:rPr lang="es-MX" sz="1400" kern="1200" dirty="0">
              <a:latin typeface="Montserrat" panose="00000500000000000000" pitchFamily="2" charset="0"/>
            </a:rPr>
            <a:t>Notificaciones</a:t>
          </a:r>
        </a:p>
      </dsp:txBody>
      <dsp:txXfrm>
        <a:off x="1898004" y="4885"/>
        <a:ext cx="6626561" cy="1930916"/>
      </dsp:txXfrm>
    </dsp:sp>
    <dsp:sp modelId="{92CF9CDA-95CD-479F-AE42-4CA64040BCEA}">
      <dsp:nvSpPr>
        <dsp:cNvPr id="0" name=""/>
        <dsp:cNvSpPr/>
      </dsp:nvSpPr>
      <dsp:spPr>
        <a:xfrm>
          <a:off x="142967" y="193091"/>
          <a:ext cx="1704913" cy="1544733"/>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65085847-1917-445C-B0FB-F3CC10F104B2}">
      <dsp:nvSpPr>
        <dsp:cNvPr id="0" name=""/>
        <dsp:cNvSpPr/>
      </dsp:nvSpPr>
      <dsp:spPr>
        <a:xfrm>
          <a:off x="0" y="2124998"/>
          <a:ext cx="8524566" cy="1930916"/>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MX" sz="1800" b="1" kern="1200" dirty="0">
              <a:latin typeface="Montserrat" panose="00000500000000000000" pitchFamily="2" charset="0"/>
            </a:rPr>
            <a:t>Cobranza</a:t>
          </a:r>
        </a:p>
        <a:p>
          <a:pPr marL="114300" lvl="1" indent="-114300" algn="l" defTabSz="622300">
            <a:lnSpc>
              <a:spcPct val="90000"/>
            </a:lnSpc>
            <a:spcBef>
              <a:spcPct val="0"/>
            </a:spcBef>
            <a:spcAft>
              <a:spcPct val="15000"/>
            </a:spcAft>
            <a:buChar char="•"/>
          </a:pPr>
          <a:r>
            <a:rPr lang="es-MX" sz="1400" kern="1200" dirty="0">
              <a:latin typeface="Montserrat" panose="00000500000000000000" pitchFamily="2" charset="0"/>
            </a:rPr>
            <a:t>32D Autorización de Terceros</a:t>
          </a:r>
        </a:p>
        <a:p>
          <a:pPr marL="114300" lvl="1" indent="-114300" algn="l" defTabSz="622300">
            <a:lnSpc>
              <a:spcPct val="90000"/>
            </a:lnSpc>
            <a:spcBef>
              <a:spcPct val="0"/>
            </a:spcBef>
            <a:spcAft>
              <a:spcPct val="15000"/>
            </a:spcAft>
            <a:buChar char="•"/>
          </a:pPr>
          <a:r>
            <a:rPr lang="es-MX" sz="1400" kern="1200" dirty="0">
              <a:latin typeface="Montserrat" panose="00000500000000000000" pitchFamily="2" charset="0"/>
            </a:rPr>
            <a:t>32D Consulta por Terceros Autorizados</a:t>
          </a:r>
        </a:p>
        <a:p>
          <a:pPr marL="114300" lvl="1" indent="-114300" algn="l" defTabSz="622300">
            <a:lnSpc>
              <a:spcPct val="90000"/>
            </a:lnSpc>
            <a:spcBef>
              <a:spcPct val="0"/>
            </a:spcBef>
            <a:spcAft>
              <a:spcPct val="15000"/>
            </a:spcAft>
            <a:buChar char="•"/>
          </a:pPr>
          <a:r>
            <a:rPr lang="es-MX" sz="1400" kern="1200" dirty="0">
              <a:latin typeface="Montserrat" panose="00000500000000000000" pitchFamily="2" charset="0"/>
            </a:rPr>
            <a:t>32D Autorización de Opinión Pública</a:t>
          </a:r>
        </a:p>
        <a:p>
          <a:pPr marL="114300" lvl="1" indent="-114300" algn="l" defTabSz="622300">
            <a:lnSpc>
              <a:spcPct val="90000"/>
            </a:lnSpc>
            <a:spcBef>
              <a:spcPct val="0"/>
            </a:spcBef>
            <a:spcAft>
              <a:spcPct val="15000"/>
            </a:spcAft>
            <a:buChar char="•"/>
          </a:pPr>
          <a:r>
            <a:rPr lang="es-MX" sz="1400" kern="1200" dirty="0">
              <a:latin typeface="Montserrat" panose="00000500000000000000" pitchFamily="2" charset="0"/>
            </a:rPr>
            <a:t>32D Consultar Mi Opinión</a:t>
          </a:r>
        </a:p>
      </dsp:txBody>
      <dsp:txXfrm>
        <a:off x="1898004" y="2124998"/>
        <a:ext cx="6626561" cy="1930916"/>
      </dsp:txXfrm>
    </dsp:sp>
    <dsp:sp modelId="{6DE1ACCE-6C80-47A1-BBD0-3586E3956EC5}">
      <dsp:nvSpPr>
        <dsp:cNvPr id="0" name=""/>
        <dsp:cNvSpPr/>
      </dsp:nvSpPr>
      <dsp:spPr>
        <a:xfrm>
          <a:off x="199962" y="2415429"/>
          <a:ext cx="1624339" cy="1513823"/>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4000" b="-4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03E9EB-9BF7-4E19-8CE1-9C6CB33D969E}">
      <dsp:nvSpPr>
        <dsp:cNvPr id="0" name=""/>
        <dsp:cNvSpPr/>
      </dsp:nvSpPr>
      <dsp:spPr>
        <a:xfrm>
          <a:off x="-8629025" y="-1317787"/>
          <a:ext cx="10265736" cy="10265736"/>
        </a:xfrm>
        <a:prstGeom prst="blockArc">
          <a:avLst>
            <a:gd name="adj1" fmla="val 18900000"/>
            <a:gd name="adj2" fmla="val 2700000"/>
            <a:gd name="adj3" fmla="val 210"/>
          </a:avLst>
        </a:prstGeom>
        <a:noFill/>
        <a:ln w="9525" cap="flat" cmpd="sng" algn="ctr">
          <a:solidFill>
            <a:schemeClr val="accent1">
              <a:tint val="9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82A7DAA-E232-4A6C-89D5-2A4B363171BB}">
      <dsp:nvSpPr>
        <dsp:cNvPr id="0" name=""/>
        <dsp:cNvSpPr/>
      </dsp:nvSpPr>
      <dsp:spPr>
        <a:xfrm>
          <a:off x="855994" y="586606"/>
          <a:ext cx="10340281" cy="1173823"/>
        </a:xfrm>
        <a:prstGeom prst="rect">
          <a:avLst/>
        </a:prstGeom>
        <a:gradFill rotWithShape="0">
          <a:gsLst>
            <a:gs pos="0">
              <a:schemeClr val="accent1">
                <a:alpha val="90000"/>
                <a:hueOff val="0"/>
                <a:satOff val="0"/>
                <a:lumOff val="0"/>
                <a:alphaOff val="0"/>
                <a:shade val="51000"/>
                <a:satMod val="130000"/>
              </a:schemeClr>
            </a:gs>
            <a:gs pos="80000">
              <a:schemeClr val="accent1">
                <a:alpha val="90000"/>
                <a:hueOff val="0"/>
                <a:satOff val="0"/>
                <a:lumOff val="0"/>
                <a:alphaOff val="0"/>
                <a:shade val="93000"/>
                <a:satMod val="130000"/>
              </a:schemeClr>
            </a:gs>
            <a:gs pos="100000">
              <a:schemeClr val="accent1">
                <a:alpha val="9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31723" tIns="50800" rIns="50800" bIns="50800" numCol="1" spcCol="1270" anchor="ctr" anchorCtr="0">
          <a:noAutofit/>
        </a:bodyPr>
        <a:lstStyle/>
        <a:p>
          <a:pPr marL="0" lvl="0" indent="0" algn="l" defTabSz="889000">
            <a:lnSpc>
              <a:spcPct val="90000"/>
            </a:lnSpc>
            <a:spcBef>
              <a:spcPct val="0"/>
            </a:spcBef>
            <a:spcAft>
              <a:spcPct val="35000"/>
            </a:spcAft>
            <a:buNone/>
          </a:pPr>
          <a:r>
            <a:rPr lang="es-MX" sz="2000" kern="1200" dirty="0">
              <a:latin typeface="Montserrat" panose="00000500000000000000" pitchFamily="2" charset="0"/>
            </a:rPr>
            <a:t>Aviso de notificación electrónica en el Buzón IMSS , además por SMS y Correo Electrónico</a:t>
          </a:r>
        </a:p>
      </dsp:txBody>
      <dsp:txXfrm>
        <a:off x="855994" y="586606"/>
        <a:ext cx="10340281" cy="1173823"/>
      </dsp:txXfrm>
    </dsp:sp>
    <dsp:sp modelId="{77286CFE-3C8E-472A-849D-AEA1D27F1B3C}">
      <dsp:nvSpPr>
        <dsp:cNvPr id="0" name=""/>
        <dsp:cNvSpPr/>
      </dsp:nvSpPr>
      <dsp:spPr>
        <a:xfrm>
          <a:off x="122354" y="439878"/>
          <a:ext cx="1467279" cy="1467279"/>
        </a:xfrm>
        <a:prstGeom prst="ellipse">
          <a:avLst/>
        </a:prstGeom>
        <a:solidFill>
          <a:schemeClr val="lt1">
            <a:hueOff val="0"/>
            <a:satOff val="0"/>
            <a:lumOff val="0"/>
            <a:alphaOff val="0"/>
          </a:schemeClr>
        </a:solidFill>
        <a:ln w="9525" cap="flat" cmpd="sng" algn="ctr">
          <a:solidFill>
            <a:schemeClr val="accent1">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D34B52CD-2703-4CF6-A763-6DBC494DF24D}">
      <dsp:nvSpPr>
        <dsp:cNvPr id="0" name=""/>
        <dsp:cNvSpPr/>
      </dsp:nvSpPr>
      <dsp:spPr>
        <a:xfrm>
          <a:off x="1528974" y="2347647"/>
          <a:ext cx="9667301" cy="1173823"/>
        </a:xfrm>
        <a:prstGeom prst="rect">
          <a:avLst/>
        </a:prstGeom>
        <a:gradFill rotWithShape="0">
          <a:gsLst>
            <a:gs pos="0">
              <a:schemeClr val="accent1">
                <a:alpha val="90000"/>
                <a:hueOff val="0"/>
                <a:satOff val="0"/>
                <a:lumOff val="0"/>
                <a:alphaOff val="-13333"/>
                <a:shade val="51000"/>
                <a:satMod val="130000"/>
              </a:schemeClr>
            </a:gs>
            <a:gs pos="80000">
              <a:schemeClr val="accent1">
                <a:alpha val="90000"/>
                <a:hueOff val="0"/>
                <a:satOff val="0"/>
                <a:lumOff val="0"/>
                <a:alphaOff val="-13333"/>
                <a:shade val="93000"/>
                <a:satMod val="130000"/>
              </a:schemeClr>
            </a:gs>
            <a:gs pos="100000">
              <a:schemeClr val="accent1">
                <a:alpha val="90000"/>
                <a:hueOff val="0"/>
                <a:satOff val="0"/>
                <a:lumOff val="0"/>
                <a:alphaOff val="-13333"/>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31723" tIns="50800" rIns="50800" bIns="50800" numCol="1" spcCol="1270" anchor="ctr" anchorCtr="0">
          <a:noAutofit/>
        </a:bodyPr>
        <a:lstStyle/>
        <a:p>
          <a:pPr marL="0" lvl="0" indent="0" algn="l" defTabSz="889000">
            <a:lnSpc>
              <a:spcPct val="90000"/>
            </a:lnSpc>
            <a:spcBef>
              <a:spcPct val="0"/>
            </a:spcBef>
            <a:spcAft>
              <a:spcPct val="35000"/>
            </a:spcAft>
            <a:buNone/>
          </a:pPr>
          <a:r>
            <a:rPr lang="es-MX" sz="2000" kern="1200" dirty="0">
              <a:latin typeface="Montserrat" panose="00000500000000000000" pitchFamily="2" charset="0"/>
            </a:rPr>
            <a:t>Ingresa al menú “Mis Expedientes” y selecciona “Mis Notificaciones”</a:t>
          </a:r>
        </a:p>
      </dsp:txBody>
      <dsp:txXfrm>
        <a:off x="1528974" y="2347647"/>
        <a:ext cx="9667301" cy="1173823"/>
      </dsp:txXfrm>
    </dsp:sp>
    <dsp:sp modelId="{B9FFE1A0-C8FD-447D-ABE4-29208A3AFDA5}">
      <dsp:nvSpPr>
        <dsp:cNvPr id="0" name=""/>
        <dsp:cNvSpPr/>
      </dsp:nvSpPr>
      <dsp:spPr>
        <a:xfrm>
          <a:off x="795334" y="2200919"/>
          <a:ext cx="1467279" cy="1467279"/>
        </a:xfrm>
        <a:prstGeom prst="ellipse">
          <a:avLst/>
        </a:prstGeom>
        <a:solidFill>
          <a:schemeClr val="lt1">
            <a:hueOff val="0"/>
            <a:satOff val="0"/>
            <a:lumOff val="0"/>
            <a:alphaOff val="0"/>
          </a:schemeClr>
        </a:solidFill>
        <a:ln w="9525" cap="flat" cmpd="sng" algn="ctr">
          <a:solidFill>
            <a:schemeClr val="accent1">
              <a:alpha val="90000"/>
              <a:hueOff val="0"/>
              <a:satOff val="0"/>
              <a:lumOff val="0"/>
              <a:alphaOff val="-13333"/>
            </a:schemeClr>
          </a:solidFill>
          <a:prstDash val="solid"/>
        </a:ln>
        <a:effectLst/>
      </dsp:spPr>
      <dsp:style>
        <a:lnRef idx="1">
          <a:scrgbClr r="0" g="0" b="0"/>
        </a:lnRef>
        <a:fillRef idx="1">
          <a:scrgbClr r="0" g="0" b="0"/>
        </a:fillRef>
        <a:effectRef idx="0">
          <a:scrgbClr r="0" g="0" b="0"/>
        </a:effectRef>
        <a:fontRef idx="minor"/>
      </dsp:style>
    </dsp:sp>
    <dsp:sp modelId="{DEAE8CB4-9DEC-47C1-89FB-901A206F9411}">
      <dsp:nvSpPr>
        <dsp:cNvPr id="0" name=""/>
        <dsp:cNvSpPr/>
      </dsp:nvSpPr>
      <dsp:spPr>
        <a:xfrm>
          <a:off x="1528974" y="4108689"/>
          <a:ext cx="9667301" cy="1173823"/>
        </a:xfrm>
        <a:prstGeom prst="rect">
          <a:avLst/>
        </a:prstGeom>
        <a:gradFill rotWithShape="0">
          <a:gsLst>
            <a:gs pos="0">
              <a:schemeClr val="accent1">
                <a:alpha val="90000"/>
                <a:hueOff val="0"/>
                <a:satOff val="0"/>
                <a:lumOff val="0"/>
                <a:alphaOff val="-26667"/>
                <a:shade val="51000"/>
                <a:satMod val="130000"/>
              </a:schemeClr>
            </a:gs>
            <a:gs pos="80000">
              <a:schemeClr val="accent1">
                <a:alpha val="90000"/>
                <a:hueOff val="0"/>
                <a:satOff val="0"/>
                <a:lumOff val="0"/>
                <a:alphaOff val="-26667"/>
                <a:shade val="93000"/>
                <a:satMod val="130000"/>
              </a:schemeClr>
            </a:gs>
            <a:gs pos="100000">
              <a:schemeClr val="accent1">
                <a:alpha val="90000"/>
                <a:hueOff val="0"/>
                <a:satOff val="0"/>
                <a:lumOff val="0"/>
                <a:alphaOff val="-26667"/>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31723" tIns="50800" rIns="50800" bIns="50800" numCol="1" spcCol="1270" anchor="ctr" anchorCtr="0">
          <a:noAutofit/>
        </a:bodyPr>
        <a:lstStyle/>
        <a:p>
          <a:pPr marL="0" lvl="0" indent="0" algn="l" defTabSz="889000">
            <a:lnSpc>
              <a:spcPct val="90000"/>
            </a:lnSpc>
            <a:spcBef>
              <a:spcPct val="0"/>
            </a:spcBef>
            <a:spcAft>
              <a:spcPct val="35000"/>
            </a:spcAft>
            <a:buNone/>
          </a:pPr>
          <a:r>
            <a:rPr lang="es-MX" sz="2000" kern="1200" dirty="0">
              <a:latin typeface="Montserrat" panose="00000500000000000000" pitchFamily="2" charset="0"/>
            </a:rPr>
            <a:t>Despliega la carpeta “Pendientes de notificar” y selecciona “Carpetas de Interés”</a:t>
          </a:r>
        </a:p>
      </dsp:txBody>
      <dsp:txXfrm>
        <a:off x="1528974" y="4108689"/>
        <a:ext cx="9667301" cy="1173823"/>
      </dsp:txXfrm>
    </dsp:sp>
    <dsp:sp modelId="{99BAB678-ECD6-4DFB-8D22-4183A2EF35D2}">
      <dsp:nvSpPr>
        <dsp:cNvPr id="0" name=""/>
        <dsp:cNvSpPr/>
      </dsp:nvSpPr>
      <dsp:spPr>
        <a:xfrm>
          <a:off x="795334" y="3961961"/>
          <a:ext cx="1467279" cy="1467279"/>
        </a:xfrm>
        <a:prstGeom prst="ellipse">
          <a:avLst/>
        </a:prstGeom>
        <a:solidFill>
          <a:schemeClr val="lt1">
            <a:hueOff val="0"/>
            <a:satOff val="0"/>
            <a:lumOff val="0"/>
            <a:alphaOff val="0"/>
          </a:schemeClr>
        </a:solidFill>
        <a:ln w="9525" cap="flat" cmpd="sng" algn="ctr">
          <a:solidFill>
            <a:schemeClr val="accent1">
              <a:alpha val="90000"/>
              <a:hueOff val="0"/>
              <a:satOff val="0"/>
              <a:lumOff val="0"/>
              <a:alphaOff val="-26667"/>
            </a:schemeClr>
          </a:solidFill>
          <a:prstDash val="solid"/>
        </a:ln>
        <a:effectLst/>
      </dsp:spPr>
      <dsp:style>
        <a:lnRef idx="1">
          <a:scrgbClr r="0" g="0" b="0"/>
        </a:lnRef>
        <a:fillRef idx="1">
          <a:scrgbClr r="0" g="0" b="0"/>
        </a:fillRef>
        <a:effectRef idx="0">
          <a:scrgbClr r="0" g="0" b="0"/>
        </a:effectRef>
        <a:fontRef idx="minor"/>
      </dsp:style>
    </dsp:sp>
    <dsp:sp modelId="{DA8AF3B7-A4BF-4738-A849-BBCD9E5B293E}">
      <dsp:nvSpPr>
        <dsp:cNvPr id="0" name=""/>
        <dsp:cNvSpPr/>
      </dsp:nvSpPr>
      <dsp:spPr>
        <a:xfrm>
          <a:off x="855994" y="5869730"/>
          <a:ext cx="10340281" cy="1173823"/>
        </a:xfrm>
        <a:prstGeom prst="rect">
          <a:avLst/>
        </a:prstGeom>
        <a:gradFill rotWithShape="0">
          <a:gsLst>
            <a:gs pos="0">
              <a:schemeClr val="accent1">
                <a:alpha val="90000"/>
                <a:hueOff val="0"/>
                <a:satOff val="0"/>
                <a:lumOff val="0"/>
                <a:alphaOff val="-40000"/>
                <a:shade val="51000"/>
                <a:satMod val="130000"/>
              </a:schemeClr>
            </a:gs>
            <a:gs pos="80000">
              <a:schemeClr val="accent1">
                <a:alpha val="90000"/>
                <a:hueOff val="0"/>
                <a:satOff val="0"/>
                <a:lumOff val="0"/>
                <a:alphaOff val="-40000"/>
                <a:shade val="93000"/>
                <a:satMod val="130000"/>
              </a:schemeClr>
            </a:gs>
            <a:gs pos="100000">
              <a:schemeClr val="accent1">
                <a:alpha val="90000"/>
                <a:hueOff val="0"/>
                <a:satOff val="0"/>
                <a:lumOff val="0"/>
                <a:alphaOff val="-4000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31723" tIns="50800" rIns="50800" bIns="50800" numCol="1" spcCol="1270" anchor="ctr" anchorCtr="0">
          <a:noAutofit/>
        </a:bodyPr>
        <a:lstStyle/>
        <a:p>
          <a:pPr marL="0" lvl="0" indent="0" algn="l" defTabSz="889000">
            <a:lnSpc>
              <a:spcPct val="90000"/>
            </a:lnSpc>
            <a:spcBef>
              <a:spcPct val="0"/>
            </a:spcBef>
            <a:spcAft>
              <a:spcPct val="35000"/>
            </a:spcAft>
            <a:buNone/>
          </a:pPr>
          <a:r>
            <a:rPr lang="es-MX" sz="2000" kern="1200" dirty="0">
              <a:latin typeface="Montserrat" panose="00000500000000000000" pitchFamily="2" charset="0"/>
            </a:rPr>
            <a:t>Consulta “Acto administrativo” y “Acuse”</a:t>
          </a:r>
        </a:p>
      </dsp:txBody>
      <dsp:txXfrm>
        <a:off x="855994" y="5869730"/>
        <a:ext cx="10340281" cy="1173823"/>
      </dsp:txXfrm>
    </dsp:sp>
    <dsp:sp modelId="{0AE3F3CD-78A6-45F2-9EFC-3E0E2DA6C4B1}">
      <dsp:nvSpPr>
        <dsp:cNvPr id="0" name=""/>
        <dsp:cNvSpPr/>
      </dsp:nvSpPr>
      <dsp:spPr>
        <a:xfrm>
          <a:off x="122354" y="5723002"/>
          <a:ext cx="1467279" cy="1467279"/>
        </a:xfrm>
        <a:prstGeom prst="ellipse">
          <a:avLst/>
        </a:prstGeom>
        <a:solidFill>
          <a:schemeClr val="lt1">
            <a:hueOff val="0"/>
            <a:satOff val="0"/>
            <a:lumOff val="0"/>
            <a:alphaOff val="0"/>
          </a:schemeClr>
        </a:solidFill>
        <a:ln w="9525" cap="flat" cmpd="sng" algn="ctr">
          <a:solidFill>
            <a:schemeClr val="accent1">
              <a:alpha val="90000"/>
              <a:hueOff val="0"/>
              <a:satOff val="0"/>
              <a:lumOff val="0"/>
              <a:alphaOff val="-4000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299EDB-DC07-4878-95CF-94EE016F14A6}">
      <dsp:nvSpPr>
        <dsp:cNvPr id="0" name=""/>
        <dsp:cNvSpPr/>
      </dsp:nvSpPr>
      <dsp:spPr>
        <a:xfrm>
          <a:off x="0" y="458657"/>
          <a:ext cx="9762302" cy="756000"/>
        </a:xfrm>
        <a:prstGeom prst="rect">
          <a:avLst/>
        </a:prstGeom>
        <a:solidFill>
          <a:schemeClr val="lt1">
            <a:alpha val="90000"/>
            <a:hueOff val="0"/>
            <a:satOff val="0"/>
            <a:lumOff val="0"/>
            <a:alphaOff val="0"/>
          </a:schemeClr>
        </a:solidFill>
        <a:ln w="9525" cap="flat" cmpd="sng" algn="ctr">
          <a:solidFill>
            <a:schemeClr val="accent1">
              <a:shade val="8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F409CB76-8BF4-46C1-94C7-62BE2E84F07C}">
      <dsp:nvSpPr>
        <dsp:cNvPr id="0" name=""/>
        <dsp:cNvSpPr/>
      </dsp:nvSpPr>
      <dsp:spPr>
        <a:xfrm>
          <a:off x="464758" y="15857"/>
          <a:ext cx="9295151" cy="885600"/>
        </a:xfrm>
        <a:prstGeom prst="roundRect">
          <a:avLst/>
        </a:prstGeom>
        <a:gradFill rotWithShape="0">
          <a:gsLst>
            <a:gs pos="0">
              <a:schemeClr val="accent1">
                <a:shade val="80000"/>
                <a:hueOff val="0"/>
                <a:satOff val="0"/>
                <a:lumOff val="0"/>
                <a:alphaOff val="0"/>
                <a:shade val="51000"/>
                <a:satMod val="130000"/>
              </a:schemeClr>
            </a:gs>
            <a:gs pos="80000">
              <a:schemeClr val="accent1">
                <a:shade val="80000"/>
                <a:hueOff val="0"/>
                <a:satOff val="0"/>
                <a:lumOff val="0"/>
                <a:alphaOff val="0"/>
                <a:shade val="93000"/>
                <a:satMod val="130000"/>
              </a:schemeClr>
            </a:gs>
            <a:gs pos="100000">
              <a:schemeClr val="accent1">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8294" tIns="0" rIns="258294" bIns="0" numCol="1" spcCol="1270" anchor="ctr" anchorCtr="0">
          <a:noAutofit/>
        </a:bodyPr>
        <a:lstStyle/>
        <a:p>
          <a:pPr marL="0" lvl="0" indent="0" algn="l" defTabSz="711200">
            <a:lnSpc>
              <a:spcPct val="90000"/>
            </a:lnSpc>
            <a:spcBef>
              <a:spcPct val="0"/>
            </a:spcBef>
            <a:spcAft>
              <a:spcPct val="35000"/>
            </a:spcAft>
            <a:buNone/>
          </a:pPr>
          <a:r>
            <a:rPr lang="es-MX" sz="1600" b="1" kern="1200" dirty="0">
              <a:latin typeface="Montserrat" panose="00000500000000000000" pitchFamily="2" charset="0"/>
            </a:rPr>
            <a:t>I.  Ingresar al Buzón IMSS, por la página electrónica del Instituto www.imss.gob.mx/buzonimss</a:t>
          </a:r>
        </a:p>
      </dsp:txBody>
      <dsp:txXfrm>
        <a:off x="507989" y="59088"/>
        <a:ext cx="9208689" cy="799138"/>
      </dsp:txXfrm>
    </dsp:sp>
    <dsp:sp modelId="{827B0C80-CC51-4508-B430-F3C5B81AD411}">
      <dsp:nvSpPr>
        <dsp:cNvPr id="0" name=""/>
        <dsp:cNvSpPr/>
      </dsp:nvSpPr>
      <dsp:spPr>
        <a:xfrm>
          <a:off x="0" y="1819457"/>
          <a:ext cx="9762302" cy="756000"/>
        </a:xfrm>
        <a:prstGeom prst="rect">
          <a:avLst/>
        </a:prstGeom>
        <a:solidFill>
          <a:schemeClr val="lt1">
            <a:alpha val="90000"/>
            <a:hueOff val="0"/>
            <a:satOff val="0"/>
            <a:lumOff val="0"/>
            <a:alphaOff val="0"/>
          </a:schemeClr>
        </a:solidFill>
        <a:ln w="9525" cap="flat" cmpd="sng" algn="ctr">
          <a:solidFill>
            <a:schemeClr val="accent1">
              <a:shade val="80000"/>
              <a:hueOff val="76561"/>
              <a:satOff val="-1098"/>
              <a:lumOff val="6404"/>
              <a:alphaOff val="0"/>
            </a:schemeClr>
          </a:solidFill>
          <a:prstDash val="solid"/>
        </a:ln>
        <a:effectLst/>
      </dsp:spPr>
      <dsp:style>
        <a:lnRef idx="1">
          <a:scrgbClr r="0" g="0" b="0"/>
        </a:lnRef>
        <a:fillRef idx="1">
          <a:scrgbClr r="0" g="0" b="0"/>
        </a:fillRef>
        <a:effectRef idx="0">
          <a:scrgbClr r="0" g="0" b="0"/>
        </a:effectRef>
        <a:fontRef idx="minor"/>
      </dsp:style>
    </dsp:sp>
    <dsp:sp modelId="{1D71AD5F-0BCF-4FCF-8FEB-4F4F8B73BF03}">
      <dsp:nvSpPr>
        <dsp:cNvPr id="0" name=""/>
        <dsp:cNvSpPr/>
      </dsp:nvSpPr>
      <dsp:spPr>
        <a:xfrm>
          <a:off x="464758" y="1376657"/>
          <a:ext cx="9295151" cy="885600"/>
        </a:xfrm>
        <a:prstGeom prst="roundRect">
          <a:avLst/>
        </a:prstGeom>
        <a:gradFill rotWithShape="0">
          <a:gsLst>
            <a:gs pos="0">
              <a:schemeClr val="accent1">
                <a:shade val="80000"/>
                <a:hueOff val="76561"/>
                <a:satOff val="-1098"/>
                <a:lumOff val="6404"/>
                <a:alphaOff val="0"/>
                <a:shade val="51000"/>
                <a:satMod val="130000"/>
              </a:schemeClr>
            </a:gs>
            <a:gs pos="80000">
              <a:schemeClr val="accent1">
                <a:shade val="80000"/>
                <a:hueOff val="76561"/>
                <a:satOff val="-1098"/>
                <a:lumOff val="6404"/>
                <a:alphaOff val="0"/>
                <a:shade val="93000"/>
                <a:satMod val="130000"/>
              </a:schemeClr>
            </a:gs>
            <a:gs pos="100000">
              <a:schemeClr val="accent1">
                <a:shade val="80000"/>
                <a:hueOff val="76561"/>
                <a:satOff val="-1098"/>
                <a:lumOff val="640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8294" tIns="0" rIns="258294" bIns="0" numCol="1" spcCol="1270" anchor="ctr" anchorCtr="0">
          <a:noAutofit/>
        </a:bodyPr>
        <a:lstStyle/>
        <a:p>
          <a:pPr marL="0" lvl="0" indent="0" algn="l" defTabSz="711200">
            <a:lnSpc>
              <a:spcPct val="90000"/>
            </a:lnSpc>
            <a:spcBef>
              <a:spcPct val="0"/>
            </a:spcBef>
            <a:spcAft>
              <a:spcPct val="35000"/>
            </a:spcAft>
            <a:buNone/>
          </a:pPr>
          <a:r>
            <a:rPr lang="es-MX" sz="1600" b="1" kern="1200" dirty="0">
              <a:latin typeface="Montserrat" panose="00000500000000000000" pitchFamily="2" charset="0"/>
            </a:rPr>
            <a:t>II. Selecciona la opción “Cobranza”	</a:t>
          </a:r>
        </a:p>
      </dsp:txBody>
      <dsp:txXfrm>
        <a:off x="507989" y="1419888"/>
        <a:ext cx="9208689" cy="799138"/>
      </dsp:txXfrm>
    </dsp:sp>
    <dsp:sp modelId="{2C4C89C4-E5E0-42C0-AD28-74C17E4F5D7F}">
      <dsp:nvSpPr>
        <dsp:cNvPr id="0" name=""/>
        <dsp:cNvSpPr/>
      </dsp:nvSpPr>
      <dsp:spPr>
        <a:xfrm>
          <a:off x="0" y="3180257"/>
          <a:ext cx="9762302" cy="756000"/>
        </a:xfrm>
        <a:prstGeom prst="rect">
          <a:avLst/>
        </a:prstGeom>
        <a:solidFill>
          <a:schemeClr val="lt1">
            <a:alpha val="90000"/>
            <a:hueOff val="0"/>
            <a:satOff val="0"/>
            <a:lumOff val="0"/>
            <a:alphaOff val="0"/>
          </a:schemeClr>
        </a:solidFill>
        <a:ln w="9525" cap="flat" cmpd="sng" algn="ctr">
          <a:solidFill>
            <a:schemeClr val="accent1">
              <a:shade val="80000"/>
              <a:hueOff val="153123"/>
              <a:satOff val="-2196"/>
              <a:lumOff val="12807"/>
              <a:alphaOff val="0"/>
            </a:schemeClr>
          </a:solidFill>
          <a:prstDash val="solid"/>
        </a:ln>
        <a:effectLst/>
      </dsp:spPr>
      <dsp:style>
        <a:lnRef idx="1">
          <a:scrgbClr r="0" g="0" b="0"/>
        </a:lnRef>
        <a:fillRef idx="1">
          <a:scrgbClr r="0" g="0" b="0"/>
        </a:fillRef>
        <a:effectRef idx="0">
          <a:scrgbClr r="0" g="0" b="0"/>
        </a:effectRef>
        <a:fontRef idx="minor"/>
      </dsp:style>
    </dsp:sp>
    <dsp:sp modelId="{031262F1-3484-4B16-8AA6-340E27EE6E76}">
      <dsp:nvSpPr>
        <dsp:cNvPr id="0" name=""/>
        <dsp:cNvSpPr/>
      </dsp:nvSpPr>
      <dsp:spPr>
        <a:xfrm>
          <a:off x="464758" y="2737457"/>
          <a:ext cx="9295151" cy="885600"/>
        </a:xfrm>
        <a:prstGeom prst="roundRect">
          <a:avLst/>
        </a:prstGeom>
        <a:gradFill rotWithShape="0">
          <a:gsLst>
            <a:gs pos="0">
              <a:schemeClr val="accent1">
                <a:shade val="80000"/>
                <a:hueOff val="153123"/>
                <a:satOff val="-2196"/>
                <a:lumOff val="12807"/>
                <a:alphaOff val="0"/>
                <a:shade val="51000"/>
                <a:satMod val="130000"/>
              </a:schemeClr>
            </a:gs>
            <a:gs pos="80000">
              <a:schemeClr val="accent1">
                <a:shade val="80000"/>
                <a:hueOff val="153123"/>
                <a:satOff val="-2196"/>
                <a:lumOff val="12807"/>
                <a:alphaOff val="0"/>
                <a:shade val="93000"/>
                <a:satMod val="130000"/>
              </a:schemeClr>
            </a:gs>
            <a:gs pos="100000">
              <a:schemeClr val="accent1">
                <a:shade val="80000"/>
                <a:hueOff val="153123"/>
                <a:satOff val="-2196"/>
                <a:lumOff val="12807"/>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8294" tIns="0" rIns="258294" bIns="0" numCol="1" spcCol="1270" anchor="ctr" anchorCtr="0">
          <a:noAutofit/>
        </a:bodyPr>
        <a:lstStyle/>
        <a:p>
          <a:pPr marL="0" lvl="0" indent="0" algn="l" defTabSz="711200">
            <a:lnSpc>
              <a:spcPct val="90000"/>
            </a:lnSpc>
            <a:spcBef>
              <a:spcPct val="0"/>
            </a:spcBef>
            <a:spcAft>
              <a:spcPct val="35000"/>
            </a:spcAft>
            <a:buNone/>
          </a:pPr>
          <a:r>
            <a:rPr lang="es-MX" sz="1600" b="1" kern="1200" dirty="0">
              <a:latin typeface="Montserrat" panose="00000500000000000000" pitchFamily="2" charset="0"/>
            </a:rPr>
            <a:t>III. Selecciona la opción “32D Autorización de Terceros”</a:t>
          </a:r>
        </a:p>
      </dsp:txBody>
      <dsp:txXfrm>
        <a:off x="507989" y="2780688"/>
        <a:ext cx="9208689" cy="799138"/>
      </dsp:txXfrm>
    </dsp:sp>
    <dsp:sp modelId="{3562822B-FDC0-47F4-BAE1-3658EE73FDCD}">
      <dsp:nvSpPr>
        <dsp:cNvPr id="0" name=""/>
        <dsp:cNvSpPr/>
      </dsp:nvSpPr>
      <dsp:spPr>
        <a:xfrm>
          <a:off x="0" y="4541057"/>
          <a:ext cx="9762302" cy="756000"/>
        </a:xfrm>
        <a:prstGeom prst="rect">
          <a:avLst/>
        </a:prstGeom>
        <a:solidFill>
          <a:schemeClr val="lt1">
            <a:alpha val="90000"/>
            <a:hueOff val="0"/>
            <a:satOff val="0"/>
            <a:lumOff val="0"/>
            <a:alphaOff val="0"/>
          </a:schemeClr>
        </a:solidFill>
        <a:ln w="9525" cap="flat" cmpd="sng" algn="ctr">
          <a:solidFill>
            <a:schemeClr val="accent1">
              <a:shade val="80000"/>
              <a:hueOff val="229684"/>
              <a:satOff val="-3294"/>
              <a:lumOff val="19211"/>
              <a:alphaOff val="0"/>
            </a:schemeClr>
          </a:solidFill>
          <a:prstDash val="solid"/>
        </a:ln>
        <a:effectLst/>
      </dsp:spPr>
      <dsp:style>
        <a:lnRef idx="1">
          <a:scrgbClr r="0" g="0" b="0"/>
        </a:lnRef>
        <a:fillRef idx="1">
          <a:scrgbClr r="0" g="0" b="0"/>
        </a:fillRef>
        <a:effectRef idx="0">
          <a:scrgbClr r="0" g="0" b="0"/>
        </a:effectRef>
        <a:fontRef idx="minor"/>
      </dsp:style>
    </dsp:sp>
    <dsp:sp modelId="{86A6017B-A1F3-4089-A8E7-3BCE73C04028}">
      <dsp:nvSpPr>
        <dsp:cNvPr id="0" name=""/>
        <dsp:cNvSpPr/>
      </dsp:nvSpPr>
      <dsp:spPr>
        <a:xfrm>
          <a:off x="526321" y="4066650"/>
          <a:ext cx="9104481" cy="885600"/>
        </a:xfrm>
        <a:prstGeom prst="roundRect">
          <a:avLst/>
        </a:prstGeom>
        <a:gradFill rotWithShape="0">
          <a:gsLst>
            <a:gs pos="0">
              <a:schemeClr val="accent1">
                <a:shade val="80000"/>
                <a:hueOff val="229684"/>
                <a:satOff val="-3294"/>
                <a:lumOff val="19211"/>
                <a:alphaOff val="0"/>
                <a:shade val="51000"/>
                <a:satMod val="130000"/>
              </a:schemeClr>
            </a:gs>
            <a:gs pos="80000">
              <a:schemeClr val="accent1">
                <a:shade val="80000"/>
                <a:hueOff val="229684"/>
                <a:satOff val="-3294"/>
                <a:lumOff val="19211"/>
                <a:alphaOff val="0"/>
                <a:shade val="93000"/>
                <a:satMod val="130000"/>
              </a:schemeClr>
            </a:gs>
            <a:gs pos="100000">
              <a:schemeClr val="accent1">
                <a:shade val="80000"/>
                <a:hueOff val="229684"/>
                <a:satOff val="-3294"/>
                <a:lumOff val="19211"/>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8294" tIns="0" rIns="258294" bIns="0" numCol="1" spcCol="1270" anchor="ctr" anchorCtr="0">
          <a:noAutofit/>
        </a:bodyPr>
        <a:lstStyle/>
        <a:p>
          <a:pPr marL="0" lvl="0" indent="0" algn="l" defTabSz="711200">
            <a:lnSpc>
              <a:spcPct val="90000"/>
            </a:lnSpc>
            <a:spcBef>
              <a:spcPct val="0"/>
            </a:spcBef>
            <a:spcAft>
              <a:spcPct val="35000"/>
            </a:spcAft>
            <a:buNone/>
          </a:pPr>
          <a:r>
            <a:rPr lang="es-MX" sz="1600" b="1" kern="1200" dirty="0">
              <a:latin typeface="Montserrat" panose="00000500000000000000" pitchFamily="2" charset="0"/>
            </a:rPr>
            <a:t>IV.. Registra el RFG del tercero a quien se desea conferir autorización</a:t>
          </a:r>
        </a:p>
      </dsp:txBody>
      <dsp:txXfrm>
        <a:off x="569552" y="4109881"/>
        <a:ext cx="9018019" cy="799138"/>
      </dsp:txXfrm>
    </dsp:sp>
    <dsp:sp modelId="{0C6B8E7F-9144-423A-AEDE-06EAC9DBC0A8}">
      <dsp:nvSpPr>
        <dsp:cNvPr id="0" name=""/>
        <dsp:cNvSpPr/>
      </dsp:nvSpPr>
      <dsp:spPr>
        <a:xfrm>
          <a:off x="0" y="5901857"/>
          <a:ext cx="9762302" cy="756000"/>
        </a:xfrm>
        <a:prstGeom prst="rect">
          <a:avLst/>
        </a:prstGeom>
        <a:solidFill>
          <a:schemeClr val="lt1">
            <a:alpha val="90000"/>
            <a:hueOff val="0"/>
            <a:satOff val="0"/>
            <a:lumOff val="0"/>
            <a:alphaOff val="0"/>
          </a:schemeClr>
        </a:solidFill>
        <a:ln w="9525" cap="flat" cmpd="sng" algn="ctr">
          <a:solidFill>
            <a:schemeClr val="accent1">
              <a:shade val="80000"/>
              <a:hueOff val="306246"/>
              <a:satOff val="-4392"/>
              <a:lumOff val="25615"/>
              <a:alphaOff val="0"/>
            </a:schemeClr>
          </a:solidFill>
          <a:prstDash val="solid"/>
        </a:ln>
        <a:effectLst/>
      </dsp:spPr>
      <dsp:style>
        <a:lnRef idx="1">
          <a:scrgbClr r="0" g="0" b="0"/>
        </a:lnRef>
        <a:fillRef idx="1">
          <a:scrgbClr r="0" g="0" b="0"/>
        </a:fillRef>
        <a:effectRef idx="0">
          <a:scrgbClr r="0" g="0" b="0"/>
        </a:effectRef>
        <a:fontRef idx="minor"/>
      </dsp:style>
    </dsp:sp>
    <dsp:sp modelId="{0F0F2E11-921B-4C94-9A74-141ADE71C491}">
      <dsp:nvSpPr>
        <dsp:cNvPr id="0" name=""/>
        <dsp:cNvSpPr/>
      </dsp:nvSpPr>
      <dsp:spPr>
        <a:xfrm>
          <a:off x="526321" y="5522262"/>
          <a:ext cx="9104481" cy="885600"/>
        </a:xfrm>
        <a:prstGeom prst="roundRect">
          <a:avLst/>
        </a:prstGeom>
        <a:gradFill rotWithShape="0">
          <a:gsLst>
            <a:gs pos="0">
              <a:schemeClr val="accent1">
                <a:shade val="80000"/>
                <a:hueOff val="306246"/>
                <a:satOff val="-4392"/>
                <a:lumOff val="25615"/>
                <a:alphaOff val="0"/>
                <a:shade val="51000"/>
                <a:satMod val="130000"/>
              </a:schemeClr>
            </a:gs>
            <a:gs pos="80000">
              <a:schemeClr val="accent1">
                <a:shade val="80000"/>
                <a:hueOff val="306246"/>
                <a:satOff val="-4392"/>
                <a:lumOff val="25615"/>
                <a:alphaOff val="0"/>
                <a:shade val="93000"/>
                <a:satMod val="130000"/>
              </a:schemeClr>
            </a:gs>
            <a:gs pos="100000">
              <a:schemeClr val="accent1">
                <a:shade val="80000"/>
                <a:hueOff val="306246"/>
                <a:satOff val="-4392"/>
                <a:lumOff val="25615"/>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8294" tIns="0" rIns="258294" bIns="0" numCol="1" spcCol="1270" anchor="ctr" anchorCtr="0">
          <a:noAutofit/>
        </a:bodyPr>
        <a:lstStyle/>
        <a:p>
          <a:pPr marL="0" lvl="0" indent="0" algn="l" defTabSz="711200">
            <a:lnSpc>
              <a:spcPct val="90000"/>
            </a:lnSpc>
            <a:spcBef>
              <a:spcPct val="0"/>
            </a:spcBef>
            <a:spcAft>
              <a:spcPct val="35000"/>
            </a:spcAft>
            <a:buNone/>
          </a:pPr>
          <a:r>
            <a:rPr lang="es-MX" sz="1600" b="1" kern="1200" dirty="0">
              <a:latin typeface="Montserrat" panose="00000500000000000000" pitchFamily="2" charset="0"/>
            </a:rPr>
            <a:t>V.  Buzón IMSS generará el acuse correspondiente</a:t>
          </a:r>
        </a:p>
      </dsp:txBody>
      <dsp:txXfrm>
        <a:off x="569552" y="5565493"/>
        <a:ext cx="9018019" cy="79913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299EDB-DC07-4878-95CF-94EE016F14A6}">
      <dsp:nvSpPr>
        <dsp:cNvPr id="0" name=""/>
        <dsp:cNvSpPr/>
      </dsp:nvSpPr>
      <dsp:spPr>
        <a:xfrm>
          <a:off x="0" y="1021400"/>
          <a:ext cx="10521330" cy="806400"/>
        </a:xfrm>
        <a:prstGeom prst="rect">
          <a:avLst/>
        </a:prstGeom>
        <a:solidFill>
          <a:schemeClr val="lt1">
            <a:alpha val="90000"/>
            <a:hueOff val="0"/>
            <a:satOff val="0"/>
            <a:lumOff val="0"/>
            <a:alphaOff val="0"/>
          </a:schemeClr>
        </a:solidFill>
        <a:ln w="9525" cap="flat" cmpd="sng" algn="ctr">
          <a:solidFill>
            <a:schemeClr val="accent1">
              <a:shade val="8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F409CB76-8BF4-46C1-94C7-62BE2E84F07C}">
      <dsp:nvSpPr>
        <dsp:cNvPr id="0" name=""/>
        <dsp:cNvSpPr/>
      </dsp:nvSpPr>
      <dsp:spPr>
        <a:xfrm>
          <a:off x="500893" y="92371"/>
          <a:ext cx="10017857" cy="944640"/>
        </a:xfrm>
        <a:prstGeom prst="roundRect">
          <a:avLst/>
        </a:prstGeom>
        <a:gradFill rotWithShape="0">
          <a:gsLst>
            <a:gs pos="0">
              <a:schemeClr val="accent1">
                <a:shade val="80000"/>
                <a:hueOff val="0"/>
                <a:satOff val="0"/>
                <a:lumOff val="0"/>
                <a:alphaOff val="0"/>
                <a:shade val="51000"/>
                <a:satMod val="130000"/>
              </a:schemeClr>
            </a:gs>
            <a:gs pos="80000">
              <a:schemeClr val="accent1">
                <a:shade val="80000"/>
                <a:hueOff val="0"/>
                <a:satOff val="0"/>
                <a:lumOff val="0"/>
                <a:alphaOff val="0"/>
                <a:shade val="93000"/>
                <a:satMod val="130000"/>
              </a:schemeClr>
            </a:gs>
            <a:gs pos="100000">
              <a:schemeClr val="accent1">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78377" tIns="0" rIns="278377" bIns="0" numCol="1" spcCol="1270" anchor="ctr" anchorCtr="0">
          <a:noAutofit/>
        </a:bodyPr>
        <a:lstStyle/>
        <a:p>
          <a:pPr marL="0" lvl="0" indent="0" algn="l" defTabSz="666750">
            <a:lnSpc>
              <a:spcPct val="90000"/>
            </a:lnSpc>
            <a:spcBef>
              <a:spcPct val="0"/>
            </a:spcBef>
            <a:spcAft>
              <a:spcPct val="35000"/>
            </a:spcAft>
            <a:buNone/>
          </a:pPr>
          <a:r>
            <a:rPr lang="es-MX" sz="1500" b="1" kern="1200" dirty="0">
              <a:latin typeface="Montserrat" panose="00000500000000000000" pitchFamily="2" charset="0"/>
            </a:rPr>
            <a:t>I.  Ingresar al Buzón IMSS, por la página electrónica del Instituto www.imss.gob.mx/buzonimss</a:t>
          </a:r>
        </a:p>
      </dsp:txBody>
      <dsp:txXfrm>
        <a:off x="547007" y="138485"/>
        <a:ext cx="9925629" cy="852412"/>
      </dsp:txXfrm>
    </dsp:sp>
    <dsp:sp modelId="{827B0C80-CC51-4508-B430-F3C5B81AD411}">
      <dsp:nvSpPr>
        <dsp:cNvPr id="0" name=""/>
        <dsp:cNvSpPr/>
      </dsp:nvSpPr>
      <dsp:spPr>
        <a:xfrm>
          <a:off x="0" y="2016211"/>
          <a:ext cx="10521330" cy="806400"/>
        </a:xfrm>
        <a:prstGeom prst="rect">
          <a:avLst/>
        </a:prstGeom>
        <a:solidFill>
          <a:schemeClr val="lt1">
            <a:alpha val="90000"/>
            <a:hueOff val="0"/>
            <a:satOff val="0"/>
            <a:lumOff val="0"/>
            <a:alphaOff val="0"/>
          </a:schemeClr>
        </a:solidFill>
        <a:ln w="9525" cap="flat" cmpd="sng" algn="ctr">
          <a:solidFill>
            <a:schemeClr val="accent1">
              <a:shade val="80000"/>
              <a:hueOff val="76561"/>
              <a:satOff val="-1098"/>
              <a:lumOff val="6404"/>
              <a:alphaOff val="0"/>
            </a:schemeClr>
          </a:solidFill>
          <a:prstDash val="solid"/>
        </a:ln>
        <a:effectLst/>
      </dsp:spPr>
      <dsp:style>
        <a:lnRef idx="1">
          <a:scrgbClr r="0" g="0" b="0"/>
        </a:lnRef>
        <a:fillRef idx="1">
          <a:scrgbClr r="0" g="0" b="0"/>
        </a:fillRef>
        <a:effectRef idx="0">
          <a:scrgbClr r="0" g="0" b="0"/>
        </a:effectRef>
        <a:fontRef idx="minor"/>
      </dsp:style>
    </dsp:sp>
    <dsp:sp modelId="{1D71AD5F-0BCF-4FCF-8FEB-4F4F8B73BF03}">
      <dsp:nvSpPr>
        <dsp:cNvPr id="0" name=""/>
        <dsp:cNvSpPr/>
      </dsp:nvSpPr>
      <dsp:spPr>
        <a:xfrm>
          <a:off x="500893" y="1543891"/>
          <a:ext cx="10017857" cy="944640"/>
        </a:xfrm>
        <a:prstGeom prst="roundRect">
          <a:avLst/>
        </a:prstGeom>
        <a:gradFill rotWithShape="0">
          <a:gsLst>
            <a:gs pos="0">
              <a:schemeClr val="accent1">
                <a:shade val="80000"/>
                <a:hueOff val="76561"/>
                <a:satOff val="-1098"/>
                <a:lumOff val="6404"/>
                <a:alphaOff val="0"/>
                <a:shade val="51000"/>
                <a:satMod val="130000"/>
              </a:schemeClr>
            </a:gs>
            <a:gs pos="80000">
              <a:schemeClr val="accent1">
                <a:shade val="80000"/>
                <a:hueOff val="76561"/>
                <a:satOff val="-1098"/>
                <a:lumOff val="6404"/>
                <a:alphaOff val="0"/>
                <a:shade val="93000"/>
                <a:satMod val="130000"/>
              </a:schemeClr>
            </a:gs>
            <a:gs pos="100000">
              <a:schemeClr val="accent1">
                <a:shade val="80000"/>
                <a:hueOff val="76561"/>
                <a:satOff val="-1098"/>
                <a:lumOff val="640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78377" tIns="0" rIns="278377" bIns="0" numCol="1" spcCol="1270" anchor="ctr" anchorCtr="0">
          <a:noAutofit/>
        </a:bodyPr>
        <a:lstStyle/>
        <a:p>
          <a:pPr marL="0" lvl="0" indent="0" algn="l" defTabSz="666750">
            <a:lnSpc>
              <a:spcPct val="90000"/>
            </a:lnSpc>
            <a:spcBef>
              <a:spcPct val="0"/>
            </a:spcBef>
            <a:spcAft>
              <a:spcPct val="35000"/>
            </a:spcAft>
            <a:buNone/>
          </a:pPr>
          <a:r>
            <a:rPr lang="es-MX" sz="1500" b="1" kern="1200" dirty="0">
              <a:latin typeface="Montserrat" panose="00000500000000000000" pitchFamily="2" charset="0"/>
            </a:rPr>
            <a:t>II. Selecciona la opción “Cobranza”	</a:t>
          </a:r>
        </a:p>
      </dsp:txBody>
      <dsp:txXfrm>
        <a:off x="547007" y="1590005"/>
        <a:ext cx="9925629" cy="852412"/>
      </dsp:txXfrm>
    </dsp:sp>
    <dsp:sp modelId="{2C4C89C4-E5E0-42C0-AD28-74C17E4F5D7F}">
      <dsp:nvSpPr>
        <dsp:cNvPr id="0" name=""/>
        <dsp:cNvSpPr/>
      </dsp:nvSpPr>
      <dsp:spPr>
        <a:xfrm>
          <a:off x="0" y="3467731"/>
          <a:ext cx="10521330" cy="806400"/>
        </a:xfrm>
        <a:prstGeom prst="rect">
          <a:avLst/>
        </a:prstGeom>
        <a:solidFill>
          <a:schemeClr val="lt1">
            <a:alpha val="90000"/>
            <a:hueOff val="0"/>
            <a:satOff val="0"/>
            <a:lumOff val="0"/>
            <a:alphaOff val="0"/>
          </a:schemeClr>
        </a:solidFill>
        <a:ln w="9525" cap="flat" cmpd="sng" algn="ctr">
          <a:solidFill>
            <a:schemeClr val="accent1">
              <a:shade val="80000"/>
              <a:hueOff val="153123"/>
              <a:satOff val="-2196"/>
              <a:lumOff val="12807"/>
              <a:alphaOff val="0"/>
            </a:schemeClr>
          </a:solidFill>
          <a:prstDash val="solid"/>
        </a:ln>
        <a:effectLst/>
      </dsp:spPr>
      <dsp:style>
        <a:lnRef idx="1">
          <a:scrgbClr r="0" g="0" b="0"/>
        </a:lnRef>
        <a:fillRef idx="1">
          <a:scrgbClr r="0" g="0" b="0"/>
        </a:fillRef>
        <a:effectRef idx="0">
          <a:scrgbClr r="0" g="0" b="0"/>
        </a:effectRef>
        <a:fontRef idx="minor"/>
      </dsp:style>
    </dsp:sp>
    <dsp:sp modelId="{031262F1-3484-4B16-8AA6-340E27EE6E76}">
      <dsp:nvSpPr>
        <dsp:cNvPr id="0" name=""/>
        <dsp:cNvSpPr/>
      </dsp:nvSpPr>
      <dsp:spPr>
        <a:xfrm>
          <a:off x="500893" y="2995411"/>
          <a:ext cx="10017857" cy="944640"/>
        </a:xfrm>
        <a:prstGeom prst="roundRect">
          <a:avLst/>
        </a:prstGeom>
        <a:gradFill rotWithShape="0">
          <a:gsLst>
            <a:gs pos="0">
              <a:schemeClr val="accent1">
                <a:shade val="80000"/>
                <a:hueOff val="153123"/>
                <a:satOff val="-2196"/>
                <a:lumOff val="12807"/>
                <a:alphaOff val="0"/>
                <a:shade val="51000"/>
                <a:satMod val="130000"/>
              </a:schemeClr>
            </a:gs>
            <a:gs pos="80000">
              <a:schemeClr val="accent1">
                <a:shade val="80000"/>
                <a:hueOff val="153123"/>
                <a:satOff val="-2196"/>
                <a:lumOff val="12807"/>
                <a:alphaOff val="0"/>
                <a:shade val="93000"/>
                <a:satMod val="130000"/>
              </a:schemeClr>
            </a:gs>
            <a:gs pos="100000">
              <a:schemeClr val="accent1">
                <a:shade val="80000"/>
                <a:hueOff val="153123"/>
                <a:satOff val="-2196"/>
                <a:lumOff val="12807"/>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78377" tIns="0" rIns="278377" bIns="0" numCol="1" spcCol="1270" anchor="ctr" anchorCtr="0">
          <a:noAutofit/>
        </a:bodyPr>
        <a:lstStyle/>
        <a:p>
          <a:pPr marL="0" lvl="0" indent="0" algn="l" defTabSz="666750">
            <a:lnSpc>
              <a:spcPct val="90000"/>
            </a:lnSpc>
            <a:spcBef>
              <a:spcPct val="0"/>
            </a:spcBef>
            <a:spcAft>
              <a:spcPct val="35000"/>
            </a:spcAft>
            <a:buNone/>
          </a:pPr>
          <a:r>
            <a:rPr lang="es-MX" sz="1500" b="1" kern="1200" dirty="0">
              <a:latin typeface="Montserrat" panose="00000500000000000000" pitchFamily="2" charset="0"/>
            </a:rPr>
            <a:t>III. Selecciona la opción “32D Autorización de Terceros”</a:t>
          </a:r>
        </a:p>
      </dsp:txBody>
      <dsp:txXfrm>
        <a:off x="547007" y="3041525"/>
        <a:ext cx="9925629" cy="852412"/>
      </dsp:txXfrm>
    </dsp:sp>
    <dsp:sp modelId="{3562822B-FDC0-47F4-BAE1-3658EE73FDCD}">
      <dsp:nvSpPr>
        <dsp:cNvPr id="0" name=""/>
        <dsp:cNvSpPr/>
      </dsp:nvSpPr>
      <dsp:spPr>
        <a:xfrm>
          <a:off x="0" y="5152360"/>
          <a:ext cx="10521330" cy="806400"/>
        </a:xfrm>
        <a:prstGeom prst="rect">
          <a:avLst/>
        </a:prstGeom>
        <a:solidFill>
          <a:schemeClr val="lt1">
            <a:alpha val="90000"/>
            <a:hueOff val="0"/>
            <a:satOff val="0"/>
            <a:lumOff val="0"/>
            <a:alphaOff val="0"/>
          </a:schemeClr>
        </a:solidFill>
        <a:ln w="9525" cap="flat" cmpd="sng" algn="ctr">
          <a:solidFill>
            <a:schemeClr val="accent1">
              <a:shade val="80000"/>
              <a:hueOff val="229684"/>
              <a:satOff val="-3294"/>
              <a:lumOff val="19211"/>
              <a:alphaOff val="0"/>
            </a:schemeClr>
          </a:solidFill>
          <a:prstDash val="solid"/>
        </a:ln>
        <a:effectLst/>
      </dsp:spPr>
      <dsp:style>
        <a:lnRef idx="1">
          <a:scrgbClr r="0" g="0" b="0"/>
        </a:lnRef>
        <a:fillRef idx="1">
          <a:scrgbClr r="0" g="0" b="0"/>
        </a:fillRef>
        <a:effectRef idx="0">
          <a:scrgbClr r="0" g="0" b="0"/>
        </a:effectRef>
        <a:fontRef idx="minor"/>
      </dsp:style>
    </dsp:sp>
    <dsp:sp modelId="{86A6017B-A1F3-4089-A8E7-3BCE73C04028}">
      <dsp:nvSpPr>
        <dsp:cNvPr id="0" name=""/>
        <dsp:cNvSpPr/>
      </dsp:nvSpPr>
      <dsp:spPr>
        <a:xfrm>
          <a:off x="551800" y="4413217"/>
          <a:ext cx="9833200" cy="1177748"/>
        </a:xfrm>
        <a:prstGeom prst="roundRect">
          <a:avLst/>
        </a:prstGeom>
        <a:gradFill rotWithShape="0">
          <a:gsLst>
            <a:gs pos="0">
              <a:schemeClr val="accent1">
                <a:shade val="80000"/>
                <a:hueOff val="229684"/>
                <a:satOff val="-3294"/>
                <a:lumOff val="19211"/>
                <a:alphaOff val="0"/>
                <a:shade val="51000"/>
                <a:satMod val="130000"/>
              </a:schemeClr>
            </a:gs>
            <a:gs pos="80000">
              <a:schemeClr val="accent1">
                <a:shade val="80000"/>
                <a:hueOff val="229684"/>
                <a:satOff val="-3294"/>
                <a:lumOff val="19211"/>
                <a:alphaOff val="0"/>
                <a:shade val="93000"/>
                <a:satMod val="130000"/>
              </a:schemeClr>
            </a:gs>
            <a:gs pos="100000">
              <a:schemeClr val="accent1">
                <a:shade val="80000"/>
                <a:hueOff val="229684"/>
                <a:satOff val="-3294"/>
                <a:lumOff val="19211"/>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78377" tIns="0" rIns="278377" bIns="0" numCol="1" spcCol="1270" anchor="ctr" anchorCtr="0">
          <a:noAutofit/>
        </a:bodyPr>
        <a:lstStyle/>
        <a:p>
          <a:pPr marL="0" lvl="0" indent="0" algn="l" defTabSz="666750">
            <a:lnSpc>
              <a:spcPct val="90000"/>
            </a:lnSpc>
            <a:spcBef>
              <a:spcPct val="0"/>
            </a:spcBef>
            <a:spcAft>
              <a:spcPct val="35000"/>
            </a:spcAft>
            <a:buNone/>
          </a:pPr>
          <a:r>
            <a:rPr lang="es-MX" sz="1500" b="1" kern="1200" dirty="0">
              <a:latin typeface="Montserrat" panose="00000500000000000000" pitchFamily="2" charset="0"/>
            </a:rPr>
            <a:t>IV.. Ubicar al particular que se  desee consultar y dar clic en el botón "Consultar opinión del Cumplimiento" de la columna "Acción".</a:t>
          </a:r>
        </a:p>
      </dsp:txBody>
      <dsp:txXfrm>
        <a:off x="609293" y="4470710"/>
        <a:ext cx="9718214" cy="1062762"/>
      </dsp:txXfrm>
    </dsp:sp>
    <dsp:sp modelId="{0C6B8E7F-9144-423A-AEDE-06EAC9DBC0A8}">
      <dsp:nvSpPr>
        <dsp:cNvPr id="0" name=""/>
        <dsp:cNvSpPr/>
      </dsp:nvSpPr>
      <dsp:spPr>
        <a:xfrm>
          <a:off x="0" y="6603880"/>
          <a:ext cx="10521330" cy="806400"/>
        </a:xfrm>
        <a:prstGeom prst="rect">
          <a:avLst/>
        </a:prstGeom>
        <a:solidFill>
          <a:schemeClr val="lt1">
            <a:alpha val="90000"/>
            <a:hueOff val="0"/>
            <a:satOff val="0"/>
            <a:lumOff val="0"/>
            <a:alphaOff val="0"/>
          </a:schemeClr>
        </a:solidFill>
        <a:ln w="9525" cap="flat" cmpd="sng" algn="ctr">
          <a:solidFill>
            <a:schemeClr val="accent1">
              <a:shade val="80000"/>
              <a:hueOff val="306246"/>
              <a:satOff val="-4392"/>
              <a:lumOff val="25615"/>
              <a:alphaOff val="0"/>
            </a:schemeClr>
          </a:solidFill>
          <a:prstDash val="solid"/>
        </a:ln>
        <a:effectLst/>
      </dsp:spPr>
      <dsp:style>
        <a:lnRef idx="1">
          <a:scrgbClr r="0" g="0" b="0"/>
        </a:lnRef>
        <a:fillRef idx="1">
          <a:scrgbClr r="0" g="0" b="0"/>
        </a:fillRef>
        <a:effectRef idx="0">
          <a:scrgbClr r="0" g="0" b="0"/>
        </a:effectRef>
        <a:fontRef idx="minor"/>
      </dsp:style>
    </dsp:sp>
    <dsp:sp modelId="{0F0F2E11-921B-4C94-9A74-141ADE71C491}">
      <dsp:nvSpPr>
        <dsp:cNvPr id="0" name=""/>
        <dsp:cNvSpPr/>
      </dsp:nvSpPr>
      <dsp:spPr>
        <a:xfrm>
          <a:off x="567243" y="6198979"/>
          <a:ext cx="9812363" cy="944640"/>
        </a:xfrm>
        <a:prstGeom prst="roundRect">
          <a:avLst/>
        </a:prstGeom>
        <a:gradFill rotWithShape="0">
          <a:gsLst>
            <a:gs pos="0">
              <a:schemeClr val="accent1">
                <a:shade val="80000"/>
                <a:hueOff val="306246"/>
                <a:satOff val="-4392"/>
                <a:lumOff val="25615"/>
                <a:alphaOff val="0"/>
                <a:shade val="51000"/>
                <a:satMod val="130000"/>
              </a:schemeClr>
            </a:gs>
            <a:gs pos="80000">
              <a:schemeClr val="accent1">
                <a:shade val="80000"/>
                <a:hueOff val="306246"/>
                <a:satOff val="-4392"/>
                <a:lumOff val="25615"/>
                <a:alphaOff val="0"/>
                <a:shade val="93000"/>
                <a:satMod val="130000"/>
              </a:schemeClr>
            </a:gs>
            <a:gs pos="100000">
              <a:schemeClr val="accent1">
                <a:shade val="80000"/>
                <a:hueOff val="306246"/>
                <a:satOff val="-4392"/>
                <a:lumOff val="25615"/>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78377" tIns="0" rIns="278377" bIns="0" numCol="1" spcCol="1270" anchor="ctr" anchorCtr="0">
          <a:noAutofit/>
        </a:bodyPr>
        <a:lstStyle/>
        <a:p>
          <a:pPr marL="0" lvl="0" indent="0" algn="l" defTabSz="666750">
            <a:lnSpc>
              <a:spcPct val="90000"/>
            </a:lnSpc>
            <a:spcBef>
              <a:spcPct val="0"/>
            </a:spcBef>
            <a:spcAft>
              <a:spcPct val="35000"/>
            </a:spcAft>
            <a:buNone/>
          </a:pPr>
          <a:r>
            <a:rPr lang="es-MX" sz="1500" b="1" kern="1200" dirty="0">
              <a:latin typeface="Montserrat" panose="00000500000000000000" pitchFamily="2" charset="0"/>
            </a:rPr>
            <a:t>V.  Se obtendrá la “Opinión de Cumplimiento”</a:t>
          </a:r>
        </a:p>
      </dsp:txBody>
      <dsp:txXfrm>
        <a:off x="613357" y="6245093"/>
        <a:ext cx="9720135" cy="85241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299EDB-DC07-4878-95CF-94EE016F14A6}">
      <dsp:nvSpPr>
        <dsp:cNvPr id="0" name=""/>
        <dsp:cNvSpPr/>
      </dsp:nvSpPr>
      <dsp:spPr>
        <a:xfrm>
          <a:off x="0" y="553223"/>
          <a:ext cx="10310942" cy="806400"/>
        </a:xfrm>
        <a:prstGeom prst="rect">
          <a:avLst/>
        </a:prstGeom>
        <a:solidFill>
          <a:schemeClr val="lt1">
            <a:alpha val="90000"/>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09CB76-8BF4-46C1-94C7-62BE2E84F07C}">
      <dsp:nvSpPr>
        <dsp:cNvPr id="0" name=""/>
        <dsp:cNvSpPr/>
      </dsp:nvSpPr>
      <dsp:spPr>
        <a:xfrm>
          <a:off x="490877" y="80903"/>
          <a:ext cx="9817537" cy="944640"/>
        </a:xfrm>
        <a:prstGeom prst="roundRect">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2810" tIns="0" rIns="272810" bIns="0" numCol="1" spcCol="1270" anchor="ctr" anchorCtr="0">
          <a:noAutofit/>
        </a:bodyPr>
        <a:lstStyle/>
        <a:p>
          <a:pPr marL="0" lvl="0" indent="0" algn="l" defTabSz="666750">
            <a:lnSpc>
              <a:spcPct val="90000"/>
            </a:lnSpc>
            <a:spcBef>
              <a:spcPct val="0"/>
            </a:spcBef>
            <a:spcAft>
              <a:spcPct val="35000"/>
            </a:spcAft>
            <a:buNone/>
          </a:pPr>
          <a:r>
            <a:rPr lang="es-MX" sz="1500" b="1" kern="1200" dirty="0">
              <a:latin typeface="Montserrat" panose="00000500000000000000" pitchFamily="2" charset="0"/>
            </a:rPr>
            <a:t>I.  Ingresar al Buzón IMSS, por la página electrónica del Instituto www.imss.gob.mx/buzonimss</a:t>
          </a:r>
        </a:p>
      </dsp:txBody>
      <dsp:txXfrm>
        <a:off x="536991" y="127017"/>
        <a:ext cx="9725309" cy="852412"/>
      </dsp:txXfrm>
    </dsp:sp>
    <dsp:sp modelId="{827B0C80-CC51-4508-B430-F3C5B81AD411}">
      <dsp:nvSpPr>
        <dsp:cNvPr id="0" name=""/>
        <dsp:cNvSpPr/>
      </dsp:nvSpPr>
      <dsp:spPr>
        <a:xfrm>
          <a:off x="0" y="2004743"/>
          <a:ext cx="10310942" cy="806400"/>
        </a:xfrm>
        <a:prstGeom prst="rect">
          <a:avLst/>
        </a:prstGeom>
        <a:solidFill>
          <a:schemeClr val="lt1">
            <a:alpha val="90000"/>
            <a:hueOff val="0"/>
            <a:satOff val="0"/>
            <a:lumOff val="0"/>
            <a:alphaOff val="0"/>
          </a:schemeClr>
        </a:solidFill>
        <a:ln w="25400" cap="flat" cmpd="sng" algn="ctr">
          <a:solidFill>
            <a:schemeClr val="accent1">
              <a:shade val="80000"/>
              <a:hueOff val="76561"/>
              <a:satOff val="-1098"/>
              <a:lumOff val="6404"/>
              <a:alphaOff val="0"/>
            </a:schemeClr>
          </a:solidFill>
          <a:prstDash val="solid"/>
        </a:ln>
        <a:effectLst/>
      </dsp:spPr>
      <dsp:style>
        <a:lnRef idx="2">
          <a:scrgbClr r="0" g="0" b="0"/>
        </a:lnRef>
        <a:fillRef idx="1">
          <a:scrgbClr r="0" g="0" b="0"/>
        </a:fillRef>
        <a:effectRef idx="0">
          <a:scrgbClr r="0" g="0" b="0"/>
        </a:effectRef>
        <a:fontRef idx="minor"/>
      </dsp:style>
    </dsp:sp>
    <dsp:sp modelId="{1D71AD5F-0BCF-4FCF-8FEB-4F4F8B73BF03}">
      <dsp:nvSpPr>
        <dsp:cNvPr id="0" name=""/>
        <dsp:cNvSpPr/>
      </dsp:nvSpPr>
      <dsp:spPr>
        <a:xfrm>
          <a:off x="490877" y="1532423"/>
          <a:ext cx="9817537" cy="944640"/>
        </a:xfrm>
        <a:prstGeom prst="roundRect">
          <a:avLst/>
        </a:prstGeom>
        <a:solidFill>
          <a:schemeClr val="accent1">
            <a:shade val="80000"/>
            <a:hueOff val="76561"/>
            <a:satOff val="-1098"/>
            <a:lumOff val="640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2810" tIns="0" rIns="272810" bIns="0" numCol="1" spcCol="1270" anchor="ctr" anchorCtr="0">
          <a:noAutofit/>
        </a:bodyPr>
        <a:lstStyle/>
        <a:p>
          <a:pPr marL="0" lvl="0" indent="0" algn="l" defTabSz="666750">
            <a:lnSpc>
              <a:spcPct val="90000"/>
            </a:lnSpc>
            <a:spcBef>
              <a:spcPct val="0"/>
            </a:spcBef>
            <a:spcAft>
              <a:spcPct val="35000"/>
            </a:spcAft>
            <a:buNone/>
          </a:pPr>
          <a:r>
            <a:rPr lang="es-MX" sz="1500" b="1" kern="1200" dirty="0">
              <a:latin typeface="Montserrat" panose="00000500000000000000" pitchFamily="2" charset="0"/>
            </a:rPr>
            <a:t>II. Selecciona la opción “Cobranza”	</a:t>
          </a:r>
        </a:p>
      </dsp:txBody>
      <dsp:txXfrm>
        <a:off x="536991" y="1578537"/>
        <a:ext cx="9725309" cy="852412"/>
      </dsp:txXfrm>
    </dsp:sp>
    <dsp:sp modelId="{2C4C89C4-E5E0-42C0-AD28-74C17E4F5D7F}">
      <dsp:nvSpPr>
        <dsp:cNvPr id="0" name=""/>
        <dsp:cNvSpPr/>
      </dsp:nvSpPr>
      <dsp:spPr>
        <a:xfrm>
          <a:off x="0" y="3643727"/>
          <a:ext cx="10310942" cy="806400"/>
        </a:xfrm>
        <a:prstGeom prst="rect">
          <a:avLst/>
        </a:prstGeom>
        <a:solidFill>
          <a:schemeClr val="lt1">
            <a:alpha val="90000"/>
            <a:hueOff val="0"/>
            <a:satOff val="0"/>
            <a:lumOff val="0"/>
            <a:alphaOff val="0"/>
          </a:schemeClr>
        </a:solidFill>
        <a:ln w="25400" cap="flat" cmpd="sng" algn="ctr">
          <a:solidFill>
            <a:schemeClr val="accent1">
              <a:shade val="80000"/>
              <a:hueOff val="153123"/>
              <a:satOff val="-2196"/>
              <a:lumOff val="12807"/>
              <a:alphaOff val="0"/>
            </a:schemeClr>
          </a:solidFill>
          <a:prstDash val="solid"/>
        </a:ln>
        <a:effectLst/>
      </dsp:spPr>
      <dsp:style>
        <a:lnRef idx="2">
          <a:scrgbClr r="0" g="0" b="0"/>
        </a:lnRef>
        <a:fillRef idx="1">
          <a:scrgbClr r="0" g="0" b="0"/>
        </a:fillRef>
        <a:effectRef idx="0">
          <a:scrgbClr r="0" g="0" b="0"/>
        </a:effectRef>
        <a:fontRef idx="minor"/>
      </dsp:style>
    </dsp:sp>
    <dsp:sp modelId="{031262F1-3484-4B16-8AA6-340E27EE6E76}">
      <dsp:nvSpPr>
        <dsp:cNvPr id="0" name=""/>
        <dsp:cNvSpPr/>
      </dsp:nvSpPr>
      <dsp:spPr>
        <a:xfrm>
          <a:off x="490877" y="2983943"/>
          <a:ext cx="9817537" cy="1132103"/>
        </a:xfrm>
        <a:prstGeom prst="roundRect">
          <a:avLst/>
        </a:prstGeom>
        <a:solidFill>
          <a:schemeClr val="accent1">
            <a:shade val="80000"/>
            <a:hueOff val="153123"/>
            <a:satOff val="-2196"/>
            <a:lumOff val="1280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2810" tIns="0" rIns="272810" bIns="0" numCol="1" spcCol="1270" anchor="ctr" anchorCtr="0">
          <a:noAutofit/>
        </a:bodyPr>
        <a:lstStyle/>
        <a:p>
          <a:pPr marL="0" lvl="0" indent="0" algn="l" defTabSz="666750">
            <a:lnSpc>
              <a:spcPct val="90000"/>
            </a:lnSpc>
            <a:spcBef>
              <a:spcPct val="0"/>
            </a:spcBef>
            <a:spcAft>
              <a:spcPct val="35000"/>
            </a:spcAft>
            <a:buNone/>
          </a:pPr>
          <a:r>
            <a:rPr lang="es-MX" sz="1500" b="1" kern="1200" dirty="0">
              <a:latin typeface="Montserrat" panose="00000500000000000000" pitchFamily="2" charset="0"/>
            </a:rPr>
            <a:t>III. Selecciona la opción “32D Autorización de Terceros”, Seleccionar “Autorizo Hacer Publica Mi Opinión de Cumplimiento”</a:t>
          </a:r>
        </a:p>
      </dsp:txBody>
      <dsp:txXfrm>
        <a:off x="546142" y="3039208"/>
        <a:ext cx="9707007" cy="1021573"/>
      </dsp:txXfrm>
    </dsp:sp>
    <dsp:sp modelId="{3562822B-FDC0-47F4-BAE1-3658EE73FDCD}">
      <dsp:nvSpPr>
        <dsp:cNvPr id="0" name=""/>
        <dsp:cNvSpPr/>
      </dsp:nvSpPr>
      <dsp:spPr>
        <a:xfrm>
          <a:off x="0" y="5095247"/>
          <a:ext cx="10310942" cy="806400"/>
        </a:xfrm>
        <a:prstGeom prst="rect">
          <a:avLst/>
        </a:prstGeom>
        <a:solidFill>
          <a:schemeClr val="lt1">
            <a:alpha val="90000"/>
            <a:hueOff val="0"/>
            <a:satOff val="0"/>
            <a:lumOff val="0"/>
            <a:alphaOff val="0"/>
          </a:schemeClr>
        </a:solidFill>
        <a:ln w="25400" cap="flat" cmpd="sng" algn="ctr">
          <a:solidFill>
            <a:schemeClr val="accent1">
              <a:shade val="80000"/>
              <a:hueOff val="229684"/>
              <a:satOff val="-3294"/>
              <a:lumOff val="19211"/>
              <a:alphaOff val="0"/>
            </a:schemeClr>
          </a:solidFill>
          <a:prstDash val="solid"/>
        </a:ln>
        <a:effectLst/>
      </dsp:spPr>
      <dsp:style>
        <a:lnRef idx="2">
          <a:scrgbClr r="0" g="0" b="0"/>
        </a:lnRef>
        <a:fillRef idx="1">
          <a:scrgbClr r="0" g="0" b="0"/>
        </a:fillRef>
        <a:effectRef idx="0">
          <a:scrgbClr r="0" g="0" b="0"/>
        </a:effectRef>
        <a:fontRef idx="minor"/>
      </dsp:style>
    </dsp:sp>
    <dsp:sp modelId="{86A6017B-A1F3-4089-A8E7-3BCE73C04028}">
      <dsp:nvSpPr>
        <dsp:cNvPr id="0" name=""/>
        <dsp:cNvSpPr/>
      </dsp:nvSpPr>
      <dsp:spPr>
        <a:xfrm>
          <a:off x="555900" y="4589213"/>
          <a:ext cx="9616152" cy="944640"/>
        </a:xfrm>
        <a:prstGeom prst="roundRect">
          <a:avLst/>
        </a:prstGeom>
        <a:solidFill>
          <a:schemeClr val="accent1">
            <a:shade val="80000"/>
            <a:hueOff val="229684"/>
            <a:satOff val="-3294"/>
            <a:lumOff val="1921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2810" tIns="0" rIns="272810" bIns="0" numCol="1" spcCol="1270" anchor="ctr" anchorCtr="0">
          <a:noAutofit/>
        </a:bodyPr>
        <a:lstStyle/>
        <a:p>
          <a:pPr marL="0" lvl="0" indent="0" algn="l" defTabSz="666750">
            <a:lnSpc>
              <a:spcPct val="90000"/>
            </a:lnSpc>
            <a:spcBef>
              <a:spcPct val="0"/>
            </a:spcBef>
            <a:spcAft>
              <a:spcPct val="35000"/>
            </a:spcAft>
            <a:buNone/>
          </a:pPr>
          <a:r>
            <a:rPr lang="es-MX" sz="1500" b="1" kern="1200" dirty="0">
              <a:latin typeface="Montserrat" panose="00000500000000000000" pitchFamily="2" charset="0"/>
            </a:rPr>
            <a:t>IV.. Guardar y firmar mediante la e. firma</a:t>
          </a:r>
        </a:p>
      </dsp:txBody>
      <dsp:txXfrm>
        <a:off x="602014" y="4635327"/>
        <a:ext cx="9523924" cy="852412"/>
      </dsp:txXfrm>
    </dsp:sp>
    <dsp:sp modelId="{0C6B8E7F-9144-423A-AEDE-06EAC9DBC0A8}">
      <dsp:nvSpPr>
        <dsp:cNvPr id="0" name=""/>
        <dsp:cNvSpPr/>
      </dsp:nvSpPr>
      <dsp:spPr>
        <a:xfrm>
          <a:off x="0" y="6546767"/>
          <a:ext cx="10310942" cy="806400"/>
        </a:xfrm>
        <a:prstGeom prst="rect">
          <a:avLst/>
        </a:prstGeom>
        <a:solidFill>
          <a:schemeClr val="lt1">
            <a:alpha val="90000"/>
            <a:hueOff val="0"/>
            <a:satOff val="0"/>
            <a:lumOff val="0"/>
            <a:alphaOff val="0"/>
          </a:schemeClr>
        </a:solidFill>
        <a:ln w="25400" cap="flat" cmpd="sng" algn="ctr">
          <a:solidFill>
            <a:schemeClr val="accent1">
              <a:shade val="80000"/>
              <a:hueOff val="306246"/>
              <a:satOff val="-4392"/>
              <a:lumOff val="25615"/>
              <a:alphaOff val="0"/>
            </a:schemeClr>
          </a:solidFill>
          <a:prstDash val="solid"/>
        </a:ln>
        <a:effectLst/>
      </dsp:spPr>
      <dsp:style>
        <a:lnRef idx="2">
          <a:scrgbClr r="0" g="0" b="0"/>
        </a:lnRef>
        <a:fillRef idx="1">
          <a:scrgbClr r="0" g="0" b="0"/>
        </a:fillRef>
        <a:effectRef idx="0">
          <a:scrgbClr r="0" g="0" b="0"/>
        </a:effectRef>
        <a:fontRef idx="minor"/>
      </dsp:style>
    </dsp:sp>
    <dsp:sp modelId="{0F0F2E11-921B-4C94-9A74-141ADE71C491}">
      <dsp:nvSpPr>
        <dsp:cNvPr id="0" name=""/>
        <dsp:cNvSpPr/>
      </dsp:nvSpPr>
      <dsp:spPr>
        <a:xfrm>
          <a:off x="555900" y="6141866"/>
          <a:ext cx="9616152" cy="944640"/>
        </a:xfrm>
        <a:prstGeom prst="roundRect">
          <a:avLst/>
        </a:prstGeom>
        <a:solidFill>
          <a:schemeClr val="accent1">
            <a:shade val="80000"/>
            <a:hueOff val="306246"/>
            <a:satOff val="-4392"/>
            <a:lumOff val="256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2810" tIns="0" rIns="272810" bIns="0" numCol="1" spcCol="1270" anchor="ctr" anchorCtr="0">
          <a:noAutofit/>
        </a:bodyPr>
        <a:lstStyle/>
        <a:p>
          <a:pPr marL="0" lvl="0" indent="0" algn="l" defTabSz="666750">
            <a:lnSpc>
              <a:spcPct val="90000"/>
            </a:lnSpc>
            <a:spcBef>
              <a:spcPct val="0"/>
            </a:spcBef>
            <a:spcAft>
              <a:spcPct val="35000"/>
            </a:spcAft>
            <a:buNone/>
          </a:pPr>
          <a:r>
            <a:rPr lang="es-MX" sz="1500" b="1" kern="1200" dirty="0">
              <a:latin typeface="Montserrat" panose="00000500000000000000" pitchFamily="2" charset="0"/>
            </a:rPr>
            <a:t>V.  Buzón IMSS generará el acuse correspondiente</a:t>
          </a:r>
        </a:p>
      </dsp:txBody>
      <dsp:txXfrm>
        <a:off x="602014" y="6187980"/>
        <a:ext cx="9523924" cy="85241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299EDB-DC07-4878-95CF-94EE016F14A6}">
      <dsp:nvSpPr>
        <dsp:cNvPr id="0" name=""/>
        <dsp:cNvSpPr/>
      </dsp:nvSpPr>
      <dsp:spPr>
        <a:xfrm>
          <a:off x="0" y="617364"/>
          <a:ext cx="9915833" cy="1008000"/>
        </a:xfrm>
        <a:prstGeom prst="rect">
          <a:avLst/>
        </a:prstGeom>
        <a:solidFill>
          <a:schemeClr val="lt1">
            <a:alpha val="90000"/>
            <a:hueOff val="0"/>
            <a:satOff val="0"/>
            <a:lumOff val="0"/>
            <a:alphaOff val="0"/>
          </a:schemeClr>
        </a:solidFill>
        <a:ln w="9525" cap="flat" cmpd="sng" algn="ctr">
          <a:solidFill>
            <a:schemeClr val="accent1">
              <a:shade val="8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F409CB76-8BF4-46C1-94C7-62BE2E84F07C}">
      <dsp:nvSpPr>
        <dsp:cNvPr id="0" name=""/>
        <dsp:cNvSpPr/>
      </dsp:nvSpPr>
      <dsp:spPr>
        <a:xfrm>
          <a:off x="472067" y="26964"/>
          <a:ext cx="9441335" cy="1180800"/>
        </a:xfrm>
        <a:prstGeom prst="roundRect">
          <a:avLst/>
        </a:prstGeom>
        <a:gradFill rotWithShape="0">
          <a:gsLst>
            <a:gs pos="0">
              <a:schemeClr val="accent1">
                <a:shade val="80000"/>
                <a:hueOff val="0"/>
                <a:satOff val="0"/>
                <a:lumOff val="0"/>
                <a:alphaOff val="0"/>
                <a:shade val="51000"/>
                <a:satMod val="130000"/>
              </a:schemeClr>
            </a:gs>
            <a:gs pos="80000">
              <a:schemeClr val="accent1">
                <a:shade val="80000"/>
                <a:hueOff val="0"/>
                <a:satOff val="0"/>
                <a:lumOff val="0"/>
                <a:alphaOff val="0"/>
                <a:shade val="93000"/>
                <a:satMod val="130000"/>
              </a:schemeClr>
            </a:gs>
            <a:gs pos="100000">
              <a:schemeClr val="accent1">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2356" tIns="0" rIns="262356" bIns="0" numCol="1" spcCol="1270" anchor="ctr" anchorCtr="0">
          <a:noAutofit/>
        </a:bodyPr>
        <a:lstStyle/>
        <a:p>
          <a:pPr marL="0" lvl="0" indent="0" algn="l" defTabSz="711200">
            <a:lnSpc>
              <a:spcPct val="90000"/>
            </a:lnSpc>
            <a:spcBef>
              <a:spcPct val="0"/>
            </a:spcBef>
            <a:spcAft>
              <a:spcPct val="35000"/>
            </a:spcAft>
            <a:buNone/>
          </a:pPr>
          <a:r>
            <a:rPr lang="es-MX" sz="1600" b="1" kern="1200" dirty="0">
              <a:latin typeface="Montserrat" panose="00000500000000000000" pitchFamily="2" charset="0"/>
            </a:rPr>
            <a:t>I.  Ingresar al Buzón IMSS, por la página electrónica del Instituto www.imss.gob.mx</a:t>
          </a:r>
        </a:p>
      </dsp:txBody>
      <dsp:txXfrm>
        <a:off x="529709" y="84606"/>
        <a:ext cx="9326051" cy="1065516"/>
      </dsp:txXfrm>
    </dsp:sp>
    <dsp:sp modelId="{827B0C80-CC51-4508-B430-F3C5B81AD411}">
      <dsp:nvSpPr>
        <dsp:cNvPr id="0" name=""/>
        <dsp:cNvSpPr/>
      </dsp:nvSpPr>
      <dsp:spPr>
        <a:xfrm>
          <a:off x="0" y="2332011"/>
          <a:ext cx="9915833" cy="1008000"/>
        </a:xfrm>
        <a:prstGeom prst="rect">
          <a:avLst/>
        </a:prstGeom>
        <a:solidFill>
          <a:schemeClr val="lt1">
            <a:alpha val="90000"/>
            <a:hueOff val="0"/>
            <a:satOff val="0"/>
            <a:lumOff val="0"/>
            <a:alphaOff val="0"/>
          </a:schemeClr>
        </a:solidFill>
        <a:ln w="9525" cap="flat" cmpd="sng" algn="ctr">
          <a:solidFill>
            <a:schemeClr val="accent1">
              <a:shade val="80000"/>
              <a:hueOff val="102082"/>
              <a:satOff val="-1464"/>
              <a:lumOff val="8538"/>
              <a:alphaOff val="0"/>
            </a:schemeClr>
          </a:solidFill>
          <a:prstDash val="solid"/>
        </a:ln>
        <a:effectLst/>
      </dsp:spPr>
      <dsp:style>
        <a:lnRef idx="1">
          <a:scrgbClr r="0" g="0" b="0"/>
        </a:lnRef>
        <a:fillRef idx="1">
          <a:scrgbClr r="0" g="0" b="0"/>
        </a:fillRef>
        <a:effectRef idx="0">
          <a:scrgbClr r="0" g="0" b="0"/>
        </a:effectRef>
        <a:fontRef idx="minor"/>
      </dsp:style>
    </dsp:sp>
    <dsp:sp modelId="{1D71AD5F-0BCF-4FCF-8FEB-4F4F8B73BF03}">
      <dsp:nvSpPr>
        <dsp:cNvPr id="0" name=""/>
        <dsp:cNvSpPr/>
      </dsp:nvSpPr>
      <dsp:spPr>
        <a:xfrm>
          <a:off x="472067" y="1841365"/>
          <a:ext cx="9441335" cy="1180800"/>
        </a:xfrm>
        <a:prstGeom prst="roundRect">
          <a:avLst/>
        </a:prstGeom>
        <a:gradFill rotWithShape="0">
          <a:gsLst>
            <a:gs pos="0">
              <a:schemeClr val="accent1">
                <a:shade val="80000"/>
                <a:hueOff val="102082"/>
                <a:satOff val="-1464"/>
                <a:lumOff val="8538"/>
                <a:alphaOff val="0"/>
                <a:shade val="51000"/>
                <a:satMod val="130000"/>
              </a:schemeClr>
            </a:gs>
            <a:gs pos="80000">
              <a:schemeClr val="accent1">
                <a:shade val="80000"/>
                <a:hueOff val="102082"/>
                <a:satOff val="-1464"/>
                <a:lumOff val="8538"/>
                <a:alphaOff val="0"/>
                <a:shade val="93000"/>
                <a:satMod val="130000"/>
              </a:schemeClr>
            </a:gs>
            <a:gs pos="100000">
              <a:schemeClr val="accent1">
                <a:shade val="80000"/>
                <a:hueOff val="102082"/>
                <a:satOff val="-1464"/>
                <a:lumOff val="853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2356" tIns="0" rIns="262356" bIns="0" numCol="1" spcCol="1270" anchor="ctr" anchorCtr="0">
          <a:noAutofit/>
        </a:bodyPr>
        <a:lstStyle/>
        <a:p>
          <a:pPr marL="0" lvl="0" indent="0" algn="l" defTabSz="711200">
            <a:lnSpc>
              <a:spcPct val="90000"/>
            </a:lnSpc>
            <a:spcBef>
              <a:spcPct val="0"/>
            </a:spcBef>
            <a:spcAft>
              <a:spcPct val="35000"/>
            </a:spcAft>
            <a:buNone/>
          </a:pPr>
          <a:r>
            <a:rPr lang="es-MX" sz="1600" b="1" kern="1200" dirty="0">
              <a:latin typeface="Montserrat" panose="00000500000000000000" pitchFamily="2" charset="0"/>
            </a:rPr>
            <a:t>II. Elegir “Consulta púbica de Opinión de cumplimiento” y captura RFC y código de validación”	</a:t>
          </a:r>
        </a:p>
      </dsp:txBody>
      <dsp:txXfrm>
        <a:off x="529709" y="1899007"/>
        <a:ext cx="9326051" cy="1065516"/>
      </dsp:txXfrm>
    </dsp:sp>
    <dsp:sp modelId="{2C4C89C4-E5E0-42C0-AD28-74C17E4F5D7F}">
      <dsp:nvSpPr>
        <dsp:cNvPr id="0" name=""/>
        <dsp:cNvSpPr/>
      </dsp:nvSpPr>
      <dsp:spPr>
        <a:xfrm>
          <a:off x="0" y="4246165"/>
          <a:ext cx="9915833" cy="1008000"/>
        </a:xfrm>
        <a:prstGeom prst="rect">
          <a:avLst/>
        </a:prstGeom>
        <a:solidFill>
          <a:schemeClr val="lt1">
            <a:alpha val="90000"/>
            <a:hueOff val="0"/>
            <a:satOff val="0"/>
            <a:lumOff val="0"/>
            <a:alphaOff val="0"/>
          </a:schemeClr>
        </a:solidFill>
        <a:ln w="9525" cap="flat" cmpd="sng" algn="ctr">
          <a:solidFill>
            <a:schemeClr val="accent1">
              <a:shade val="80000"/>
              <a:hueOff val="204164"/>
              <a:satOff val="-2928"/>
              <a:lumOff val="17077"/>
              <a:alphaOff val="0"/>
            </a:schemeClr>
          </a:solidFill>
          <a:prstDash val="solid"/>
        </a:ln>
        <a:effectLst/>
      </dsp:spPr>
      <dsp:style>
        <a:lnRef idx="1">
          <a:scrgbClr r="0" g="0" b="0"/>
        </a:lnRef>
        <a:fillRef idx="1">
          <a:scrgbClr r="0" g="0" b="0"/>
        </a:fillRef>
        <a:effectRef idx="0">
          <a:scrgbClr r="0" g="0" b="0"/>
        </a:effectRef>
        <a:fontRef idx="minor"/>
      </dsp:style>
    </dsp:sp>
    <dsp:sp modelId="{031262F1-3484-4B16-8AA6-340E27EE6E76}">
      <dsp:nvSpPr>
        <dsp:cNvPr id="0" name=""/>
        <dsp:cNvSpPr/>
      </dsp:nvSpPr>
      <dsp:spPr>
        <a:xfrm>
          <a:off x="472067" y="3655765"/>
          <a:ext cx="9441335" cy="1180800"/>
        </a:xfrm>
        <a:prstGeom prst="roundRect">
          <a:avLst/>
        </a:prstGeom>
        <a:gradFill rotWithShape="0">
          <a:gsLst>
            <a:gs pos="0">
              <a:schemeClr val="accent1">
                <a:shade val="80000"/>
                <a:hueOff val="204164"/>
                <a:satOff val="-2928"/>
                <a:lumOff val="17077"/>
                <a:alphaOff val="0"/>
                <a:shade val="51000"/>
                <a:satMod val="130000"/>
              </a:schemeClr>
            </a:gs>
            <a:gs pos="80000">
              <a:schemeClr val="accent1">
                <a:shade val="80000"/>
                <a:hueOff val="204164"/>
                <a:satOff val="-2928"/>
                <a:lumOff val="17077"/>
                <a:alphaOff val="0"/>
                <a:shade val="93000"/>
                <a:satMod val="130000"/>
              </a:schemeClr>
            </a:gs>
            <a:gs pos="100000">
              <a:schemeClr val="accent1">
                <a:shade val="80000"/>
                <a:hueOff val="204164"/>
                <a:satOff val="-2928"/>
                <a:lumOff val="17077"/>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2356" tIns="0" rIns="262356" bIns="0" numCol="1" spcCol="1270" anchor="ctr" anchorCtr="0">
          <a:noAutofit/>
        </a:bodyPr>
        <a:lstStyle/>
        <a:p>
          <a:pPr marL="0" lvl="0" indent="0" algn="l" defTabSz="711200">
            <a:lnSpc>
              <a:spcPct val="90000"/>
            </a:lnSpc>
            <a:spcBef>
              <a:spcPct val="0"/>
            </a:spcBef>
            <a:spcAft>
              <a:spcPct val="35000"/>
            </a:spcAft>
            <a:buNone/>
          </a:pPr>
          <a:r>
            <a:rPr lang="es-MX" sz="1600" b="1" kern="1200" dirty="0">
              <a:latin typeface="Montserrat" panose="00000500000000000000" pitchFamily="2" charset="0"/>
            </a:rPr>
            <a:t>III. Dar clic en “Consultar”</a:t>
          </a:r>
        </a:p>
      </dsp:txBody>
      <dsp:txXfrm>
        <a:off x="529709" y="3713407"/>
        <a:ext cx="9326051" cy="1065516"/>
      </dsp:txXfrm>
    </dsp:sp>
    <dsp:sp modelId="{0C6B8E7F-9144-423A-AEDE-06EAC9DBC0A8}">
      <dsp:nvSpPr>
        <dsp:cNvPr id="0" name=""/>
        <dsp:cNvSpPr/>
      </dsp:nvSpPr>
      <dsp:spPr>
        <a:xfrm>
          <a:off x="0" y="6060565"/>
          <a:ext cx="9915833" cy="1008000"/>
        </a:xfrm>
        <a:prstGeom prst="rect">
          <a:avLst/>
        </a:prstGeom>
        <a:solidFill>
          <a:schemeClr val="lt1">
            <a:alpha val="90000"/>
            <a:hueOff val="0"/>
            <a:satOff val="0"/>
            <a:lumOff val="0"/>
            <a:alphaOff val="0"/>
          </a:schemeClr>
        </a:solidFill>
        <a:ln w="9525" cap="flat" cmpd="sng" algn="ctr">
          <a:solidFill>
            <a:schemeClr val="accent1">
              <a:shade val="80000"/>
              <a:hueOff val="306246"/>
              <a:satOff val="-4392"/>
              <a:lumOff val="25615"/>
              <a:alphaOff val="0"/>
            </a:schemeClr>
          </a:solidFill>
          <a:prstDash val="solid"/>
        </a:ln>
        <a:effectLst/>
      </dsp:spPr>
      <dsp:style>
        <a:lnRef idx="1">
          <a:scrgbClr r="0" g="0" b="0"/>
        </a:lnRef>
        <a:fillRef idx="1">
          <a:scrgbClr r="0" g="0" b="0"/>
        </a:fillRef>
        <a:effectRef idx="0">
          <a:scrgbClr r="0" g="0" b="0"/>
        </a:effectRef>
        <a:fontRef idx="minor"/>
      </dsp:style>
    </dsp:sp>
    <dsp:sp modelId="{0F0F2E11-921B-4C94-9A74-141ADE71C491}">
      <dsp:nvSpPr>
        <dsp:cNvPr id="0" name=""/>
        <dsp:cNvSpPr/>
      </dsp:nvSpPr>
      <dsp:spPr>
        <a:xfrm>
          <a:off x="534598" y="5554438"/>
          <a:ext cx="9247667" cy="1180800"/>
        </a:xfrm>
        <a:prstGeom prst="roundRect">
          <a:avLst/>
        </a:prstGeom>
        <a:gradFill rotWithShape="0">
          <a:gsLst>
            <a:gs pos="0">
              <a:schemeClr val="accent1">
                <a:shade val="80000"/>
                <a:hueOff val="306246"/>
                <a:satOff val="-4392"/>
                <a:lumOff val="25615"/>
                <a:alphaOff val="0"/>
                <a:shade val="51000"/>
                <a:satMod val="130000"/>
              </a:schemeClr>
            </a:gs>
            <a:gs pos="80000">
              <a:schemeClr val="accent1">
                <a:shade val="80000"/>
                <a:hueOff val="306246"/>
                <a:satOff val="-4392"/>
                <a:lumOff val="25615"/>
                <a:alphaOff val="0"/>
                <a:shade val="93000"/>
                <a:satMod val="130000"/>
              </a:schemeClr>
            </a:gs>
            <a:gs pos="100000">
              <a:schemeClr val="accent1">
                <a:shade val="80000"/>
                <a:hueOff val="306246"/>
                <a:satOff val="-4392"/>
                <a:lumOff val="25615"/>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2356" tIns="0" rIns="262356" bIns="0" numCol="1" spcCol="1270" anchor="ctr" anchorCtr="0">
          <a:noAutofit/>
        </a:bodyPr>
        <a:lstStyle/>
        <a:p>
          <a:pPr marL="0" lvl="0" indent="0" algn="l" defTabSz="711200">
            <a:lnSpc>
              <a:spcPct val="90000"/>
            </a:lnSpc>
            <a:spcBef>
              <a:spcPct val="0"/>
            </a:spcBef>
            <a:spcAft>
              <a:spcPct val="35000"/>
            </a:spcAft>
            <a:buNone/>
          </a:pPr>
          <a:r>
            <a:rPr lang="es-MX" sz="1600" b="1" kern="1200" dirty="0">
              <a:latin typeface="Montserrat" panose="00000500000000000000" pitchFamily="2" charset="0"/>
            </a:rPr>
            <a:t>IV.  Descarga en formato PDF la opinión de cumplimiento.</a:t>
          </a:r>
        </a:p>
      </dsp:txBody>
      <dsp:txXfrm>
        <a:off x="592240" y="5612080"/>
        <a:ext cx="9132383" cy="1065516"/>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08BC31-AE4C-48B2-929D-850D886F7962}" type="datetimeFigureOut">
              <a:rPr lang="es-MX" smtClean="0"/>
              <a:t>13/06/2025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910A0E-DEEB-4E58-AF8D-D0ED54BA2A01}" type="slidenum">
              <a:rPr lang="es-MX" smtClean="0"/>
              <a:t>‹Nº›</a:t>
            </a:fld>
            <a:endParaRPr lang="es-MX"/>
          </a:p>
        </p:txBody>
      </p:sp>
    </p:spTree>
    <p:extLst>
      <p:ext uri="{BB962C8B-B14F-4D97-AF65-F5344CB8AC3E}">
        <p14:creationId xmlns:p14="http://schemas.microsoft.com/office/powerpoint/2010/main" val="1574399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70BD4106-06BD-4D98-A7E0-77B9FDED0442}" type="slidenum">
              <a:rPr lang="es-MX" smtClean="0"/>
              <a:t>51</a:t>
            </a:fld>
            <a:endParaRPr lang="es-MX"/>
          </a:p>
        </p:txBody>
      </p:sp>
    </p:spTree>
    <p:extLst>
      <p:ext uri="{BB962C8B-B14F-4D97-AF65-F5344CB8AC3E}">
        <p14:creationId xmlns:p14="http://schemas.microsoft.com/office/powerpoint/2010/main" val="3306407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6/13/2025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sv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6.pn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emf"/><Relationship Id="rId1" Type="http://schemas.openxmlformats.org/officeDocument/2006/relationships/slideLayout" Target="../slideLayouts/slideLayout5.xml"/><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7.xml"/><Relationship Id="rId5" Type="http://schemas.openxmlformats.org/officeDocument/2006/relationships/image" Target="../media/image34.svg"/><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40.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12" Type="http://schemas.openxmlformats.org/officeDocument/2006/relationships/image" Target="../media/image28.png"/><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2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3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3.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7.png"/></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84.png"/><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85.png"/><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87.png"/><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88.png"/><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5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svg"/><Relationship Id="rId7" Type="http://schemas.openxmlformats.org/officeDocument/2006/relationships/image" Target="../media/image15.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1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2816745">
            <a:off x="12537760" y="5402034"/>
            <a:ext cx="9769056" cy="3072812"/>
          </a:xfrm>
          <a:custGeom>
            <a:avLst/>
            <a:gdLst/>
            <a:ahLst/>
            <a:cxnLst/>
            <a:rect l="l" t="t" r="r" b="b"/>
            <a:pathLst>
              <a:path w="9769056" h="3072812">
                <a:moveTo>
                  <a:pt x="0" y="0"/>
                </a:moveTo>
                <a:lnTo>
                  <a:pt x="9769056" y="0"/>
                </a:lnTo>
                <a:lnTo>
                  <a:pt x="9769056" y="3072812"/>
                </a:lnTo>
                <a:lnTo>
                  <a:pt x="0" y="307281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MX"/>
          </a:p>
        </p:txBody>
      </p:sp>
      <p:sp>
        <p:nvSpPr>
          <p:cNvPr id="3" name="Freeform 3"/>
          <p:cNvSpPr/>
          <p:nvPr/>
        </p:nvSpPr>
        <p:spPr>
          <a:xfrm rot="2816745">
            <a:off x="7616063" y="-23683"/>
            <a:ext cx="9769056" cy="3072812"/>
          </a:xfrm>
          <a:custGeom>
            <a:avLst/>
            <a:gdLst/>
            <a:ahLst/>
            <a:cxnLst/>
            <a:rect l="l" t="t" r="r" b="b"/>
            <a:pathLst>
              <a:path w="9769056" h="3072812">
                <a:moveTo>
                  <a:pt x="0" y="0"/>
                </a:moveTo>
                <a:lnTo>
                  <a:pt x="9769056" y="0"/>
                </a:lnTo>
                <a:lnTo>
                  <a:pt x="9769056" y="3072812"/>
                </a:lnTo>
                <a:lnTo>
                  <a:pt x="0" y="307281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MX"/>
          </a:p>
        </p:txBody>
      </p:sp>
      <p:sp>
        <p:nvSpPr>
          <p:cNvPr id="4" name="Freeform 4"/>
          <p:cNvSpPr/>
          <p:nvPr/>
        </p:nvSpPr>
        <p:spPr>
          <a:xfrm rot="2816745">
            <a:off x="6177408" y="768153"/>
            <a:ext cx="5461122" cy="1257455"/>
          </a:xfrm>
          <a:custGeom>
            <a:avLst/>
            <a:gdLst/>
            <a:ahLst/>
            <a:cxnLst/>
            <a:rect l="l" t="t" r="r" b="b"/>
            <a:pathLst>
              <a:path w="5461122" h="1257455">
                <a:moveTo>
                  <a:pt x="0" y="0"/>
                </a:moveTo>
                <a:lnTo>
                  <a:pt x="5461122" y="0"/>
                </a:lnTo>
                <a:lnTo>
                  <a:pt x="5461122" y="1257456"/>
                </a:lnTo>
                <a:lnTo>
                  <a:pt x="0" y="1257456"/>
                </a:lnTo>
                <a:lnTo>
                  <a:pt x="0" y="0"/>
                </a:lnTo>
                <a:close/>
              </a:path>
            </a:pathLst>
          </a:custGeom>
          <a:blipFill>
            <a:blip r:embed="rId4">
              <a:extLst>
                <a:ext uri="{96DAC541-7B7A-43D3-8B79-37D633B846F1}">
                  <asvg:svgBlip xmlns:asvg="http://schemas.microsoft.com/office/drawing/2016/SVG/main" r:embed="rId5"/>
                </a:ext>
              </a:extLst>
            </a:blip>
            <a:stretch>
              <a:fillRect t="-13160" b="-23446"/>
            </a:stretch>
          </a:blipFill>
        </p:spPr>
        <p:txBody>
          <a:bodyPr/>
          <a:lstStyle/>
          <a:p>
            <a:endParaRPr lang="es-MX"/>
          </a:p>
        </p:txBody>
      </p:sp>
      <p:sp>
        <p:nvSpPr>
          <p:cNvPr id="5" name="Freeform 5"/>
          <p:cNvSpPr/>
          <p:nvPr/>
        </p:nvSpPr>
        <p:spPr>
          <a:xfrm rot="2816745">
            <a:off x="14528739" y="9831871"/>
            <a:ext cx="5461122" cy="1257455"/>
          </a:xfrm>
          <a:custGeom>
            <a:avLst/>
            <a:gdLst/>
            <a:ahLst/>
            <a:cxnLst/>
            <a:rect l="l" t="t" r="r" b="b"/>
            <a:pathLst>
              <a:path w="5461122" h="1257455">
                <a:moveTo>
                  <a:pt x="0" y="0"/>
                </a:moveTo>
                <a:lnTo>
                  <a:pt x="5461122" y="0"/>
                </a:lnTo>
                <a:lnTo>
                  <a:pt x="5461122" y="1257455"/>
                </a:lnTo>
                <a:lnTo>
                  <a:pt x="0" y="1257455"/>
                </a:lnTo>
                <a:lnTo>
                  <a:pt x="0" y="0"/>
                </a:lnTo>
                <a:close/>
              </a:path>
            </a:pathLst>
          </a:custGeom>
          <a:blipFill>
            <a:blip r:embed="rId6">
              <a:extLst>
                <a:ext uri="{96DAC541-7B7A-43D3-8B79-37D633B846F1}">
                  <asvg:svgBlip xmlns:asvg="http://schemas.microsoft.com/office/drawing/2016/SVG/main" r:embed="rId7"/>
                </a:ext>
              </a:extLst>
            </a:blip>
            <a:stretch>
              <a:fillRect t="-13160" b="-23446"/>
            </a:stretch>
          </a:blipFill>
        </p:spPr>
        <p:txBody>
          <a:bodyPr/>
          <a:lstStyle/>
          <a:p>
            <a:endParaRPr lang="es-MX"/>
          </a:p>
        </p:txBody>
      </p:sp>
      <p:sp>
        <p:nvSpPr>
          <p:cNvPr id="6" name="Freeform 6"/>
          <p:cNvSpPr/>
          <p:nvPr/>
        </p:nvSpPr>
        <p:spPr>
          <a:xfrm>
            <a:off x="8525511" y="448215"/>
            <a:ext cx="9390570" cy="9390570"/>
          </a:xfrm>
          <a:custGeom>
            <a:avLst/>
            <a:gdLst/>
            <a:ahLst/>
            <a:cxnLst/>
            <a:rect l="l" t="t" r="r" b="b"/>
            <a:pathLst>
              <a:path w="9390570" h="9390570">
                <a:moveTo>
                  <a:pt x="0" y="0"/>
                </a:moveTo>
                <a:lnTo>
                  <a:pt x="9390570" y="0"/>
                </a:lnTo>
                <a:lnTo>
                  <a:pt x="9390570" y="9390570"/>
                </a:lnTo>
                <a:lnTo>
                  <a:pt x="0" y="939057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MX"/>
          </a:p>
        </p:txBody>
      </p:sp>
      <p:sp>
        <p:nvSpPr>
          <p:cNvPr id="7" name="Freeform 7"/>
          <p:cNvSpPr/>
          <p:nvPr/>
        </p:nvSpPr>
        <p:spPr>
          <a:xfrm>
            <a:off x="9019305" y="942008"/>
            <a:ext cx="8402983" cy="8402983"/>
          </a:xfrm>
          <a:custGeom>
            <a:avLst/>
            <a:gdLst/>
            <a:ahLst/>
            <a:cxnLst/>
            <a:rect l="l" t="t" r="r" b="b"/>
            <a:pathLst>
              <a:path w="8402983" h="8402983">
                <a:moveTo>
                  <a:pt x="0" y="0"/>
                </a:moveTo>
                <a:lnTo>
                  <a:pt x="8402983" y="0"/>
                </a:lnTo>
                <a:lnTo>
                  <a:pt x="8402983" y="8402984"/>
                </a:lnTo>
                <a:lnTo>
                  <a:pt x="0" y="840298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s-MX"/>
          </a:p>
        </p:txBody>
      </p:sp>
      <p:sp>
        <p:nvSpPr>
          <p:cNvPr id="8" name="Freeform 8"/>
          <p:cNvSpPr/>
          <p:nvPr/>
        </p:nvSpPr>
        <p:spPr>
          <a:xfrm>
            <a:off x="9483718" y="1406421"/>
            <a:ext cx="7474157" cy="7474157"/>
          </a:xfrm>
          <a:custGeom>
            <a:avLst/>
            <a:gdLst/>
            <a:ahLst/>
            <a:cxnLst/>
            <a:rect l="l" t="t" r="r" b="b"/>
            <a:pathLst>
              <a:path w="7474157" h="7474157">
                <a:moveTo>
                  <a:pt x="0" y="0"/>
                </a:moveTo>
                <a:lnTo>
                  <a:pt x="7474157" y="0"/>
                </a:lnTo>
                <a:lnTo>
                  <a:pt x="7474157" y="7474158"/>
                </a:lnTo>
                <a:lnTo>
                  <a:pt x="0" y="7474158"/>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s-MX"/>
          </a:p>
        </p:txBody>
      </p:sp>
      <p:grpSp>
        <p:nvGrpSpPr>
          <p:cNvPr id="9" name="Group 9"/>
          <p:cNvGrpSpPr/>
          <p:nvPr/>
        </p:nvGrpSpPr>
        <p:grpSpPr>
          <a:xfrm>
            <a:off x="9905486" y="1828190"/>
            <a:ext cx="6630621" cy="6630621"/>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s-MX"/>
            </a:p>
          </p:txBody>
        </p:sp>
        <p:sp>
          <p:nvSpPr>
            <p:cNvPr id="11" name="TextBox 11"/>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grpSp>
        <p:nvGrpSpPr>
          <p:cNvPr id="12" name="Group 12"/>
          <p:cNvGrpSpPr>
            <a:grpSpLocks noChangeAspect="1"/>
          </p:cNvGrpSpPr>
          <p:nvPr/>
        </p:nvGrpSpPr>
        <p:grpSpPr>
          <a:xfrm>
            <a:off x="10049272" y="1971989"/>
            <a:ext cx="6343048" cy="6343023"/>
            <a:chOff x="0" y="0"/>
            <a:chExt cx="6350000" cy="6349975"/>
          </a:xfrm>
        </p:grpSpPr>
        <p:sp>
          <p:nvSpPr>
            <p:cNvPr id="13" name="Freeform 13"/>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4"/>
              <a:stretch>
                <a:fillRect l="-71896" t="-3731" r="-1989" b="-12229"/>
              </a:stretch>
            </a:blipFill>
          </p:spPr>
          <p:txBody>
            <a:bodyPr/>
            <a:lstStyle/>
            <a:p>
              <a:endParaRPr lang="es-MX"/>
            </a:p>
          </p:txBody>
        </p:sp>
      </p:grpSp>
      <p:sp>
        <p:nvSpPr>
          <p:cNvPr id="14" name="Freeform 14"/>
          <p:cNvSpPr/>
          <p:nvPr/>
        </p:nvSpPr>
        <p:spPr>
          <a:xfrm>
            <a:off x="16392320" y="277894"/>
            <a:ext cx="1501611" cy="1501611"/>
          </a:xfrm>
          <a:custGeom>
            <a:avLst/>
            <a:gdLst/>
            <a:ahLst/>
            <a:cxnLst/>
            <a:rect l="l" t="t" r="r" b="b"/>
            <a:pathLst>
              <a:path w="1501611" h="1501611">
                <a:moveTo>
                  <a:pt x="0" y="0"/>
                </a:moveTo>
                <a:lnTo>
                  <a:pt x="1501612" y="0"/>
                </a:lnTo>
                <a:lnTo>
                  <a:pt x="1501612" y="1501612"/>
                </a:lnTo>
                <a:lnTo>
                  <a:pt x="0" y="1501612"/>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s-MX"/>
          </a:p>
        </p:txBody>
      </p:sp>
      <p:sp>
        <p:nvSpPr>
          <p:cNvPr id="15" name="Freeform 15"/>
          <p:cNvSpPr/>
          <p:nvPr/>
        </p:nvSpPr>
        <p:spPr>
          <a:xfrm>
            <a:off x="8910558" y="7621235"/>
            <a:ext cx="1259344" cy="1259344"/>
          </a:xfrm>
          <a:custGeom>
            <a:avLst/>
            <a:gdLst/>
            <a:ahLst/>
            <a:cxnLst/>
            <a:rect l="l" t="t" r="r" b="b"/>
            <a:pathLst>
              <a:path w="1259344" h="1259344">
                <a:moveTo>
                  <a:pt x="0" y="0"/>
                </a:moveTo>
                <a:lnTo>
                  <a:pt x="1259343" y="0"/>
                </a:lnTo>
                <a:lnTo>
                  <a:pt x="1259343" y="1259344"/>
                </a:lnTo>
                <a:lnTo>
                  <a:pt x="0" y="1259344"/>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s-MX"/>
          </a:p>
        </p:txBody>
      </p:sp>
      <p:sp>
        <p:nvSpPr>
          <p:cNvPr id="17" name="TextBox 17"/>
          <p:cNvSpPr txBox="1"/>
          <p:nvPr/>
        </p:nvSpPr>
        <p:spPr>
          <a:xfrm>
            <a:off x="10715164" y="8305486"/>
            <a:ext cx="5500801" cy="692497"/>
          </a:xfrm>
          <a:prstGeom prst="rect">
            <a:avLst/>
          </a:prstGeom>
        </p:spPr>
        <p:txBody>
          <a:bodyPr wrap="square" lIns="0" tIns="0" rIns="0" bIns="0" rtlCol="0" anchor="t">
            <a:spAutoFit/>
          </a:bodyPr>
          <a:lstStyle/>
          <a:p>
            <a:pPr algn="l">
              <a:lnSpc>
                <a:spcPts val="5372"/>
              </a:lnSpc>
            </a:pPr>
            <a:r>
              <a:rPr lang="en-US" sz="4712" dirty="0">
                <a:solidFill>
                  <a:srgbClr val="FFFFFF"/>
                </a:solidFill>
                <a:latin typeface="Poppins Semi-Bold"/>
              </a:rPr>
              <a:t>13 JUNIO 2025</a:t>
            </a:r>
          </a:p>
        </p:txBody>
      </p:sp>
      <p:sp>
        <p:nvSpPr>
          <p:cNvPr id="18" name="TextBox 18"/>
          <p:cNvSpPr txBox="1"/>
          <p:nvPr/>
        </p:nvSpPr>
        <p:spPr>
          <a:xfrm>
            <a:off x="200555" y="495300"/>
            <a:ext cx="7746367" cy="3704091"/>
          </a:xfrm>
          <a:prstGeom prst="rect">
            <a:avLst/>
          </a:prstGeom>
        </p:spPr>
        <p:txBody>
          <a:bodyPr lIns="0" tIns="0" rIns="0" bIns="0" rtlCol="0" anchor="t">
            <a:spAutoFit/>
          </a:bodyPr>
          <a:lstStyle/>
          <a:p>
            <a:pPr algn="l">
              <a:lnSpc>
                <a:spcPts val="5812"/>
              </a:lnSpc>
            </a:pPr>
            <a:r>
              <a:rPr lang="en-US" sz="4800" dirty="0">
                <a:solidFill>
                  <a:srgbClr val="051D40"/>
                </a:solidFill>
                <a:latin typeface="Archivo Black"/>
              </a:rPr>
              <a:t>BUZON TRIBUTARIO IMSS Y LA NUEVA FISCALIZACION PATRONAL PARA LA SEGURIDAD SOCIAL</a:t>
            </a:r>
          </a:p>
        </p:txBody>
      </p:sp>
      <p:grpSp>
        <p:nvGrpSpPr>
          <p:cNvPr id="20" name="Group 20"/>
          <p:cNvGrpSpPr/>
          <p:nvPr/>
        </p:nvGrpSpPr>
        <p:grpSpPr>
          <a:xfrm>
            <a:off x="-483416" y="4235005"/>
            <a:ext cx="5461122" cy="1257455"/>
            <a:chOff x="0" y="0"/>
            <a:chExt cx="7281496" cy="1676607"/>
          </a:xfrm>
        </p:grpSpPr>
        <p:sp>
          <p:nvSpPr>
            <p:cNvPr id="21" name="Freeform 21"/>
            <p:cNvSpPr/>
            <p:nvPr/>
          </p:nvSpPr>
          <p:spPr>
            <a:xfrm>
              <a:off x="0" y="0"/>
              <a:ext cx="7281496" cy="1676607"/>
            </a:xfrm>
            <a:custGeom>
              <a:avLst/>
              <a:gdLst/>
              <a:ahLst/>
              <a:cxnLst/>
              <a:rect l="l" t="t" r="r" b="b"/>
              <a:pathLst>
                <a:path w="7281496" h="1676607">
                  <a:moveTo>
                    <a:pt x="0" y="0"/>
                  </a:moveTo>
                  <a:lnTo>
                    <a:pt x="7281496" y="0"/>
                  </a:lnTo>
                  <a:lnTo>
                    <a:pt x="7281496" y="1676607"/>
                  </a:lnTo>
                  <a:lnTo>
                    <a:pt x="0" y="1676607"/>
                  </a:lnTo>
                  <a:lnTo>
                    <a:pt x="0" y="0"/>
                  </a:lnTo>
                  <a:close/>
                </a:path>
              </a:pathLst>
            </a:custGeom>
            <a:blipFill>
              <a:blip r:embed="rId4">
                <a:extLst>
                  <a:ext uri="{96DAC541-7B7A-43D3-8B79-37D633B846F1}">
                    <asvg:svgBlip xmlns:asvg="http://schemas.microsoft.com/office/drawing/2016/SVG/main" r:embed="rId5"/>
                  </a:ext>
                </a:extLst>
              </a:blip>
              <a:stretch>
                <a:fillRect t="-13160" b="-23446"/>
              </a:stretch>
            </a:blipFill>
          </p:spPr>
          <p:txBody>
            <a:bodyPr/>
            <a:lstStyle/>
            <a:p>
              <a:endParaRPr lang="es-MX"/>
            </a:p>
          </p:txBody>
        </p:sp>
        <p:sp>
          <p:nvSpPr>
            <p:cNvPr id="22" name="TextBox 22"/>
            <p:cNvSpPr txBox="1"/>
            <p:nvPr/>
          </p:nvSpPr>
          <p:spPr>
            <a:xfrm>
              <a:off x="1125172" y="283969"/>
              <a:ext cx="5920183" cy="1063539"/>
            </a:xfrm>
            <a:prstGeom prst="rect">
              <a:avLst/>
            </a:prstGeom>
          </p:spPr>
          <p:txBody>
            <a:bodyPr wrap="square" lIns="0" tIns="0" rIns="0" bIns="0" rtlCol="0" anchor="t">
              <a:spAutoFit/>
            </a:bodyPr>
            <a:lstStyle/>
            <a:p>
              <a:pPr algn="l">
                <a:lnSpc>
                  <a:spcPts val="3275"/>
                </a:lnSpc>
              </a:pPr>
              <a:r>
                <a:rPr lang="en-US" sz="2872" spc="123" dirty="0">
                  <a:solidFill>
                    <a:srgbClr val="FFFFFF"/>
                  </a:solidFill>
                  <a:latin typeface="Montaser Arabic Semi-Bold"/>
                </a:rPr>
                <a:t>Expositor :</a:t>
              </a:r>
            </a:p>
            <a:p>
              <a:pPr algn="l">
                <a:lnSpc>
                  <a:spcPts val="3275"/>
                </a:lnSpc>
              </a:pPr>
              <a:r>
                <a:rPr lang="en-US" spc="123" dirty="0">
                  <a:solidFill>
                    <a:srgbClr val="FFFFFF"/>
                  </a:solidFill>
                  <a:latin typeface="Montaser Arabic Semi-Bold"/>
                </a:rPr>
                <a:t>LCP MF MIGUEL ALARCON DIAZ</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a 4">
            <a:extLst>
              <a:ext uri="{FF2B5EF4-FFF2-40B4-BE49-F238E27FC236}">
                <a16:creationId xmlns:a16="http://schemas.microsoft.com/office/drawing/2014/main" id="{D3F77C44-F955-25C1-BEDB-75EB1A39E123}"/>
              </a:ext>
            </a:extLst>
          </p:cNvPr>
          <p:cNvGraphicFramePr/>
          <p:nvPr/>
        </p:nvGraphicFramePr>
        <p:xfrm>
          <a:off x="3490768" y="1379177"/>
          <a:ext cx="11306465" cy="75286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uadroTexto 3">
            <a:extLst>
              <a:ext uri="{FF2B5EF4-FFF2-40B4-BE49-F238E27FC236}">
                <a16:creationId xmlns:a16="http://schemas.microsoft.com/office/drawing/2014/main" id="{68D50E1A-0E19-3052-2D05-4EA2FE3D2E55}"/>
              </a:ext>
            </a:extLst>
          </p:cNvPr>
          <p:cNvSpPr txBox="1"/>
          <p:nvPr/>
        </p:nvSpPr>
        <p:spPr>
          <a:xfrm rot="17813646">
            <a:off x="3893159" y="5715931"/>
            <a:ext cx="7101348" cy="1384995"/>
          </a:xfrm>
          <a:prstGeom prst="rect">
            <a:avLst/>
          </a:prstGeom>
          <a:noFill/>
        </p:spPr>
        <p:txBody>
          <a:bodyPr wrap="square" rtlCol="0">
            <a:spAutoFit/>
          </a:bodyPr>
          <a:lstStyle/>
          <a:p>
            <a:pPr algn="ctr"/>
            <a:r>
              <a:rPr lang="es-MX" sz="4200" b="1" dirty="0">
                <a:ln w="0"/>
                <a:solidFill>
                  <a:schemeClr val="bg1"/>
                </a:solidFill>
                <a:effectLst>
                  <a:outerShdw blurRad="38100" dist="19050" dir="2700000" algn="tl" rotWithShape="0">
                    <a:schemeClr val="dk1">
                      <a:alpha val="40000"/>
                    </a:schemeClr>
                  </a:outerShdw>
                  <a:reflection blurRad="6350" stA="50000" endA="300" endPos="50000" dist="29997" dir="5400000" sy="-100000" algn="bl" rotWithShape="0"/>
                </a:effectLst>
                <a:latin typeface="Montserrat" panose="00000500000000000000" pitchFamily="2" charset="0"/>
                <a:ea typeface="Malgun Gothic Semilight" panose="020B0502040204020203" pitchFamily="34" charset="-128"/>
                <a:cs typeface="Malgun Gothic Semilight" panose="020B0502040204020203" pitchFamily="34" charset="-128"/>
              </a:rPr>
              <a:t>Marco Normativo</a:t>
            </a:r>
          </a:p>
          <a:p>
            <a:pPr algn="ctr"/>
            <a:endParaRPr lang="es-MX" sz="4200" b="1" dirty="0">
              <a:ln w="0"/>
              <a:solidFill>
                <a:schemeClr val="bg1"/>
              </a:solidFill>
              <a:effectLst>
                <a:outerShdw blurRad="38100" dist="19050" dir="2700000" algn="tl" rotWithShape="0">
                  <a:schemeClr val="dk1">
                    <a:alpha val="40000"/>
                  </a:schemeClr>
                </a:outerShdw>
                <a:reflection blurRad="6350" stA="50000" endA="300" endPos="50000" dist="29997" dir="5400000" sy="-100000" algn="bl" rotWithShape="0"/>
              </a:effectLst>
              <a:latin typeface="Montserrat" panose="00000500000000000000" pitchFamily="2" charset="0"/>
              <a:ea typeface="Malgun Gothic Semilight" panose="020B0502040204020203" pitchFamily="34" charset="-128"/>
              <a:cs typeface="Malgun Gothic Semilight" panose="020B0502040204020203" pitchFamily="34" charset="-128"/>
            </a:endParaRPr>
          </a:p>
        </p:txBody>
      </p:sp>
    </p:spTree>
    <p:extLst>
      <p:ext uri="{BB962C8B-B14F-4D97-AF65-F5344CB8AC3E}">
        <p14:creationId xmlns:p14="http://schemas.microsoft.com/office/powerpoint/2010/main" val="36257432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11FE0A08-F58C-1F4F-53EF-80DE957EE428}"/>
              </a:ext>
            </a:extLst>
          </p:cNvPr>
          <p:cNvGraphicFramePr/>
          <p:nvPr/>
        </p:nvGraphicFramePr>
        <p:xfrm>
          <a:off x="1730661" y="1962216"/>
          <a:ext cx="10394283" cy="65828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agen 3">
            <a:extLst>
              <a:ext uri="{FF2B5EF4-FFF2-40B4-BE49-F238E27FC236}">
                <a16:creationId xmlns:a16="http://schemas.microsoft.com/office/drawing/2014/main" id="{08B3CF3B-6A23-6A4C-992A-FCF42264F1AA}"/>
              </a:ext>
            </a:extLst>
          </p:cNvPr>
          <p:cNvPicPr>
            <a:picLocks noChangeAspect="1"/>
          </p:cNvPicPr>
          <p:nvPr/>
        </p:nvPicPr>
        <p:blipFill>
          <a:blip r:embed="rId7"/>
          <a:stretch>
            <a:fillRect/>
          </a:stretch>
        </p:blipFill>
        <p:spPr>
          <a:xfrm>
            <a:off x="12836138" y="3296949"/>
            <a:ext cx="4297274" cy="3693102"/>
          </a:xfrm>
          <a:prstGeom prst="rect">
            <a:avLst/>
          </a:prstGeom>
        </p:spPr>
      </p:pic>
    </p:spTree>
    <p:extLst>
      <p:ext uri="{BB962C8B-B14F-4D97-AF65-F5344CB8AC3E}">
        <p14:creationId xmlns:p14="http://schemas.microsoft.com/office/powerpoint/2010/main" val="341941616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2F403D-5DB4-76CF-1105-BF96F910EA95}"/>
              </a:ext>
            </a:extLst>
          </p:cNvPr>
          <p:cNvSpPr>
            <a:spLocks noGrp="1"/>
          </p:cNvSpPr>
          <p:nvPr>
            <p:ph type="title"/>
          </p:nvPr>
        </p:nvSpPr>
        <p:spPr>
          <a:xfrm>
            <a:off x="925461" y="-389526"/>
            <a:ext cx="15773400" cy="1988345"/>
          </a:xfrm>
        </p:spPr>
        <p:txBody>
          <a:bodyPr>
            <a:normAutofit/>
          </a:bodyPr>
          <a:lstStyle/>
          <a:p>
            <a:pPr algn="ctr"/>
            <a:r>
              <a:rPr lang="es-MX" sz="3600" b="1" dirty="0">
                <a:solidFill>
                  <a:schemeClr val="accent1">
                    <a:lumMod val="50000"/>
                  </a:schemeClr>
                </a:solidFill>
              </a:rPr>
              <a:t>Ley de Seguridad Social</a:t>
            </a:r>
          </a:p>
        </p:txBody>
      </p:sp>
      <p:sp>
        <p:nvSpPr>
          <p:cNvPr id="3" name="Marcador de texto 2">
            <a:extLst>
              <a:ext uri="{FF2B5EF4-FFF2-40B4-BE49-F238E27FC236}">
                <a16:creationId xmlns:a16="http://schemas.microsoft.com/office/drawing/2014/main" id="{0E5DC80A-CD81-1109-6F9C-0B55E963C0A9}"/>
              </a:ext>
            </a:extLst>
          </p:cNvPr>
          <p:cNvSpPr>
            <a:spLocks noGrp="1"/>
          </p:cNvSpPr>
          <p:nvPr>
            <p:ph type="body" idx="1"/>
          </p:nvPr>
        </p:nvSpPr>
        <p:spPr>
          <a:xfrm>
            <a:off x="1787053" y="1894278"/>
            <a:ext cx="4873160" cy="597540"/>
          </a:xfrm>
        </p:spPr>
        <p:txBody>
          <a:bodyPr>
            <a:normAutofit fontScale="92500" lnSpcReduction="20000"/>
          </a:bodyPr>
          <a:lstStyle/>
          <a:p>
            <a:pPr algn="ctr"/>
            <a:r>
              <a:rPr lang="es-MX" sz="4200" dirty="0">
                <a:solidFill>
                  <a:schemeClr val="accent1"/>
                </a:solidFill>
                <a:latin typeface="Rockwell Condensed" panose="02060603050405020104" pitchFamily="18" charset="0"/>
              </a:rPr>
              <a:t>Antes del Decreto</a:t>
            </a:r>
          </a:p>
        </p:txBody>
      </p:sp>
      <p:sp>
        <p:nvSpPr>
          <p:cNvPr id="6" name="Marcador de contenido 5">
            <a:extLst>
              <a:ext uri="{FF2B5EF4-FFF2-40B4-BE49-F238E27FC236}">
                <a16:creationId xmlns:a16="http://schemas.microsoft.com/office/drawing/2014/main" id="{5EEA3A7E-B28E-6076-5E14-336896047BFF}"/>
              </a:ext>
            </a:extLst>
          </p:cNvPr>
          <p:cNvSpPr>
            <a:spLocks noGrp="1"/>
          </p:cNvSpPr>
          <p:nvPr>
            <p:ph sz="half" idx="2"/>
          </p:nvPr>
        </p:nvSpPr>
        <p:spPr>
          <a:xfrm>
            <a:off x="8722637" y="2787278"/>
            <a:ext cx="8003654" cy="7102937"/>
          </a:xfrm>
        </p:spPr>
        <p:txBody>
          <a:bodyPr anchor="ctr">
            <a:normAutofit lnSpcReduction="10000"/>
          </a:bodyPr>
          <a:lstStyle/>
          <a:p>
            <a:pPr marL="0" indent="0" algn="just">
              <a:buNone/>
            </a:pPr>
            <a:r>
              <a:rPr lang="es-MX" b="1" dirty="0"/>
              <a:t>Art. 5 A </a:t>
            </a:r>
            <a:r>
              <a:rPr lang="es-MX" dirty="0"/>
              <a:t>Para los efectos de esta Ley, se entiende por:</a:t>
            </a:r>
          </a:p>
          <a:p>
            <a:pPr marL="857250" indent="-857250" algn="just">
              <a:buAutoNum type="romanUcPeriod"/>
            </a:pPr>
            <a:r>
              <a:rPr lang="es-MX" dirty="0"/>
              <a:t>(…)</a:t>
            </a:r>
          </a:p>
          <a:p>
            <a:pPr marL="0" indent="0" algn="just">
              <a:buNone/>
            </a:pPr>
            <a:r>
              <a:rPr lang="es-MX" dirty="0"/>
              <a:t>XXII.     (…)</a:t>
            </a:r>
          </a:p>
          <a:p>
            <a:pPr marL="0" indent="0" algn="just">
              <a:buNone/>
            </a:pPr>
            <a:r>
              <a:rPr lang="es-MX" b="1" dirty="0"/>
              <a:t>XXIII. Buzón IMSS: </a:t>
            </a:r>
            <a:r>
              <a:rPr lang="es-MX" dirty="0"/>
              <a:t>el sistema de comunicación electrónico implementado, administrado por el Instituto Mexicano del Seguro Social y establecido en su página de Internet, a través del cual podrá realizar la notificación de cualquier acto, requerimiento o resolución administrativa que emita en documentos digitales, e informar sobre aspectos de interés; mediante el cual, los particulares podrán presentar promociones, solicitudes, avisos o dar cumplimiento a sus obligaciones y requerimientos efectuados por el Instituto; ello, mediante documentos digitales, así como realizar consultas sobre su situación fiscal y administrativa ante el Instituto, y</a:t>
            </a:r>
          </a:p>
          <a:p>
            <a:pPr marL="0" indent="0" algn="just">
              <a:buNone/>
            </a:pPr>
            <a:r>
              <a:rPr lang="es-MX" b="1" dirty="0"/>
              <a:t>XXIV. Personas Particulares: </a:t>
            </a:r>
            <a:r>
              <a:rPr lang="es-MX" dirty="0"/>
              <a:t>las y los derechohabientes, patrones, sujetos obligados, contadores públicos, contadores públicos autorizados, responsables solidarios, terceros relacionados, sean personas físicas o morales y representantes legales que realicen actuaciones ante el Instituto mediante el Buzón IMSS.</a:t>
            </a:r>
          </a:p>
        </p:txBody>
      </p:sp>
      <p:sp>
        <p:nvSpPr>
          <p:cNvPr id="9" name="CuadroTexto 8">
            <a:extLst>
              <a:ext uri="{FF2B5EF4-FFF2-40B4-BE49-F238E27FC236}">
                <a16:creationId xmlns:a16="http://schemas.microsoft.com/office/drawing/2014/main" id="{98841F13-BF67-606B-1742-EDF450865F3A}"/>
              </a:ext>
            </a:extLst>
          </p:cNvPr>
          <p:cNvSpPr txBox="1"/>
          <p:nvPr/>
        </p:nvSpPr>
        <p:spPr>
          <a:xfrm>
            <a:off x="711461" y="3160967"/>
            <a:ext cx="7024344" cy="3093154"/>
          </a:xfrm>
          <a:prstGeom prst="rect">
            <a:avLst/>
          </a:prstGeom>
          <a:noFill/>
        </p:spPr>
        <p:txBody>
          <a:bodyPr wrap="square" rtlCol="0">
            <a:spAutoFit/>
          </a:bodyPr>
          <a:lstStyle/>
          <a:p>
            <a:pPr algn="just"/>
            <a:r>
              <a:rPr lang="es-MX" sz="2400" b="1" dirty="0">
                <a:latin typeface="Montserrat" panose="00000500000000000000" pitchFamily="2" charset="0"/>
              </a:rPr>
              <a:t>Art. 5 A </a:t>
            </a:r>
            <a:r>
              <a:rPr lang="es-MX" sz="2400" dirty="0">
                <a:latin typeface="Montserrat" panose="00000500000000000000" pitchFamily="2" charset="0"/>
              </a:rPr>
              <a:t>Para los efectos de esta Ley, se entiende por:</a:t>
            </a:r>
          </a:p>
          <a:p>
            <a:pPr algn="just"/>
            <a:r>
              <a:rPr lang="es-MX" sz="2400" dirty="0">
                <a:latin typeface="Montserrat" panose="00000500000000000000" pitchFamily="2" charset="0"/>
              </a:rPr>
              <a:t>I. (…)</a:t>
            </a:r>
          </a:p>
          <a:p>
            <a:pPr algn="just"/>
            <a:r>
              <a:rPr lang="es-MX" sz="2400" dirty="0">
                <a:latin typeface="Montserrat" panose="00000500000000000000" pitchFamily="2" charset="0"/>
              </a:rPr>
              <a:t>.</a:t>
            </a:r>
          </a:p>
          <a:p>
            <a:pPr algn="just"/>
            <a:r>
              <a:rPr lang="es-MX" sz="2400" dirty="0">
                <a:latin typeface="Montserrat" panose="00000500000000000000" pitchFamily="2" charset="0"/>
              </a:rPr>
              <a:t>.</a:t>
            </a:r>
          </a:p>
          <a:p>
            <a:pPr algn="just"/>
            <a:r>
              <a:rPr lang="es-MX" sz="2400" dirty="0">
                <a:latin typeface="Montserrat" panose="00000500000000000000" pitchFamily="2" charset="0"/>
              </a:rPr>
              <a:t>.</a:t>
            </a:r>
          </a:p>
          <a:p>
            <a:pPr algn="just"/>
            <a:r>
              <a:rPr lang="es-MX" sz="2400" dirty="0">
                <a:latin typeface="Montserrat" panose="00000500000000000000" pitchFamily="2" charset="0"/>
              </a:rPr>
              <a:t>XXII</a:t>
            </a:r>
            <a:r>
              <a:rPr lang="es-MX" sz="1200" dirty="0">
                <a:latin typeface="Montserrat" panose="00000500000000000000" pitchFamily="2" charset="0"/>
              </a:rPr>
              <a:t>. </a:t>
            </a:r>
          </a:p>
          <a:p>
            <a:endParaRPr lang="es-MX" sz="2700" dirty="0">
              <a:latin typeface="Montserrat" panose="00000500000000000000" pitchFamily="2" charset="0"/>
            </a:endParaRPr>
          </a:p>
        </p:txBody>
      </p:sp>
      <p:cxnSp>
        <p:nvCxnSpPr>
          <p:cNvPr id="10" name="Conector recto 9">
            <a:extLst>
              <a:ext uri="{FF2B5EF4-FFF2-40B4-BE49-F238E27FC236}">
                <a16:creationId xmlns:a16="http://schemas.microsoft.com/office/drawing/2014/main" id="{43C0CBCA-1834-20B5-6525-59931029CA78}"/>
              </a:ext>
            </a:extLst>
          </p:cNvPr>
          <p:cNvCxnSpPr>
            <a:cxnSpLocks/>
          </p:cNvCxnSpPr>
          <p:nvPr/>
        </p:nvCxnSpPr>
        <p:spPr>
          <a:xfrm>
            <a:off x="8443452" y="1128252"/>
            <a:ext cx="0" cy="9158748"/>
          </a:xfrm>
          <a:prstGeom prst="line">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4" name="Marcador de texto 2">
            <a:extLst>
              <a:ext uri="{FF2B5EF4-FFF2-40B4-BE49-F238E27FC236}">
                <a16:creationId xmlns:a16="http://schemas.microsoft.com/office/drawing/2014/main" id="{0F5BB34C-4DCC-854B-FADD-FD122F8D5EE7}"/>
              </a:ext>
            </a:extLst>
          </p:cNvPr>
          <p:cNvSpPr txBox="1">
            <a:spLocks/>
          </p:cNvSpPr>
          <p:nvPr/>
        </p:nvSpPr>
        <p:spPr>
          <a:xfrm>
            <a:off x="10253310" y="1894278"/>
            <a:ext cx="4942305" cy="597540"/>
          </a:xfrm>
          <a:prstGeom prst="rect">
            <a:avLst/>
          </a:prstGeom>
        </p:spPr>
        <p:txBody>
          <a:bodyPr vert="horz" lIns="137160" tIns="68580" rIns="137160" bIns="68580" rtlCol="0" anchor="b">
            <a:normAutofit fontScale="92500" lnSpcReduction="20000"/>
          </a:bodyPr>
          <a:lstStyle>
            <a:lvl1pPr indent="0" algn="ctr">
              <a:lnSpc>
                <a:spcPct val="90000"/>
              </a:lnSpc>
              <a:spcBef>
                <a:spcPts val="1000"/>
              </a:spcBef>
              <a:buFont typeface="Arial" panose="020B0604020202020204" pitchFamily="34" charset="0"/>
              <a:buNone/>
              <a:defRPr sz="2800" b="1">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4200" dirty="0">
                <a:solidFill>
                  <a:schemeClr val="accent1"/>
                </a:solidFill>
              </a:rPr>
              <a:t>Decreto DOF 07062024</a:t>
            </a:r>
          </a:p>
        </p:txBody>
      </p:sp>
    </p:spTree>
    <p:extLst>
      <p:ext uri="{BB962C8B-B14F-4D97-AF65-F5344CB8AC3E}">
        <p14:creationId xmlns:p14="http://schemas.microsoft.com/office/powerpoint/2010/main" val="188016366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0E5DC80A-CD81-1109-6F9C-0B55E963C0A9}"/>
              </a:ext>
            </a:extLst>
          </p:cNvPr>
          <p:cNvSpPr>
            <a:spLocks noGrp="1"/>
          </p:cNvSpPr>
          <p:nvPr>
            <p:ph type="body" idx="1"/>
          </p:nvPr>
        </p:nvSpPr>
        <p:spPr>
          <a:xfrm>
            <a:off x="2394223" y="1195686"/>
            <a:ext cx="3964724" cy="597540"/>
          </a:xfrm>
        </p:spPr>
        <p:txBody>
          <a:bodyPr vert="horz" lIns="137160" tIns="68580" rIns="137160" bIns="68580" rtlCol="0" anchor="b">
            <a:normAutofit fontScale="85000" lnSpcReduction="20000"/>
          </a:bodyPr>
          <a:lstStyle/>
          <a:p>
            <a:pPr algn="ctr"/>
            <a:r>
              <a:rPr lang="es-MX" sz="4200" dirty="0">
                <a:solidFill>
                  <a:schemeClr val="accent1"/>
                </a:solidFill>
                <a:latin typeface="Rockwell Condensed" panose="02060603050405020104" pitchFamily="18" charset="0"/>
              </a:rPr>
              <a:t>Antes del Decreto</a:t>
            </a:r>
          </a:p>
        </p:txBody>
      </p:sp>
      <p:sp>
        <p:nvSpPr>
          <p:cNvPr id="6" name="Marcador de contenido 5">
            <a:extLst>
              <a:ext uri="{FF2B5EF4-FFF2-40B4-BE49-F238E27FC236}">
                <a16:creationId xmlns:a16="http://schemas.microsoft.com/office/drawing/2014/main" id="{5EEA3A7E-B28E-6076-5E14-336896047BFF}"/>
              </a:ext>
            </a:extLst>
          </p:cNvPr>
          <p:cNvSpPr>
            <a:spLocks noGrp="1"/>
          </p:cNvSpPr>
          <p:nvPr>
            <p:ph sz="half" idx="2"/>
          </p:nvPr>
        </p:nvSpPr>
        <p:spPr>
          <a:xfrm>
            <a:off x="9144001" y="2476142"/>
            <a:ext cx="7902512" cy="6223028"/>
          </a:xfrm>
        </p:spPr>
        <p:txBody>
          <a:bodyPr>
            <a:noAutofit/>
          </a:bodyPr>
          <a:lstStyle/>
          <a:p>
            <a:pPr marL="0" indent="0" algn="just">
              <a:buNone/>
            </a:pPr>
            <a:r>
              <a:rPr lang="es-MX" b="1" dirty="0"/>
              <a:t>Artículo 286 L.</a:t>
            </a:r>
            <a:r>
              <a:rPr lang="es-MX" dirty="0"/>
              <a:t> Las personas particulares </a:t>
            </a:r>
            <a:r>
              <a:rPr lang="es-MX" b="1" dirty="0">
                <a:solidFill>
                  <a:srgbClr val="00B050"/>
                </a:solidFill>
              </a:rPr>
              <a:t>podrán</a:t>
            </a:r>
            <a:r>
              <a:rPr lang="es-MX" dirty="0"/>
              <a:t> presentar ante el Instituto, las promociones o solicitudes relacionadas con el ejercicio de las facultades de éste, establecidas en la Ley y sus Reglamentos a través del Buzón IMSS, para lo cual emplearán los medios de identificación correspondientes.</a:t>
            </a:r>
            <a:endParaRPr lang="es-MX" b="1" dirty="0">
              <a:solidFill>
                <a:srgbClr val="C00000"/>
              </a:solidFill>
            </a:endParaRPr>
          </a:p>
          <a:p>
            <a:pPr marL="0" indent="0" algn="just">
              <a:buNone/>
            </a:pPr>
            <a:endParaRPr lang="es-MX" b="1" dirty="0">
              <a:solidFill>
                <a:srgbClr val="C00000"/>
              </a:solidFill>
            </a:endParaRPr>
          </a:p>
          <a:p>
            <a:pPr marL="0" indent="0" algn="just">
              <a:buNone/>
            </a:pPr>
            <a:r>
              <a:rPr lang="es-MX" b="1" dirty="0">
                <a:solidFill>
                  <a:srgbClr val="C00000"/>
                </a:solidFill>
              </a:rPr>
              <a:t>Segundo Párrafo (Se deroga)</a:t>
            </a:r>
            <a:endParaRPr lang="es-MX" dirty="0"/>
          </a:p>
          <a:p>
            <a:pPr marL="0" indent="0" algn="just">
              <a:buNone/>
            </a:pPr>
            <a:endParaRPr lang="es-MX" dirty="0"/>
          </a:p>
          <a:p>
            <a:pPr marL="0" indent="0" algn="just">
              <a:buNone/>
            </a:pPr>
            <a:r>
              <a:rPr lang="es-MX" dirty="0"/>
              <a:t>Las actuaciones realizadas a través del Buzón IMSS </a:t>
            </a:r>
            <a:r>
              <a:rPr lang="es-MX" b="1" dirty="0">
                <a:solidFill>
                  <a:schemeClr val="accent5">
                    <a:lumMod val="50000"/>
                  </a:schemeClr>
                </a:solidFill>
              </a:rPr>
              <a:t>producirán los mismos efectos legales</a:t>
            </a:r>
            <a:r>
              <a:rPr lang="es-MX" dirty="0"/>
              <a:t> que los documentos firmados autógrafamente y, en consecuencia, tendrán el mismo valor probatorio que las disposiciones aplicables les otorguen a éstos.</a:t>
            </a:r>
          </a:p>
        </p:txBody>
      </p:sp>
      <p:sp>
        <p:nvSpPr>
          <p:cNvPr id="9" name="CuadroTexto 8">
            <a:extLst>
              <a:ext uri="{FF2B5EF4-FFF2-40B4-BE49-F238E27FC236}">
                <a16:creationId xmlns:a16="http://schemas.microsoft.com/office/drawing/2014/main" id="{98841F13-BF67-606B-1742-EDF450865F3A}"/>
              </a:ext>
            </a:extLst>
          </p:cNvPr>
          <p:cNvSpPr txBox="1"/>
          <p:nvPr/>
        </p:nvSpPr>
        <p:spPr>
          <a:xfrm>
            <a:off x="353963" y="2133242"/>
            <a:ext cx="8045244" cy="7363554"/>
          </a:xfrm>
          <a:prstGeom prst="rect">
            <a:avLst/>
          </a:prstGeom>
          <a:noFill/>
        </p:spPr>
        <p:txBody>
          <a:bodyPr wrap="square" rtlCol="0">
            <a:spAutoFit/>
          </a:bodyPr>
          <a:lstStyle/>
          <a:p>
            <a:pPr algn="just"/>
            <a:r>
              <a:rPr lang="es-MX" sz="2250" b="1" dirty="0">
                <a:solidFill>
                  <a:srgbClr val="000000"/>
                </a:solidFill>
                <a:latin typeface="Montserrat" panose="00000500000000000000" pitchFamily="2" charset="0"/>
              </a:rPr>
              <a:t>Artículo 286 L. </a:t>
            </a:r>
            <a:r>
              <a:rPr lang="es-MX" sz="2250" dirty="0">
                <a:solidFill>
                  <a:srgbClr val="000000"/>
                </a:solidFill>
                <a:latin typeface="Montserrat" panose="00000500000000000000" pitchFamily="2" charset="0"/>
              </a:rPr>
              <a:t>El Instituto, para lograr la mejor aplicación de las facultades contenidas en esta Ley, así como de las facultades que las demás leyes o reglamentos le confieran, recibirá las promociones o solicitudes que los particulares presenten por escrito, sin perjuicio de que dichos documentos puedan presentarse a través de medios de comunicación electrónicos, magnéticos, digitales, ópticos, magneto ópticos o de cualquier otra naturaleza, para lo cual emplearán los medios de identificación correspondientes. </a:t>
            </a:r>
          </a:p>
          <a:p>
            <a:pPr algn="just"/>
            <a:r>
              <a:rPr lang="es-MX" sz="2250" dirty="0">
                <a:solidFill>
                  <a:srgbClr val="C00000"/>
                </a:solidFill>
                <a:latin typeface="Montserrat" panose="00000500000000000000" pitchFamily="2" charset="0"/>
              </a:rPr>
              <a:t>El uso de dichos medios de comunicación </a:t>
            </a:r>
            <a:r>
              <a:rPr lang="es-MX" sz="2250" b="1" dirty="0">
                <a:solidFill>
                  <a:srgbClr val="C00000"/>
                </a:solidFill>
                <a:latin typeface="Montserrat" panose="00000500000000000000" pitchFamily="2" charset="0"/>
              </a:rPr>
              <a:t>será optativo </a:t>
            </a:r>
            <a:r>
              <a:rPr lang="es-MX" sz="2250" dirty="0">
                <a:solidFill>
                  <a:srgbClr val="C00000"/>
                </a:solidFill>
                <a:latin typeface="Montserrat" panose="00000500000000000000" pitchFamily="2" charset="0"/>
              </a:rPr>
              <a:t>para cualquier interesado, pero al momento de hacer uso de los mismos en una promoción deberá continuar en esta forma la presentación de cualquier tipo de documento relacionado con dicha promoción.</a:t>
            </a:r>
          </a:p>
          <a:p>
            <a:pPr algn="just"/>
            <a:r>
              <a:rPr lang="es-MX" sz="2250" dirty="0">
                <a:latin typeface="Montserrat" panose="00000500000000000000" pitchFamily="2" charset="0"/>
              </a:rPr>
              <a:t>Los documentos presentados por los medios a que se refiere este Capítulo producirán los mismos efectos legales que los documentos firmados autógrafamente y, en consecuencia, tendrán el mismo valor probatorio que las disposiciones aplicables les otorguen a éstos.</a:t>
            </a:r>
          </a:p>
        </p:txBody>
      </p:sp>
      <p:cxnSp>
        <p:nvCxnSpPr>
          <p:cNvPr id="10" name="Conector recto 9">
            <a:extLst>
              <a:ext uri="{FF2B5EF4-FFF2-40B4-BE49-F238E27FC236}">
                <a16:creationId xmlns:a16="http://schemas.microsoft.com/office/drawing/2014/main" id="{7A3818A0-07D0-8C26-A0DC-EAFB106A5E49}"/>
              </a:ext>
            </a:extLst>
          </p:cNvPr>
          <p:cNvCxnSpPr/>
          <p:nvPr/>
        </p:nvCxnSpPr>
        <p:spPr>
          <a:xfrm>
            <a:off x="8458200" y="176981"/>
            <a:ext cx="0" cy="10110020"/>
          </a:xfrm>
          <a:prstGeom prst="line">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1" name="Marcador de texto 2">
            <a:extLst>
              <a:ext uri="{FF2B5EF4-FFF2-40B4-BE49-F238E27FC236}">
                <a16:creationId xmlns:a16="http://schemas.microsoft.com/office/drawing/2014/main" id="{477C5F08-4C01-20FC-E645-B08FDFB1DC48}"/>
              </a:ext>
            </a:extLst>
          </p:cNvPr>
          <p:cNvSpPr txBox="1">
            <a:spLocks/>
          </p:cNvSpPr>
          <p:nvPr/>
        </p:nvSpPr>
        <p:spPr>
          <a:xfrm>
            <a:off x="10626668" y="1195686"/>
            <a:ext cx="4937174" cy="597540"/>
          </a:xfrm>
          <a:prstGeom prst="rect">
            <a:avLst/>
          </a:prstGeom>
        </p:spPr>
        <p:txBody>
          <a:bodyPr vert="horz" lIns="137160" tIns="68580" rIns="137160" bIns="68580" rtlCol="0" anchor="b">
            <a:normAutofit fontScale="92500" lnSpcReduction="20000"/>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4200" dirty="0"/>
              <a:t>Decreto DOF 07062024</a:t>
            </a:r>
          </a:p>
        </p:txBody>
      </p:sp>
    </p:spTree>
    <p:extLst>
      <p:ext uri="{BB962C8B-B14F-4D97-AF65-F5344CB8AC3E}">
        <p14:creationId xmlns:p14="http://schemas.microsoft.com/office/powerpoint/2010/main" val="170743278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0E5DC80A-CD81-1109-6F9C-0B55E963C0A9}"/>
              </a:ext>
            </a:extLst>
          </p:cNvPr>
          <p:cNvSpPr>
            <a:spLocks noGrp="1"/>
          </p:cNvSpPr>
          <p:nvPr>
            <p:ph type="body" idx="1"/>
          </p:nvPr>
        </p:nvSpPr>
        <p:spPr>
          <a:xfrm>
            <a:off x="2400659" y="1384005"/>
            <a:ext cx="4024440" cy="597540"/>
          </a:xfrm>
        </p:spPr>
        <p:txBody>
          <a:bodyPr vert="horz" lIns="137160" tIns="68580" rIns="137160" bIns="68580" rtlCol="0" anchor="b">
            <a:normAutofit fontScale="85000" lnSpcReduction="20000"/>
          </a:bodyPr>
          <a:lstStyle/>
          <a:p>
            <a:pPr algn="ctr"/>
            <a:r>
              <a:rPr lang="es-MX" sz="4200" dirty="0">
                <a:solidFill>
                  <a:schemeClr val="accent1"/>
                </a:solidFill>
                <a:latin typeface="Rockwell Condensed" panose="02060603050405020104" pitchFamily="18" charset="0"/>
              </a:rPr>
              <a:t>Antes del Decreto</a:t>
            </a:r>
          </a:p>
        </p:txBody>
      </p:sp>
      <p:sp>
        <p:nvSpPr>
          <p:cNvPr id="9" name="CuadroTexto 8">
            <a:extLst>
              <a:ext uri="{FF2B5EF4-FFF2-40B4-BE49-F238E27FC236}">
                <a16:creationId xmlns:a16="http://schemas.microsoft.com/office/drawing/2014/main" id="{98841F13-BF67-606B-1742-EDF450865F3A}"/>
              </a:ext>
            </a:extLst>
          </p:cNvPr>
          <p:cNvSpPr txBox="1"/>
          <p:nvPr/>
        </p:nvSpPr>
        <p:spPr>
          <a:xfrm>
            <a:off x="390257" y="2325188"/>
            <a:ext cx="8045244" cy="6370975"/>
          </a:xfrm>
          <a:prstGeom prst="rect">
            <a:avLst/>
          </a:prstGeom>
          <a:noFill/>
        </p:spPr>
        <p:txBody>
          <a:bodyPr wrap="square" rtlCol="0">
            <a:spAutoFit/>
          </a:bodyPr>
          <a:lstStyle/>
          <a:p>
            <a:pPr algn="just"/>
            <a:r>
              <a:rPr lang="es-MX" sz="2400" b="1" dirty="0">
                <a:solidFill>
                  <a:srgbClr val="000000"/>
                </a:solidFill>
                <a:latin typeface="Montserrat" panose="00000500000000000000" pitchFamily="2" charset="0"/>
              </a:rPr>
              <a:t>Artículo 286 L.  Cuarto Párrafo</a:t>
            </a:r>
          </a:p>
          <a:p>
            <a:pPr algn="just"/>
            <a:endParaRPr lang="es-MX" sz="2400" dirty="0">
              <a:latin typeface="Montserrat" panose="00000500000000000000" pitchFamily="2" charset="0"/>
            </a:endParaRPr>
          </a:p>
          <a:p>
            <a:pPr algn="just"/>
            <a:r>
              <a:rPr lang="es-MX" sz="2400" dirty="0">
                <a:latin typeface="Montserrat" panose="00000500000000000000" pitchFamily="2" charset="0"/>
              </a:rPr>
              <a:t>Asimismo, la clave de identificación personal correspondiente a los registros efectuados en el expediente clínico, que se señala en el artículo 111 A de esta Ley, producirá los mismos efectos legales a que se refiere el párrafo anterior. En estos casos, el Instituto al recibir una promoción o solicitud dará por acreditada la identidad o existencia del promovente y, en su caso, las facultades de su representante, siempre y cuando la documentación requerida para este fin corresponda con la que se hubiere presentado por el particular para obtener su certificado de firma electrónica, por lo que se abstendrá, en su caso, de solicitar dicha documentación como requisito en el procedimiento administrativo de que se trate.</a:t>
            </a:r>
          </a:p>
        </p:txBody>
      </p:sp>
      <p:cxnSp>
        <p:nvCxnSpPr>
          <p:cNvPr id="10" name="Conector recto 9">
            <a:extLst>
              <a:ext uri="{FF2B5EF4-FFF2-40B4-BE49-F238E27FC236}">
                <a16:creationId xmlns:a16="http://schemas.microsoft.com/office/drawing/2014/main" id="{7A3818A0-07D0-8C26-A0DC-EAFB106A5E49}"/>
              </a:ext>
            </a:extLst>
          </p:cNvPr>
          <p:cNvCxnSpPr/>
          <p:nvPr/>
        </p:nvCxnSpPr>
        <p:spPr>
          <a:xfrm>
            <a:off x="8745794" y="478750"/>
            <a:ext cx="0" cy="10110020"/>
          </a:xfrm>
          <a:prstGeom prst="line">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7" name="CuadroTexto 6">
            <a:extLst>
              <a:ext uri="{FF2B5EF4-FFF2-40B4-BE49-F238E27FC236}">
                <a16:creationId xmlns:a16="http://schemas.microsoft.com/office/drawing/2014/main" id="{E7497F33-C6B8-E63E-EE47-2CA6B76E3E61}"/>
              </a:ext>
            </a:extLst>
          </p:cNvPr>
          <p:cNvSpPr txBox="1"/>
          <p:nvPr/>
        </p:nvSpPr>
        <p:spPr>
          <a:xfrm>
            <a:off x="9257031" y="2325188"/>
            <a:ext cx="8045244" cy="6370975"/>
          </a:xfrm>
          <a:prstGeom prst="rect">
            <a:avLst/>
          </a:prstGeom>
          <a:noFill/>
        </p:spPr>
        <p:txBody>
          <a:bodyPr wrap="square" rtlCol="0">
            <a:spAutoFit/>
          </a:bodyPr>
          <a:lstStyle/>
          <a:p>
            <a:pPr algn="just"/>
            <a:r>
              <a:rPr lang="es-MX" sz="2400" b="1" dirty="0">
                <a:solidFill>
                  <a:srgbClr val="000000"/>
                </a:solidFill>
                <a:latin typeface="Montserrat" panose="00000500000000000000" pitchFamily="2" charset="0"/>
              </a:rPr>
              <a:t>Artículo 286 L.  Cuarto Párrafo </a:t>
            </a:r>
            <a:r>
              <a:rPr lang="es-MX" sz="2400" b="1" dirty="0">
                <a:solidFill>
                  <a:srgbClr val="00B050"/>
                </a:solidFill>
                <a:latin typeface="Montserrat" panose="00000500000000000000" pitchFamily="2" charset="0"/>
              </a:rPr>
              <a:t>(Sin cambios)</a:t>
            </a:r>
          </a:p>
          <a:p>
            <a:pPr algn="just"/>
            <a:endParaRPr lang="es-MX" sz="2400" dirty="0">
              <a:latin typeface="Montserrat" panose="00000500000000000000" pitchFamily="2" charset="0"/>
            </a:endParaRPr>
          </a:p>
          <a:p>
            <a:pPr algn="just"/>
            <a:r>
              <a:rPr lang="es-MX" sz="2400" dirty="0">
                <a:latin typeface="Montserrat" panose="00000500000000000000" pitchFamily="2" charset="0"/>
              </a:rPr>
              <a:t>Asimismo, la clave de identificación personal correspondiente a los registros efectuados en el expediente clínico, que se señala en el artículo 111 A de esta Ley, producirá los mismos efectos legales a que se refiere el párrafo anterior. En estos casos, el Instituto al recibir una promoción o solicitud dará por acreditada la identidad o existencia del promovente y, en su caso, las facultades de su representante, siempre y cuando la documentación requerida para este fin corresponda con la que se hubiere presentado por el particular para obtener su certificado de firma electrónica, por lo que se abstendrá, en su caso, de solicitar dicha documentación como requisito en el procedimiento administrativo de que se trate.</a:t>
            </a:r>
          </a:p>
        </p:txBody>
      </p:sp>
      <p:sp>
        <p:nvSpPr>
          <p:cNvPr id="12" name="Marcador de texto 2">
            <a:extLst>
              <a:ext uri="{FF2B5EF4-FFF2-40B4-BE49-F238E27FC236}">
                <a16:creationId xmlns:a16="http://schemas.microsoft.com/office/drawing/2014/main" id="{0C0C43F4-855C-DB47-A206-C4887F32A4F7}"/>
              </a:ext>
            </a:extLst>
          </p:cNvPr>
          <p:cNvSpPr txBox="1">
            <a:spLocks/>
          </p:cNvSpPr>
          <p:nvPr/>
        </p:nvSpPr>
        <p:spPr>
          <a:xfrm>
            <a:off x="10817925" y="1384005"/>
            <a:ext cx="4923456" cy="597540"/>
          </a:xfrm>
          <a:prstGeom prst="rect">
            <a:avLst/>
          </a:prstGeom>
        </p:spPr>
        <p:txBody>
          <a:bodyPr vert="horz" lIns="137160" tIns="68580" rIns="137160" bIns="68580" rtlCol="0" anchor="b">
            <a:normAutofit fontScale="92500" lnSpcReduction="20000"/>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4200" dirty="0"/>
              <a:t>Decreto DOF 07062024</a:t>
            </a:r>
          </a:p>
        </p:txBody>
      </p:sp>
    </p:spTree>
    <p:extLst>
      <p:ext uri="{BB962C8B-B14F-4D97-AF65-F5344CB8AC3E}">
        <p14:creationId xmlns:p14="http://schemas.microsoft.com/office/powerpoint/2010/main" val="290798949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0E5DC80A-CD81-1109-6F9C-0B55E963C0A9}"/>
              </a:ext>
            </a:extLst>
          </p:cNvPr>
          <p:cNvSpPr>
            <a:spLocks noGrp="1"/>
          </p:cNvSpPr>
          <p:nvPr>
            <p:ph type="body" idx="1"/>
          </p:nvPr>
        </p:nvSpPr>
        <p:spPr>
          <a:xfrm>
            <a:off x="2287758" y="2127677"/>
            <a:ext cx="4620915" cy="597540"/>
          </a:xfrm>
        </p:spPr>
        <p:txBody>
          <a:bodyPr vert="horz" lIns="137160" tIns="68580" rIns="137160" bIns="68580" rtlCol="0" anchor="b">
            <a:normAutofit fontScale="85000" lnSpcReduction="20000"/>
          </a:bodyPr>
          <a:lstStyle/>
          <a:p>
            <a:pPr algn="ctr"/>
            <a:r>
              <a:rPr lang="es-MX" sz="4200" dirty="0">
                <a:solidFill>
                  <a:schemeClr val="accent1"/>
                </a:solidFill>
                <a:latin typeface="Rockwell Condensed" panose="02060603050405020104" pitchFamily="18" charset="0"/>
              </a:rPr>
              <a:t>Antes del Decreto</a:t>
            </a:r>
          </a:p>
        </p:txBody>
      </p:sp>
      <p:sp>
        <p:nvSpPr>
          <p:cNvPr id="9" name="CuadroTexto 8">
            <a:extLst>
              <a:ext uri="{FF2B5EF4-FFF2-40B4-BE49-F238E27FC236}">
                <a16:creationId xmlns:a16="http://schemas.microsoft.com/office/drawing/2014/main" id="{98841F13-BF67-606B-1742-EDF450865F3A}"/>
              </a:ext>
            </a:extLst>
          </p:cNvPr>
          <p:cNvSpPr txBox="1"/>
          <p:nvPr/>
        </p:nvSpPr>
        <p:spPr>
          <a:xfrm>
            <a:off x="575594" y="3151573"/>
            <a:ext cx="8045244" cy="4662815"/>
          </a:xfrm>
          <a:prstGeom prst="rect">
            <a:avLst/>
          </a:prstGeom>
          <a:noFill/>
        </p:spPr>
        <p:txBody>
          <a:bodyPr wrap="square" rtlCol="0">
            <a:spAutoFit/>
          </a:bodyPr>
          <a:lstStyle/>
          <a:p>
            <a:pPr algn="just"/>
            <a:r>
              <a:rPr lang="es-MX" sz="2700" b="1" dirty="0">
                <a:solidFill>
                  <a:srgbClr val="000000"/>
                </a:solidFill>
                <a:latin typeface="Montserrat" panose="00000500000000000000" pitchFamily="2" charset="0"/>
              </a:rPr>
              <a:t>Artículo 286 M. </a:t>
            </a:r>
            <a:r>
              <a:rPr lang="es-MX" sz="2700" dirty="0">
                <a:solidFill>
                  <a:srgbClr val="000000"/>
                </a:solidFill>
                <a:latin typeface="Montserrat" panose="00000500000000000000" pitchFamily="2" charset="0"/>
              </a:rPr>
              <a:t>El Instituto </a:t>
            </a:r>
            <a:r>
              <a:rPr lang="es-MX" sz="2700" b="1" dirty="0">
                <a:solidFill>
                  <a:srgbClr val="C00000"/>
                </a:solidFill>
                <a:latin typeface="Montserrat" panose="00000500000000000000" pitchFamily="2" charset="0"/>
              </a:rPr>
              <a:t>podrá</a:t>
            </a:r>
            <a:r>
              <a:rPr lang="es-MX" sz="2700" dirty="0">
                <a:solidFill>
                  <a:srgbClr val="000000"/>
                </a:solidFill>
                <a:latin typeface="Montserrat" panose="00000500000000000000" pitchFamily="2" charset="0"/>
              </a:rPr>
              <a:t> efectuar notificaciones, citatorios, emplazamientos; requerir o solicitar informes o documentación, así como emitir resoluciones a través de medios de comunicación electrónica, siempre que los particulares manifiesten previamente y de manera expresa su conformidad de recibir las actuaciones mencionadas en esta disposición, respecto de cada promoción o solicitud que realicen.</a:t>
            </a:r>
            <a:endParaRPr lang="es-MX" sz="2700" dirty="0">
              <a:latin typeface="Montserrat" panose="00000500000000000000" pitchFamily="2" charset="0"/>
            </a:endParaRPr>
          </a:p>
        </p:txBody>
      </p:sp>
      <p:cxnSp>
        <p:nvCxnSpPr>
          <p:cNvPr id="10" name="Conector recto 9">
            <a:extLst>
              <a:ext uri="{FF2B5EF4-FFF2-40B4-BE49-F238E27FC236}">
                <a16:creationId xmlns:a16="http://schemas.microsoft.com/office/drawing/2014/main" id="{7A3818A0-07D0-8C26-A0DC-EAFB106A5E49}"/>
              </a:ext>
            </a:extLst>
          </p:cNvPr>
          <p:cNvCxnSpPr/>
          <p:nvPr/>
        </p:nvCxnSpPr>
        <p:spPr>
          <a:xfrm>
            <a:off x="8797413" y="253856"/>
            <a:ext cx="0" cy="10110020"/>
          </a:xfrm>
          <a:prstGeom prst="line">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7" name="CuadroTexto 6">
            <a:extLst>
              <a:ext uri="{FF2B5EF4-FFF2-40B4-BE49-F238E27FC236}">
                <a16:creationId xmlns:a16="http://schemas.microsoft.com/office/drawing/2014/main" id="{E7497F33-C6B8-E63E-EE47-2CA6B76E3E61}"/>
              </a:ext>
            </a:extLst>
          </p:cNvPr>
          <p:cNvSpPr txBox="1"/>
          <p:nvPr/>
        </p:nvSpPr>
        <p:spPr>
          <a:xfrm>
            <a:off x="9144000" y="2009797"/>
            <a:ext cx="8045244" cy="7109639"/>
          </a:xfrm>
          <a:prstGeom prst="rect">
            <a:avLst/>
          </a:prstGeom>
          <a:noFill/>
        </p:spPr>
        <p:txBody>
          <a:bodyPr wrap="square" rtlCol="0">
            <a:spAutoFit/>
          </a:bodyPr>
          <a:lstStyle/>
          <a:p>
            <a:pPr algn="just"/>
            <a:r>
              <a:rPr lang="es-MX" sz="2400" b="1" dirty="0">
                <a:solidFill>
                  <a:srgbClr val="000000"/>
                </a:solidFill>
                <a:latin typeface="Montserrat" panose="00000500000000000000" pitchFamily="2" charset="0"/>
              </a:rPr>
              <a:t>Artículo 286 M. </a:t>
            </a:r>
            <a:r>
              <a:rPr lang="es-MX" sz="2400" dirty="0">
                <a:solidFill>
                  <a:srgbClr val="000000"/>
                </a:solidFill>
                <a:latin typeface="Montserrat" panose="00000500000000000000" pitchFamily="2" charset="0"/>
              </a:rPr>
              <a:t>El Instituto </a:t>
            </a:r>
            <a:r>
              <a:rPr lang="es-MX" sz="2400" b="1" dirty="0">
                <a:solidFill>
                  <a:srgbClr val="00B050"/>
                </a:solidFill>
                <a:latin typeface="Montserrat" panose="00000500000000000000" pitchFamily="2" charset="0"/>
              </a:rPr>
              <a:t>realizará</a:t>
            </a:r>
            <a:r>
              <a:rPr lang="es-MX" sz="2400" dirty="0">
                <a:solidFill>
                  <a:srgbClr val="000000"/>
                </a:solidFill>
                <a:latin typeface="Montserrat" panose="00000500000000000000" pitchFamily="2" charset="0"/>
              </a:rPr>
              <a:t> notificaciones, citatorios, emplazamientos; requerir o solicitar informes o documentación, o emitir resoluciones e informar sobre aspectos de interés a las personas particulares, a través del Buzón IMSS</a:t>
            </a:r>
          </a:p>
          <a:p>
            <a:pPr algn="just"/>
            <a:endParaRPr lang="es-MX" sz="2400" dirty="0">
              <a:latin typeface="Montserrat" panose="00000500000000000000" pitchFamily="2" charset="0"/>
            </a:endParaRPr>
          </a:p>
          <a:p>
            <a:pPr algn="just"/>
            <a:r>
              <a:rPr lang="es-MX" sz="2400" dirty="0">
                <a:latin typeface="Montserrat" panose="00000500000000000000" pitchFamily="2" charset="0"/>
              </a:rPr>
              <a:t>Para efectos del párrafo anterior, las personas particulares </a:t>
            </a:r>
            <a:r>
              <a:rPr lang="es-MX" sz="2400" b="1" dirty="0">
                <a:solidFill>
                  <a:srgbClr val="00B050"/>
                </a:solidFill>
                <a:latin typeface="Montserrat" panose="00000500000000000000" pitchFamily="2" charset="0"/>
              </a:rPr>
              <a:t>deberán registrar y mantener actualizados </a:t>
            </a:r>
            <a:r>
              <a:rPr lang="es-MX" sz="2400" dirty="0">
                <a:latin typeface="Montserrat" panose="00000500000000000000" pitchFamily="2" charset="0"/>
              </a:rPr>
              <a:t>los </a:t>
            </a:r>
            <a:r>
              <a:rPr lang="es-MX" sz="2400" b="1" dirty="0">
                <a:solidFill>
                  <a:srgbClr val="00B050"/>
                </a:solidFill>
                <a:latin typeface="Montserrat" panose="00000500000000000000" pitchFamily="2" charset="0"/>
              </a:rPr>
              <a:t>medios de contacto </a:t>
            </a:r>
            <a:r>
              <a:rPr lang="es-MX" sz="2400" dirty="0">
                <a:latin typeface="Montserrat" panose="00000500000000000000" pitchFamily="2" charset="0"/>
              </a:rPr>
              <a:t>con el Instituto, de acuerdo con los lineamientos que para tal efecto apruebe el Consejo Técnico. </a:t>
            </a:r>
            <a:r>
              <a:rPr lang="es-MX" sz="2400" b="1" dirty="0">
                <a:solidFill>
                  <a:srgbClr val="7030A0"/>
                </a:solidFill>
                <a:latin typeface="Montserrat" panose="00000500000000000000" pitchFamily="2" charset="0"/>
              </a:rPr>
              <a:t>(Adición)</a:t>
            </a:r>
          </a:p>
          <a:p>
            <a:pPr algn="just"/>
            <a:endParaRPr lang="es-MX" sz="2400" b="1" dirty="0">
              <a:solidFill>
                <a:srgbClr val="7030A0"/>
              </a:solidFill>
              <a:latin typeface="Montserrat" panose="00000500000000000000" pitchFamily="2" charset="0"/>
            </a:endParaRPr>
          </a:p>
          <a:p>
            <a:pPr algn="just"/>
            <a:r>
              <a:rPr lang="es-MX" sz="2400" dirty="0">
                <a:latin typeface="Montserrat" panose="00000500000000000000" pitchFamily="2" charset="0"/>
              </a:rPr>
              <a:t>Para el caso específico de los patrones o sujetos obligados, lo establecido en el presente artículo, se llevará a cabo, sin perjuicio de que el Instituto pueda efectuar las notificaciones de sus actos en los términos y con las formalidades establecidas en la ley, el Código y demás disposiciones aplicables. </a:t>
            </a:r>
            <a:r>
              <a:rPr lang="es-MX" sz="2400" b="1" dirty="0">
                <a:solidFill>
                  <a:srgbClr val="7030A0"/>
                </a:solidFill>
                <a:latin typeface="Montserrat" panose="00000500000000000000" pitchFamily="2" charset="0"/>
              </a:rPr>
              <a:t>(Adición)</a:t>
            </a:r>
          </a:p>
        </p:txBody>
      </p:sp>
      <p:sp>
        <p:nvSpPr>
          <p:cNvPr id="6" name="Marcador de texto 2">
            <a:extLst>
              <a:ext uri="{FF2B5EF4-FFF2-40B4-BE49-F238E27FC236}">
                <a16:creationId xmlns:a16="http://schemas.microsoft.com/office/drawing/2014/main" id="{BD0D2978-218C-247D-4913-F033E07292DE}"/>
              </a:ext>
            </a:extLst>
          </p:cNvPr>
          <p:cNvSpPr txBox="1">
            <a:spLocks/>
          </p:cNvSpPr>
          <p:nvPr/>
        </p:nvSpPr>
        <p:spPr>
          <a:xfrm>
            <a:off x="9571050" y="1039251"/>
            <a:ext cx="7191144" cy="597540"/>
          </a:xfrm>
          <a:prstGeom prst="rect">
            <a:avLst/>
          </a:prstGeom>
        </p:spPr>
        <p:txBody>
          <a:bodyPr vert="horz" lIns="137160" tIns="68580" rIns="137160" bIns="68580" rtlCol="0" anchor="b">
            <a:normAutofit fontScale="92500" lnSpcReduction="20000"/>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4200" dirty="0"/>
              <a:t>Decreto DOF 07062024</a:t>
            </a:r>
          </a:p>
        </p:txBody>
      </p:sp>
    </p:spTree>
    <p:extLst>
      <p:ext uri="{BB962C8B-B14F-4D97-AF65-F5344CB8AC3E}">
        <p14:creationId xmlns:p14="http://schemas.microsoft.com/office/powerpoint/2010/main" val="157522332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0E5DC80A-CD81-1109-6F9C-0B55E963C0A9}"/>
              </a:ext>
            </a:extLst>
          </p:cNvPr>
          <p:cNvSpPr>
            <a:spLocks noGrp="1"/>
          </p:cNvSpPr>
          <p:nvPr>
            <p:ph type="body" idx="1"/>
          </p:nvPr>
        </p:nvSpPr>
        <p:spPr>
          <a:xfrm>
            <a:off x="1839825" y="2371710"/>
            <a:ext cx="4140855" cy="597540"/>
          </a:xfrm>
        </p:spPr>
        <p:txBody>
          <a:bodyPr vert="horz" lIns="137160" tIns="68580" rIns="137160" bIns="68580" rtlCol="0" anchor="b">
            <a:normAutofit fontScale="85000" lnSpcReduction="20000"/>
          </a:bodyPr>
          <a:lstStyle/>
          <a:p>
            <a:pPr algn="ctr"/>
            <a:r>
              <a:rPr lang="es-MX" sz="4200" dirty="0">
                <a:solidFill>
                  <a:schemeClr val="accent1"/>
                </a:solidFill>
                <a:latin typeface="Rockwell Condensed" panose="02060603050405020104" pitchFamily="18" charset="0"/>
              </a:rPr>
              <a:t>Antes del Decreto</a:t>
            </a:r>
          </a:p>
        </p:txBody>
      </p:sp>
      <p:cxnSp>
        <p:nvCxnSpPr>
          <p:cNvPr id="10" name="Conector recto 9">
            <a:extLst>
              <a:ext uri="{FF2B5EF4-FFF2-40B4-BE49-F238E27FC236}">
                <a16:creationId xmlns:a16="http://schemas.microsoft.com/office/drawing/2014/main" id="{7A3818A0-07D0-8C26-A0DC-EAFB106A5E49}"/>
              </a:ext>
            </a:extLst>
          </p:cNvPr>
          <p:cNvCxnSpPr/>
          <p:nvPr/>
        </p:nvCxnSpPr>
        <p:spPr>
          <a:xfrm>
            <a:off x="7947021" y="176981"/>
            <a:ext cx="0" cy="10110020"/>
          </a:xfrm>
          <a:prstGeom prst="line">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7" name="CuadroTexto 6">
            <a:extLst>
              <a:ext uri="{FF2B5EF4-FFF2-40B4-BE49-F238E27FC236}">
                <a16:creationId xmlns:a16="http://schemas.microsoft.com/office/drawing/2014/main" id="{E7497F33-C6B8-E63E-EE47-2CA6B76E3E61}"/>
              </a:ext>
            </a:extLst>
          </p:cNvPr>
          <p:cNvSpPr txBox="1"/>
          <p:nvPr/>
        </p:nvSpPr>
        <p:spPr>
          <a:xfrm>
            <a:off x="8829981" y="3270740"/>
            <a:ext cx="8045244" cy="5262979"/>
          </a:xfrm>
          <a:prstGeom prst="rect">
            <a:avLst/>
          </a:prstGeom>
          <a:noFill/>
        </p:spPr>
        <p:txBody>
          <a:bodyPr wrap="square" rtlCol="0">
            <a:spAutoFit/>
          </a:bodyPr>
          <a:lstStyle/>
          <a:p>
            <a:pPr algn="just"/>
            <a:r>
              <a:rPr lang="es-MX" sz="2400" b="1" dirty="0">
                <a:solidFill>
                  <a:srgbClr val="000000"/>
                </a:solidFill>
                <a:latin typeface="Montserrat" panose="00000500000000000000" pitchFamily="2" charset="0"/>
              </a:rPr>
              <a:t>Artículo 286 M. (Cuarto y quinto párrafo)</a:t>
            </a:r>
          </a:p>
          <a:p>
            <a:pPr algn="just"/>
            <a:endParaRPr lang="es-MX" sz="2400" b="1" dirty="0">
              <a:solidFill>
                <a:srgbClr val="000000"/>
              </a:solidFill>
              <a:latin typeface="Montserrat" panose="00000500000000000000" pitchFamily="2" charset="0"/>
            </a:endParaRPr>
          </a:p>
          <a:p>
            <a:pPr algn="just"/>
            <a:r>
              <a:rPr lang="es-MX" sz="2400" b="1" dirty="0">
                <a:solidFill>
                  <a:srgbClr val="00B050"/>
                </a:solidFill>
                <a:latin typeface="Montserrat" panose="00000500000000000000" pitchFamily="2" charset="0"/>
              </a:rPr>
              <a:t>Cuando</a:t>
            </a:r>
            <a:r>
              <a:rPr lang="es-MX" sz="2400" dirty="0">
                <a:solidFill>
                  <a:srgbClr val="00B050"/>
                </a:solidFill>
                <a:latin typeface="Montserrat" panose="00000500000000000000" pitchFamily="2" charset="0"/>
              </a:rPr>
              <a:t> </a:t>
            </a:r>
            <a:r>
              <a:rPr lang="es-MX" sz="2400" dirty="0">
                <a:latin typeface="Montserrat" panose="00000500000000000000" pitchFamily="2" charset="0"/>
              </a:rPr>
              <a:t>las personas particulares, </a:t>
            </a:r>
            <a:r>
              <a:rPr lang="es-MX" sz="2400" b="1" dirty="0">
                <a:solidFill>
                  <a:srgbClr val="00B050"/>
                </a:solidFill>
                <a:latin typeface="Montserrat" panose="00000500000000000000" pitchFamily="2" charset="0"/>
              </a:rPr>
              <a:t>no habiliten</a:t>
            </a:r>
            <a:r>
              <a:rPr lang="es-MX" sz="2400" dirty="0">
                <a:latin typeface="Montserrat" panose="00000500000000000000" pitchFamily="2" charset="0"/>
              </a:rPr>
              <a:t>, señalen datos erróneos, no registren o no actualicen sus medios de contacto, el </a:t>
            </a:r>
            <a:r>
              <a:rPr lang="es-MX" sz="2400" b="1" dirty="0">
                <a:solidFill>
                  <a:srgbClr val="00B050"/>
                </a:solidFill>
                <a:latin typeface="Montserrat" panose="00000500000000000000" pitchFamily="2" charset="0"/>
              </a:rPr>
              <a:t>Instituto podrá efectuar sus notificaciones </a:t>
            </a:r>
            <a:r>
              <a:rPr lang="es-MX" sz="2400" dirty="0">
                <a:latin typeface="Montserrat" panose="00000500000000000000" pitchFamily="2" charset="0"/>
              </a:rPr>
              <a:t>de conformidad con lo dispuesto en el artículo 134, fracción III del Código. </a:t>
            </a:r>
            <a:r>
              <a:rPr lang="es-MX" sz="2400" b="1" dirty="0">
                <a:solidFill>
                  <a:srgbClr val="7030A0"/>
                </a:solidFill>
                <a:latin typeface="Montserrat" panose="00000500000000000000" pitchFamily="2" charset="0"/>
              </a:rPr>
              <a:t>(Adición)</a:t>
            </a:r>
          </a:p>
          <a:p>
            <a:pPr algn="just"/>
            <a:endParaRPr lang="es-MX" sz="2400" b="1" dirty="0">
              <a:solidFill>
                <a:srgbClr val="7030A0"/>
              </a:solidFill>
              <a:latin typeface="Montserrat" panose="00000500000000000000" pitchFamily="2" charset="0"/>
            </a:endParaRPr>
          </a:p>
          <a:p>
            <a:pPr algn="just"/>
            <a:r>
              <a:rPr lang="es-MX" sz="2400" dirty="0">
                <a:latin typeface="Montserrat" panose="00000500000000000000" pitchFamily="2" charset="0"/>
              </a:rPr>
              <a:t>Para la utilización de medios electrónicos, será aplicable lo dispuesto en el Código en todas aquellas disposiciones que lo complemente y no contravenga la regulación prevista en la presente Ley. </a:t>
            </a:r>
            <a:r>
              <a:rPr lang="es-MX" sz="2400" b="1" dirty="0">
                <a:solidFill>
                  <a:srgbClr val="7030A0"/>
                </a:solidFill>
                <a:latin typeface="Montserrat" panose="00000500000000000000" pitchFamily="2" charset="0"/>
              </a:rPr>
              <a:t>(Adición)</a:t>
            </a:r>
          </a:p>
        </p:txBody>
      </p:sp>
      <p:sp>
        <p:nvSpPr>
          <p:cNvPr id="6" name="Marcador de texto 2">
            <a:extLst>
              <a:ext uri="{FF2B5EF4-FFF2-40B4-BE49-F238E27FC236}">
                <a16:creationId xmlns:a16="http://schemas.microsoft.com/office/drawing/2014/main" id="{715CB4A5-D87F-3060-C403-4F1480ECAC3A}"/>
              </a:ext>
            </a:extLst>
          </p:cNvPr>
          <p:cNvSpPr txBox="1">
            <a:spLocks/>
          </p:cNvSpPr>
          <p:nvPr/>
        </p:nvSpPr>
        <p:spPr>
          <a:xfrm>
            <a:off x="9257031" y="2371710"/>
            <a:ext cx="7191144" cy="597540"/>
          </a:xfrm>
          <a:prstGeom prst="rect">
            <a:avLst/>
          </a:prstGeom>
        </p:spPr>
        <p:txBody>
          <a:bodyPr vert="horz" lIns="137160" tIns="68580" rIns="137160" bIns="68580" rtlCol="0" anchor="b">
            <a:normAutofit fontScale="92500" lnSpcReduction="20000"/>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4200" dirty="0"/>
              <a:t>Decreto DOF 07062024</a:t>
            </a:r>
          </a:p>
        </p:txBody>
      </p:sp>
    </p:spTree>
    <p:extLst>
      <p:ext uri="{BB962C8B-B14F-4D97-AF65-F5344CB8AC3E}">
        <p14:creationId xmlns:p14="http://schemas.microsoft.com/office/powerpoint/2010/main" val="262471363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49D0ABA6-CF86-56B2-6E74-07FF3E0AAD30}"/>
              </a:ext>
            </a:extLst>
          </p:cNvPr>
          <p:cNvSpPr txBox="1"/>
          <p:nvPr/>
        </p:nvSpPr>
        <p:spPr>
          <a:xfrm>
            <a:off x="3107147" y="3075559"/>
            <a:ext cx="12073707" cy="1384995"/>
          </a:xfrm>
          <a:prstGeom prst="rect">
            <a:avLst/>
          </a:prstGeom>
          <a:noFill/>
          <a:effectLst>
            <a:outerShdw blurRad="50800" dist="38100" dir="5400000" algn="t" rotWithShape="0">
              <a:prstClr val="black">
                <a:alpha val="40000"/>
              </a:prstClr>
            </a:outerShdw>
          </a:effectLst>
        </p:spPr>
        <p:txBody>
          <a:bodyPr wrap="square" rtlCol="0">
            <a:spAutoFit/>
          </a:bodyPr>
          <a:lstStyle/>
          <a:p>
            <a:pPr algn="ctr"/>
            <a:r>
              <a:rPr lang="es-MX" sz="4200" dirty="0">
                <a:ln w="0"/>
                <a:latin typeface="Montserrat" panose="00000500000000000000" pitchFamily="2" charset="0"/>
              </a:rPr>
              <a:t>Las modificaciones a la Ley del Seguro Social entran en vigor el 8 de junio de 2024.</a:t>
            </a:r>
          </a:p>
        </p:txBody>
      </p:sp>
      <p:pic>
        <p:nvPicPr>
          <p:cNvPr id="8" name="Imagen 7">
            <a:extLst>
              <a:ext uri="{FF2B5EF4-FFF2-40B4-BE49-F238E27FC236}">
                <a16:creationId xmlns:a16="http://schemas.microsoft.com/office/drawing/2014/main" id="{2FEDF412-9414-20D5-60DD-F1F7F354D871}"/>
              </a:ext>
            </a:extLst>
          </p:cNvPr>
          <p:cNvPicPr>
            <a:picLocks noChangeAspect="1"/>
          </p:cNvPicPr>
          <p:nvPr/>
        </p:nvPicPr>
        <p:blipFill>
          <a:blip r:embed="rId2"/>
          <a:stretch>
            <a:fillRect/>
          </a:stretch>
        </p:blipFill>
        <p:spPr>
          <a:xfrm>
            <a:off x="10782094" y="5143500"/>
            <a:ext cx="3955334" cy="3638160"/>
          </a:xfrm>
          <a:prstGeom prst="rect">
            <a:avLst/>
          </a:prstGeom>
          <a:ln>
            <a:noFill/>
          </a:ln>
          <a:effectLst>
            <a:outerShdw blurRad="292100" dist="139700" dir="2700000" algn="tl" rotWithShape="0">
              <a:srgbClr val="333333">
                <a:alpha val="65000"/>
              </a:srgbClr>
            </a:outerShdw>
          </a:effectLst>
        </p:spPr>
      </p:pic>
      <p:pic>
        <p:nvPicPr>
          <p:cNvPr id="9" name="Imagen 8">
            <a:extLst>
              <a:ext uri="{FF2B5EF4-FFF2-40B4-BE49-F238E27FC236}">
                <a16:creationId xmlns:a16="http://schemas.microsoft.com/office/drawing/2014/main" id="{2B6F6432-CFEC-B9EC-AEB1-7D7F0D2A7CDE}"/>
              </a:ext>
            </a:extLst>
          </p:cNvPr>
          <p:cNvPicPr>
            <a:picLocks noChangeAspect="1"/>
          </p:cNvPicPr>
          <p:nvPr/>
        </p:nvPicPr>
        <p:blipFill rotWithShape="1">
          <a:blip r:embed="rId3"/>
          <a:srcRect l="10056" t="14075" r="8177" b="10124"/>
          <a:stretch/>
        </p:blipFill>
        <p:spPr>
          <a:xfrm>
            <a:off x="3879758" y="5620426"/>
            <a:ext cx="2654709" cy="2153375"/>
          </a:xfrm>
          <a:prstGeom prst="rect">
            <a:avLst/>
          </a:prstGeom>
        </p:spPr>
      </p:pic>
      <p:pic>
        <p:nvPicPr>
          <p:cNvPr id="1030" name="Picture 6" descr="flecha correcta ">
            <a:extLst>
              <a:ext uri="{FF2B5EF4-FFF2-40B4-BE49-F238E27FC236}">
                <a16:creationId xmlns:a16="http://schemas.microsoft.com/office/drawing/2014/main" id="{B68E5CAD-1F2B-BB99-DB6C-34C344D770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35093" y="6139709"/>
            <a:ext cx="1114805" cy="111480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decreto ">
            <a:extLst>
              <a:ext uri="{FF2B5EF4-FFF2-40B4-BE49-F238E27FC236}">
                <a16:creationId xmlns:a16="http://schemas.microsoft.com/office/drawing/2014/main" id="{0B88C030-49F1-E4B9-BF32-7CF7049542D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8583353">
            <a:off x="14077254" y="6773105"/>
            <a:ext cx="752811" cy="867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09655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41E160-7E53-FCDA-C179-119BDC897367}"/>
              </a:ext>
            </a:extLst>
          </p:cNvPr>
          <p:cNvSpPr txBox="1">
            <a:spLocks/>
          </p:cNvSpPr>
          <p:nvPr/>
        </p:nvSpPr>
        <p:spPr>
          <a:xfrm>
            <a:off x="3315971" y="538862"/>
            <a:ext cx="12792198" cy="1800494"/>
          </a:xfrm>
          <a:prstGeom prst="rect">
            <a:avLst/>
          </a:prstGeom>
        </p:spPr>
        <p:txBody>
          <a:bodyPr vert="horz" lIns="137160" tIns="68580" rIns="137160" bIns="6858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6600" dirty="0"/>
              <a:t>CÓDIGO FISCAL DE LA FEDERACIÓN </a:t>
            </a:r>
          </a:p>
        </p:txBody>
      </p:sp>
      <p:sp>
        <p:nvSpPr>
          <p:cNvPr id="3" name="CuadroTexto 2">
            <a:extLst>
              <a:ext uri="{FF2B5EF4-FFF2-40B4-BE49-F238E27FC236}">
                <a16:creationId xmlns:a16="http://schemas.microsoft.com/office/drawing/2014/main" id="{58FA6257-8AC7-E67A-1B92-CCA464B2AFB1}"/>
              </a:ext>
            </a:extLst>
          </p:cNvPr>
          <p:cNvSpPr txBox="1"/>
          <p:nvPr/>
        </p:nvSpPr>
        <p:spPr>
          <a:xfrm>
            <a:off x="3315972" y="2627499"/>
            <a:ext cx="13145514" cy="2354491"/>
          </a:xfrm>
          <a:prstGeom prst="rect">
            <a:avLst/>
          </a:prstGeom>
          <a:noFill/>
        </p:spPr>
        <p:txBody>
          <a:bodyPr wrap="square" rtlCol="0" anchor="ctr">
            <a:spAutoFit/>
          </a:bodyPr>
          <a:lstStyle/>
          <a:p>
            <a:pPr algn="just"/>
            <a:r>
              <a:rPr lang="es-MX" sz="2100" b="1" dirty="0">
                <a:solidFill>
                  <a:schemeClr val="accent4"/>
                </a:solidFill>
                <a:latin typeface="Montserrat" panose="00000500000000000000" pitchFamily="2" charset="0"/>
              </a:rPr>
              <a:t>Art. 17-K</a:t>
            </a:r>
          </a:p>
          <a:p>
            <a:pPr lvl="1" algn="just"/>
            <a:r>
              <a:rPr lang="es-MX" sz="2100" dirty="0">
                <a:latin typeface="Montserrat" panose="00000500000000000000" pitchFamily="2" charset="0"/>
              </a:rPr>
              <a:t>Las personas físicas y morales inscritas en el Registro Federal de Contribuyentes tendrán asignado un buzón tributario, por el que la autoridad fiscal realizará la notificación de cualquier acto o resolución administrativa que emita, en documentos digitales, incluyendo los que puedan ser recurridos y los contribuyentes presentarán promociones, solicitudes, avisos o darán cumplimiento a requerimientos de la autoridad, a través de documentos digitales y podrán realizar consultas sobre su situación fiscal.</a:t>
            </a:r>
          </a:p>
        </p:txBody>
      </p:sp>
      <p:sp>
        <p:nvSpPr>
          <p:cNvPr id="5" name="CuadroTexto 4">
            <a:extLst>
              <a:ext uri="{FF2B5EF4-FFF2-40B4-BE49-F238E27FC236}">
                <a16:creationId xmlns:a16="http://schemas.microsoft.com/office/drawing/2014/main" id="{5DC67EDA-1077-3153-FC64-8219B521FF0D}"/>
              </a:ext>
            </a:extLst>
          </p:cNvPr>
          <p:cNvSpPr txBox="1"/>
          <p:nvPr/>
        </p:nvSpPr>
        <p:spPr>
          <a:xfrm>
            <a:off x="3315971" y="5431573"/>
            <a:ext cx="13145514" cy="4293483"/>
          </a:xfrm>
          <a:prstGeom prst="rect">
            <a:avLst/>
          </a:prstGeom>
          <a:noFill/>
        </p:spPr>
        <p:txBody>
          <a:bodyPr wrap="square" rtlCol="0" anchor="ctr">
            <a:spAutoFit/>
          </a:bodyPr>
          <a:lstStyle/>
          <a:p>
            <a:pPr lvl="0" algn="just"/>
            <a:r>
              <a:rPr lang="es-MX" sz="2100" b="1" dirty="0">
                <a:solidFill>
                  <a:schemeClr val="accent4"/>
                </a:solidFill>
                <a:latin typeface="Montserrat" panose="00000500000000000000" pitchFamily="2" charset="0"/>
              </a:rPr>
              <a:t>Art. 134 FI Notificaciones de actos administrativos</a:t>
            </a:r>
          </a:p>
          <a:p>
            <a:pPr lvl="1" algn="just"/>
            <a:r>
              <a:rPr lang="es-MX" sz="2100" dirty="0">
                <a:latin typeface="Montserrat" panose="00000500000000000000" pitchFamily="2" charset="0"/>
              </a:rPr>
              <a:t>Por buzón tributario, personalmente o por correo certificado.</a:t>
            </a:r>
          </a:p>
          <a:p>
            <a:pPr lvl="1" algn="just"/>
            <a:r>
              <a:rPr lang="es-MX" sz="2100" dirty="0">
                <a:latin typeface="Montserrat" panose="00000500000000000000" pitchFamily="2" charset="0"/>
              </a:rPr>
              <a:t>La notificación electrónica de documentos digitales se realizará en el buzón tributario.</a:t>
            </a:r>
          </a:p>
          <a:p>
            <a:pPr lvl="1" algn="just"/>
            <a:r>
              <a:rPr lang="es-MX" sz="2100" dirty="0">
                <a:latin typeface="Montserrat" panose="00000500000000000000" pitchFamily="2" charset="0"/>
              </a:rPr>
              <a:t>Las notificaciones electrónicas, se tendrán por realizadas cuando se genere el acuse de recibo.</a:t>
            </a:r>
          </a:p>
          <a:p>
            <a:pPr lvl="1" algn="just"/>
            <a:r>
              <a:rPr lang="es-MX" sz="2100" dirty="0">
                <a:latin typeface="Montserrat" panose="00000500000000000000" pitchFamily="2" charset="0"/>
              </a:rPr>
              <a:t>Previo a la realización de la notificación electrónica, al contribuyente le será enviado un aviso a través de sus medios de contacto registrado.</a:t>
            </a:r>
          </a:p>
          <a:p>
            <a:pPr lvl="1" algn="just"/>
            <a:r>
              <a:rPr lang="es-MX" sz="2100" dirty="0">
                <a:latin typeface="Montserrat" panose="00000500000000000000" pitchFamily="2" charset="0"/>
              </a:rPr>
              <a:t>Los contribuyentes </a:t>
            </a:r>
            <a:r>
              <a:rPr lang="es-MX" sz="2100" b="1" dirty="0">
                <a:latin typeface="Montserrat" panose="00000500000000000000" pitchFamily="2" charset="0"/>
              </a:rPr>
              <a:t>contarán con tres días </a:t>
            </a:r>
            <a:r>
              <a:rPr lang="es-MX" sz="2100" dirty="0">
                <a:latin typeface="Montserrat" panose="00000500000000000000" pitchFamily="2" charset="0"/>
              </a:rPr>
              <a:t>para abrir los documentos digitales pendientes de notificar</a:t>
            </a:r>
            <a:r>
              <a:rPr lang="es-MX" sz="2100" b="1" dirty="0">
                <a:latin typeface="Montserrat" panose="00000500000000000000" pitchFamily="2" charset="0"/>
              </a:rPr>
              <a:t>. Dicho plazo se contará a partir del día siguiente a aquél en que le sea enviado el aviso</a:t>
            </a:r>
            <a:r>
              <a:rPr lang="es-MX" sz="2100" dirty="0">
                <a:latin typeface="Montserrat" panose="00000500000000000000" pitchFamily="2" charset="0"/>
              </a:rPr>
              <a:t> al que se refiere el párrafo anterior.</a:t>
            </a:r>
          </a:p>
          <a:p>
            <a:pPr lvl="1" algn="just"/>
            <a:r>
              <a:rPr lang="es-MX" sz="2100" dirty="0">
                <a:latin typeface="Montserrat" panose="00000500000000000000" pitchFamily="2" charset="0"/>
              </a:rPr>
              <a:t>En caso de que el contribuyente no abra el documento digital en el plazo señalado, la notificación electrónica se tendrá por realizada al cuarto día, contado a partir del día siguiente a aquél en que le fue enviado el referido aviso. </a:t>
            </a:r>
          </a:p>
        </p:txBody>
      </p:sp>
      <p:sp>
        <p:nvSpPr>
          <p:cNvPr id="6" name="Rectángulo: esquinas redondeadas 5" descr="Online meeting contorno">
            <a:extLst>
              <a:ext uri="{FF2B5EF4-FFF2-40B4-BE49-F238E27FC236}">
                <a16:creationId xmlns:a16="http://schemas.microsoft.com/office/drawing/2014/main" id="{0646C820-173F-C635-79D9-9277BE795746}"/>
              </a:ext>
            </a:extLst>
          </p:cNvPr>
          <p:cNvSpPr/>
          <p:nvPr/>
        </p:nvSpPr>
        <p:spPr>
          <a:xfrm>
            <a:off x="1" y="3024113"/>
            <a:ext cx="3529781" cy="2119388"/>
          </a:xfrm>
          <a:prstGeom prst="roundRect">
            <a:avLst>
              <a:gd name="adj" fmla="val 10000"/>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l="12307" t="-11252" r="16367" b="-7148"/>
            </a:stretch>
          </a:blipFill>
        </p:spPr>
        <p:style>
          <a:lnRef idx="0">
            <a:schemeClr val="accent1">
              <a:shade val="80000"/>
              <a:hueOff val="0"/>
              <a:satOff val="0"/>
              <a:lumOff val="0"/>
              <a:alphaOff val="0"/>
            </a:schemeClr>
          </a:lnRef>
          <a:fillRef idx="1">
            <a:scrgbClr r="0" g="0" b="0"/>
          </a:fillRef>
          <a:effectRef idx="3">
            <a:schemeClr val="accent1">
              <a:tint val="40000"/>
              <a:hueOff val="0"/>
              <a:satOff val="0"/>
              <a:lumOff val="0"/>
              <a:alphaOff val="0"/>
            </a:schemeClr>
          </a:effectRef>
          <a:fontRef idx="minor">
            <a:schemeClr val="lt1">
              <a:hueOff val="0"/>
              <a:satOff val="0"/>
              <a:lumOff val="0"/>
              <a:alphaOff val="0"/>
            </a:schemeClr>
          </a:fontRef>
        </p:style>
        <p:txBody>
          <a:bodyPr/>
          <a:lstStyle/>
          <a:p>
            <a:endParaRPr lang="es-MX" sz="2700"/>
          </a:p>
        </p:txBody>
      </p:sp>
      <p:sp>
        <p:nvSpPr>
          <p:cNvPr id="7" name="Rectángulo: esquinas redondeadas 6" descr="Double Tap Gesture contorno">
            <a:extLst>
              <a:ext uri="{FF2B5EF4-FFF2-40B4-BE49-F238E27FC236}">
                <a16:creationId xmlns:a16="http://schemas.microsoft.com/office/drawing/2014/main" id="{C6B993D3-F333-DFC1-356C-A91126FF6BC7}"/>
              </a:ext>
            </a:extLst>
          </p:cNvPr>
          <p:cNvSpPr/>
          <p:nvPr/>
        </p:nvSpPr>
        <p:spPr>
          <a:xfrm>
            <a:off x="0" y="6498041"/>
            <a:ext cx="3973068" cy="2488424"/>
          </a:xfrm>
          <a:prstGeom prst="roundRect">
            <a:avLst>
              <a:gd name="adj" fmla="val 10000"/>
            </a:avLst>
          </a:prstGeom>
          <a:blipFill dpi="0" rotWithShape="1">
            <a:blip r:embed="rId4">
              <a:extLst>
                <a:ext uri="{96DAC541-7B7A-43D3-8B79-37D633B846F1}">
                  <asvg:svgBlip xmlns:asvg="http://schemas.microsoft.com/office/drawing/2016/SVG/main" r:embed="rId5"/>
                </a:ext>
              </a:extLst>
            </a:blip>
            <a:srcRect/>
            <a:stretch>
              <a:fillRect l="21081" t="6662" r="26795" b="6815"/>
            </a:stretch>
          </a:blipFill>
        </p:spPr>
        <p:style>
          <a:lnRef idx="0">
            <a:schemeClr val="accent1">
              <a:shade val="80000"/>
              <a:hueOff val="0"/>
              <a:satOff val="0"/>
              <a:lumOff val="0"/>
              <a:alphaOff val="0"/>
            </a:schemeClr>
          </a:lnRef>
          <a:fillRef idx="1">
            <a:scrgbClr r="0" g="0" b="0"/>
          </a:fillRef>
          <a:effectRef idx="3">
            <a:schemeClr val="accent1">
              <a:tint val="40000"/>
              <a:hueOff val="0"/>
              <a:satOff val="0"/>
              <a:lumOff val="0"/>
              <a:alphaOff val="0"/>
            </a:schemeClr>
          </a:effectRef>
          <a:fontRef idx="minor">
            <a:schemeClr val="lt1">
              <a:hueOff val="0"/>
              <a:satOff val="0"/>
              <a:lumOff val="0"/>
              <a:alphaOff val="0"/>
            </a:schemeClr>
          </a:fontRef>
        </p:style>
        <p:txBody>
          <a:bodyPr/>
          <a:lstStyle/>
          <a:p>
            <a:endParaRPr lang="es-MX" sz="2700"/>
          </a:p>
        </p:txBody>
      </p:sp>
    </p:spTree>
    <p:extLst>
      <p:ext uri="{BB962C8B-B14F-4D97-AF65-F5344CB8AC3E}">
        <p14:creationId xmlns:p14="http://schemas.microsoft.com/office/powerpoint/2010/main" val="12242202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esquinas redondeadas 2" descr="Touchscreen con relleno sólido">
            <a:extLst>
              <a:ext uri="{FF2B5EF4-FFF2-40B4-BE49-F238E27FC236}">
                <a16:creationId xmlns:a16="http://schemas.microsoft.com/office/drawing/2014/main" id="{C6351AA7-7868-B7E0-F61B-A5BE4C4C7E83}"/>
              </a:ext>
            </a:extLst>
          </p:cNvPr>
          <p:cNvSpPr/>
          <p:nvPr/>
        </p:nvSpPr>
        <p:spPr>
          <a:xfrm>
            <a:off x="1293876" y="3566337"/>
            <a:ext cx="2327148" cy="3154326"/>
          </a:xfrm>
          <a:prstGeom prst="roundRect">
            <a:avLst>
              <a:gd name="adj" fmla="val 10000"/>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l="-22000" r="-22000"/>
            </a:stretch>
          </a:blipFill>
        </p:spPr>
        <p:style>
          <a:lnRef idx="0">
            <a:schemeClr val="accent1">
              <a:shade val="80000"/>
              <a:hueOff val="0"/>
              <a:satOff val="0"/>
              <a:lumOff val="0"/>
              <a:alphaOff val="0"/>
            </a:schemeClr>
          </a:lnRef>
          <a:fillRef idx="1">
            <a:scrgbClr r="0" g="0" b="0"/>
          </a:fillRef>
          <a:effectRef idx="3">
            <a:schemeClr val="accent1">
              <a:tint val="40000"/>
              <a:hueOff val="0"/>
              <a:satOff val="0"/>
              <a:lumOff val="0"/>
              <a:alphaOff val="0"/>
            </a:schemeClr>
          </a:effectRef>
          <a:fontRef idx="minor">
            <a:schemeClr val="lt1">
              <a:hueOff val="0"/>
              <a:satOff val="0"/>
              <a:lumOff val="0"/>
              <a:alphaOff val="0"/>
            </a:schemeClr>
          </a:fontRef>
        </p:style>
        <p:txBody>
          <a:bodyPr/>
          <a:lstStyle/>
          <a:p>
            <a:endParaRPr lang="es-MX" sz="2700"/>
          </a:p>
        </p:txBody>
      </p:sp>
      <p:sp>
        <p:nvSpPr>
          <p:cNvPr id="5" name="CuadroTexto 4">
            <a:extLst>
              <a:ext uri="{FF2B5EF4-FFF2-40B4-BE49-F238E27FC236}">
                <a16:creationId xmlns:a16="http://schemas.microsoft.com/office/drawing/2014/main" id="{814057DB-F621-0465-42E8-428F40B361C9}"/>
              </a:ext>
            </a:extLst>
          </p:cNvPr>
          <p:cNvSpPr txBox="1"/>
          <p:nvPr/>
        </p:nvSpPr>
        <p:spPr>
          <a:xfrm>
            <a:off x="3621024" y="3258178"/>
            <a:ext cx="13071348" cy="3416320"/>
          </a:xfrm>
          <a:prstGeom prst="rect">
            <a:avLst/>
          </a:prstGeom>
          <a:noFill/>
        </p:spPr>
        <p:txBody>
          <a:bodyPr wrap="square">
            <a:spAutoFit/>
          </a:bodyPr>
          <a:lstStyle/>
          <a:p>
            <a:pPr lvl="0" algn="just"/>
            <a:r>
              <a:rPr lang="es-MX" sz="2700" b="1" dirty="0">
                <a:solidFill>
                  <a:schemeClr val="accent4"/>
                </a:solidFill>
                <a:latin typeface="Montserrat" panose="00000500000000000000" pitchFamily="2" charset="0"/>
              </a:rPr>
              <a:t>Art. 134 F III</a:t>
            </a:r>
          </a:p>
          <a:p>
            <a:pPr lvl="1" algn="just"/>
            <a:r>
              <a:rPr lang="es-MX" sz="2700" dirty="0">
                <a:latin typeface="Montserrat" panose="00000500000000000000" pitchFamily="2" charset="0"/>
              </a:rPr>
              <a:t>Cuando las personas particulares, no habiliten, señalen datos erróneos, no registren o no actualicen sus medios de contacto, el Instituto podrá efectuar sus notificaciones de conformidad con lo dispuesto en el artículo 134, fracción III del Código.</a:t>
            </a:r>
          </a:p>
          <a:p>
            <a:pPr lvl="1" algn="just"/>
            <a:r>
              <a:rPr lang="es-MX" sz="2700" dirty="0">
                <a:latin typeface="Montserrat" panose="00000500000000000000" pitchFamily="2" charset="0"/>
              </a:rPr>
              <a:t>Para la utilización de medios electrónicos, será aplicable lo dispuesto en el Código en todas aquellas disposiciones que lo complemente y no contravenga la regulación prevista en la presente Ley</a:t>
            </a:r>
          </a:p>
        </p:txBody>
      </p:sp>
    </p:spTree>
    <p:extLst>
      <p:ext uri="{BB962C8B-B14F-4D97-AF65-F5344CB8AC3E}">
        <p14:creationId xmlns:p14="http://schemas.microsoft.com/office/powerpoint/2010/main" val="119478218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a:extLst>
              <a:ext uri="{FF2B5EF4-FFF2-40B4-BE49-F238E27FC236}">
                <a16:creationId xmlns:a16="http://schemas.microsoft.com/office/drawing/2014/main" id="{E8F469BB-17EF-9456-9DC3-B7CFB27155D3}"/>
              </a:ext>
            </a:extLst>
          </p:cNvPr>
          <p:cNvSpPr txBox="1"/>
          <p:nvPr/>
        </p:nvSpPr>
        <p:spPr>
          <a:xfrm>
            <a:off x="-39571" y="1330452"/>
            <a:ext cx="5086010" cy="7626096"/>
          </a:xfrm>
          <a:prstGeom prst="rect">
            <a:avLst/>
          </a:prstGeom>
        </p:spPr>
        <p:txBody>
          <a:bodyPr vert="vert270" lIns="137160" tIns="68580" rIns="137160" bIns="68580" rtlCol="0" anchor="b">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4200" dirty="0"/>
              <a:t>Acuerdos H. Consejo Técnico IMSS</a:t>
            </a:r>
          </a:p>
        </p:txBody>
      </p:sp>
      <p:pic>
        <p:nvPicPr>
          <p:cNvPr id="5" name="Imagen 4">
            <a:extLst>
              <a:ext uri="{FF2B5EF4-FFF2-40B4-BE49-F238E27FC236}">
                <a16:creationId xmlns:a16="http://schemas.microsoft.com/office/drawing/2014/main" id="{A8603007-5784-50CD-4DFF-5287537C6AA0}"/>
              </a:ext>
            </a:extLst>
          </p:cNvPr>
          <p:cNvPicPr>
            <a:picLocks noChangeAspect="1"/>
          </p:cNvPicPr>
          <p:nvPr/>
        </p:nvPicPr>
        <p:blipFill>
          <a:blip r:embed="rId2"/>
          <a:stretch>
            <a:fillRect/>
          </a:stretch>
        </p:blipFill>
        <p:spPr>
          <a:xfrm>
            <a:off x="316838" y="3301218"/>
            <a:ext cx="3315087" cy="3315087"/>
          </a:xfrm>
          <a:prstGeom prst="rect">
            <a:avLst/>
          </a:prstGeom>
        </p:spPr>
      </p:pic>
      <p:grpSp>
        <p:nvGrpSpPr>
          <p:cNvPr id="8" name="Grupo 7">
            <a:extLst>
              <a:ext uri="{FF2B5EF4-FFF2-40B4-BE49-F238E27FC236}">
                <a16:creationId xmlns:a16="http://schemas.microsoft.com/office/drawing/2014/main" id="{96C5B8CD-3E7D-072B-A6EA-A71AF8667BD4}"/>
              </a:ext>
            </a:extLst>
          </p:cNvPr>
          <p:cNvGrpSpPr/>
          <p:nvPr/>
        </p:nvGrpSpPr>
        <p:grpSpPr>
          <a:xfrm>
            <a:off x="5592131" y="1590518"/>
            <a:ext cx="10672220" cy="7050009"/>
            <a:chOff x="4130423" y="1133072"/>
            <a:chExt cx="7114813" cy="4700006"/>
          </a:xfrm>
        </p:grpSpPr>
        <p:graphicFrame>
          <p:nvGraphicFramePr>
            <p:cNvPr id="3" name="Diagrama 2">
              <a:extLst>
                <a:ext uri="{FF2B5EF4-FFF2-40B4-BE49-F238E27FC236}">
                  <a16:creationId xmlns:a16="http://schemas.microsoft.com/office/drawing/2014/main" id="{AD5E223B-66E1-9D37-3908-7FADCF18E569}"/>
                </a:ext>
              </a:extLst>
            </p:cNvPr>
            <p:cNvGraphicFramePr/>
            <p:nvPr/>
          </p:nvGraphicFramePr>
          <p:xfrm>
            <a:off x="4130423" y="1133072"/>
            <a:ext cx="7114812" cy="34976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 name="Grupo 1">
              <a:extLst>
                <a:ext uri="{FF2B5EF4-FFF2-40B4-BE49-F238E27FC236}">
                  <a16:creationId xmlns:a16="http://schemas.microsoft.com/office/drawing/2014/main" id="{E0172FCD-05A1-779C-E234-E5EFF8CE9E89}"/>
                </a:ext>
              </a:extLst>
            </p:cNvPr>
            <p:cNvGrpSpPr/>
            <p:nvPr/>
          </p:nvGrpSpPr>
          <p:grpSpPr>
            <a:xfrm>
              <a:off x="4130424" y="4740054"/>
              <a:ext cx="7114812" cy="1093024"/>
              <a:chOff x="0" y="2404654"/>
              <a:chExt cx="7114812" cy="1093024"/>
            </a:xfrm>
          </p:grpSpPr>
          <p:sp>
            <p:nvSpPr>
              <p:cNvPr id="4" name="Rectángulo: esquinas redondeadas 3">
                <a:extLst>
                  <a:ext uri="{FF2B5EF4-FFF2-40B4-BE49-F238E27FC236}">
                    <a16:creationId xmlns:a16="http://schemas.microsoft.com/office/drawing/2014/main" id="{0AA35D2E-DD1C-1049-4902-A1FFACB4E3B4}"/>
                  </a:ext>
                </a:extLst>
              </p:cNvPr>
              <p:cNvSpPr/>
              <p:nvPr/>
            </p:nvSpPr>
            <p:spPr>
              <a:xfrm>
                <a:off x="0" y="2404654"/>
                <a:ext cx="7114812" cy="1093024"/>
              </a:xfrm>
              <a:prstGeom prst="roundRect">
                <a:avLst>
                  <a:gd name="adj" fmla="val 10000"/>
                </a:avLst>
              </a:prstGeom>
            </p:spPr>
            <p:style>
              <a:lnRef idx="0">
                <a:schemeClr val="accent1">
                  <a:shade val="80000"/>
                  <a:hueOff val="0"/>
                  <a:satOff val="0"/>
                  <a:lumOff val="0"/>
                  <a:alphaOff val="0"/>
                </a:schemeClr>
              </a:lnRef>
              <a:fillRef idx="3">
                <a:schemeClr val="lt1">
                  <a:hueOff val="0"/>
                  <a:satOff val="0"/>
                  <a:lumOff val="0"/>
                  <a:alphaOff val="0"/>
                </a:schemeClr>
              </a:fillRef>
              <a:effectRef idx="3">
                <a:schemeClr val="lt1">
                  <a:hueOff val="0"/>
                  <a:satOff val="0"/>
                  <a:lumOff val="0"/>
                  <a:alphaOff val="0"/>
                </a:schemeClr>
              </a:effectRef>
              <a:fontRef idx="minor">
                <a:schemeClr val="dk1">
                  <a:hueOff val="0"/>
                  <a:satOff val="0"/>
                  <a:lumOff val="0"/>
                  <a:alphaOff val="0"/>
                </a:schemeClr>
              </a:fontRef>
            </p:style>
            <p:txBody>
              <a:bodyPr/>
              <a:lstStyle/>
              <a:p>
                <a:endParaRPr lang="es-MX" sz="2700" dirty="0">
                  <a:latin typeface="Montserrat" panose="00000500000000000000" pitchFamily="2" charset="0"/>
                </a:endParaRPr>
              </a:p>
            </p:txBody>
          </p:sp>
          <p:sp>
            <p:nvSpPr>
              <p:cNvPr id="6" name="Rectángulo: esquinas redondeadas 4">
                <a:extLst>
                  <a:ext uri="{FF2B5EF4-FFF2-40B4-BE49-F238E27FC236}">
                    <a16:creationId xmlns:a16="http://schemas.microsoft.com/office/drawing/2014/main" id="{FF699EA4-C599-41C0-0F29-8614229EB0B5}"/>
                  </a:ext>
                </a:extLst>
              </p:cNvPr>
              <p:cNvSpPr txBox="1"/>
              <p:nvPr/>
            </p:nvSpPr>
            <p:spPr>
              <a:xfrm>
                <a:off x="1532264" y="2404654"/>
                <a:ext cx="5582547" cy="109302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5730" tIns="125730" rIns="125730" bIns="125730" numCol="1" spcCol="1270" anchor="t" anchorCtr="0">
                <a:noAutofit/>
              </a:bodyPr>
              <a:lstStyle/>
              <a:p>
                <a:pPr defTabSz="1466850">
                  <a:lnSpc>
                    <a:spcPct val="90000"/>
                  </a:lnSpc>
                  <a:spcBef>
                    <a:spcPct val="0"/>
                  </a:spcBef>
                  <a:spcAft>
                    <a:spcPct val="35000"/>
                  </a:spcAft>
                </a:pPr>
                <a:r>
                  <a:rPr lang="es-MX" sz="3300" b="1" dirty="0">
                    <a:latin typeface="Montserrat" panose="00000500000000000000" pitchFamily="2" charset="0"/>
                    <a:cs typeface="Arial" panose="020B0604020202020204" pitchFamily="34" charset="0"/>
                  </a:rPr>
                  <a:t>ACDO.AS2.HCT.230724/261.P.DIR</a:t>
                </a:r>
                <a:endParaRPr lang="es-MX" sz="3300" dirty="0">
                  <a:latin typeface="Montserrat" panose="00000500000000000000" pitchFamily="2" charset="0"/>
                </a:endParaRPr>
              </a:p>
              <a:p>
                <a:pPr marL="257175" lvl="1" indent="-257175" defTabSz="1133475">
                  <a:lnSpc>
                    <a:spcPct val="90000"/>
                  </a:lnSpc>
                  <a:spcBef>
                    <a:spcPct val="0"/>
                  </a:spcBef>
                  <a:spcAft>
                    <a:spcPct val="15000"/>
                  </a:spcAft>
                  <a:buChar char="•"/>
                </a:pPr>
                <a:r>
                  <a:rPr lang="es-MX" sz="2550" dirty="0">
                    <a:latin typeface="Montserrat" panose="00000500000000000000" pitchFamily="2" charset="0"/>
                    <a:cs typeface="Arial" panose="020B0604020202020204" pitchFamily="34" charset="0"/>
                  </a:rPr>
                  <a:t>Lineamientos de carácter general para la operación del Buzón IMSS</a:t>
                </a:r>
                <a:endParaRPr lang="es-MX" sz="2550" dirty="0">
                  <a:latin typeface="Montserrat" panose="00000500000000000000" pitchFamily="2" charset="0"/>
                </a:endParaRPr>
              </a:p>
            </p:txBody>
          </p:sp>
        </p:grpSp>
      </p:grpSp>
      <p:sp>
        <p:nvSpPr>
          <p:cNvPr id="7" name="Rectángulo: esquinas redondeadas 6" descr="Storytelling con relleno sólido">
            <a:extLst>
              <a:ext uri="{FF2B5EF4-FFF2-40B4-BE49-F238E27FC236}">
                <a16:creationId xmlns:a16="http://schemas.microsoft.com/office/drawing/2014/main" id="{E8E7FDA3-FE32-799D-03A6-C29597889962}"/>
              </a:ext>
            </a:extLst>
          </p:cNvPr>
          <p:cNvSpPr/>
          <p:nvPr/>
        </p:nvSpPr>
        <p:spPr>
          <a:xfrm>
            <a:off x="5756084" y="7164944"/>
            <a:ext cx="2134443" cy="1311629"/>
          </a:xfrm>
          <a:prstGeom prst="roundRect">
            <a:avLst>
              <a:gd name="adj" fmla="val 10000"/>
            </a:avLst>
          </a:prstGeom>
          <a:blipFill dpi="0" rotWithShape="1">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l="9328" t="-17507" r="18832" b="1125"/>
            </a:stretch>
          </a:blipFill>
        </p:spPr>
        <p:style>
          <a:lnRef idx="0">
            <a:schemeClr val="accent1">
              <a:shade val="80000"/>
              <a:hueOff val="0"/>
              <a:satOff val="0"/>
              <a:lumOff val="0"/>
              <a:alphaOff val="0"/>
            </a:schemeClr>
          </a:lnRef>
          <a:fillRef idx="1">
            <a:scrgbClr r="0" g="0" b="0"/>
          </a:fillRef>
          <a:effectRef idx="3">
            <a:schemeClr val="accent1">
              <a:tint val="40000"/>
              <a:hueOff val="0"/>
              <a:satOff val="0"/>
              <a:lumOff val="0"/>
              <a:alphaOff val="0"/>
            </a:schemeClr>
          </a:effectRef>
          <a:fontRef idx="minor">
            <a:schemeClr val="lt1">
              <a:hueOff val="0"/>
              <a:satOff val="0"/>
              <a:lumOff val="0"/>
              <a:alphaOff val="0"/>
            </a:schemeClr>
          </a:fontRef>
        </p:style>
        <p:txBody>
          <a:bodyPr/>
          <a:lstStyle/>
          <a:p>
            <a:endParaRPr lang="es-MX" sz="2700" dirty="0">
              <a:latin typeface="Montserrat" panose="00000500000000000000" pitchFamily="2" charset="0"/>
            </a:endParaRPr>
          </a:p>
        </p:txBody>
      </p:sp>
    </p:spTree>
    <p:extLst>
      <p:ext uri="{BB962C8B-B14F-4D97-AF65-F5344CB8AC3E}">
        <p14:creationId xmlns:p14="http://schemas.microsoft.com/office/powerpoint/2010/main" val="53770393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82B96BB-DAB4-58A6-8333-BFE5A7D5F68B}"/>
              </a:ext>
            </a:extLst>
          </p:cNvPr>
          <p:cNvSpPr txBox="1"/>
          <p:nvPr/>
        </p:nvSpPr>
        <p:spPr>
          <a:xfrm>
            <a:off x="3115598" y="2373511"/>
            <a:ext cx="12056805" cy="5493812"/>
          </a:xfrm>
          <a:prstGeom prst="rect">
            <a:avLst/>
          </a:prstGeom>
          <a:noFill/>
          <a:effectLst>
            <a:outerShdw blurRad="50800" dist="38100" dir="5400000" algn="t" rotWithShape="0">
              <a:prstClr val="black">
                <a:alpha val="40000"/>
              </a:prstClr>
            </a:outerShdw>
          </a:effectLst>
        </p:spPr>
        <p:txBody>
          <a:bodyPr wrap="square" rtlCol="0">
            <a:spAutoFit/>
          </a:bodyPr>
          <a:lstStyle/>
          <a:p>
            <a:pPr algn="just"/>
            <a:r>
              <a:rPr lang="es-MX" sz="2700" dirty="0">
                <a:latin typeface="Montserrat" panose="00000500000000000000" pitchFamily="2" charset="0"/>
              </a:rPr>
              <a:t>De acuerdo con el DECRETO publicado en DOF 07062024, el IMSS publicara dentro de un plazo de 60 días, los trámites y servicios disponibles en el Buzón IMSS, así como sus reglas de carácter general para su operación. </a:t>
            </a:r>
          </a:p>
          <a:p>
            <a:pPr algn="just"/>
            <a:endParaRPr lang="es-MX" sz="2700" dirty="0">
              <a:latin typeface="Montserrat" panose="00000500000000000000" pitchFamily="2" charset="0"/>
            </a:endParaRPr>
          </a:p>
          <a:p>
            <a:pPr algn="just"/>
            <a:r>
              <a:rPr lang="es-MX" sz="2700" dirty="0">
                <a:latin typeface="Montserrat" panose="00000500000000000000" pitchFamily="2" charset="0"/>
              </a:rPr>
              <a:t>Hasta en tanto no se publiquen las nuevas reglas de carácter general, seguirán vigentes los "Lineamientos Generales para el Uso del Buzón IMSS .</a:t>
            </a:r>
          </a:p>
          <a:p>
            <a:pPr algn="just"/>
            <a:endParaRPr lang="es-MX" sz="2700" dirty="0">
              <a:latin typeface="Montserrat" panose="00000500000000000000" pitchFamily="2" charset="0"/>
            </a:endParaRPr>
          </a:p>
          <a:p>
            <a:pPr algn="just"/>
            <a:r>
              <a:rPr lang="es-MX" sz="2700" dirty="0">
                <a:latin typeface="Montserrat" panose="00000500000000000000" pitchFamily="2" charset="0"/>
              </a:rPr>
              <a:t>El 05 de agosto se publica en el DOF los Lineamientos de carácter general para la operación del Buzón IMSS, contenidos en el Anexo Único, así como la relación de trámites y servicios disponibles y por ofrecerse en el Buzón IMSS.</a:t>
            </a:r>
          </a:p>
        </p:txBody>
      </p:sp>
    </p:spTree>
    <p:extLst>
      <p:ext uri="{BB962C8B-B14F-4D97-AF65-F5344CB8AC3E}">
        <p14:creationId xmlns:p14="http://schemas.microsoft.com/office/powerpoint/2010/main" val="421693056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882066A-1201-2471-8E02-0EFFE2A3A3CB}"/>
              </a:ext>
            </a:extLst>
          </p:cNvPr>
          <p:cNvSpPr txBox="1"/>
          <p:nvPr/>
        </p:nvSpPr>
        <p:spPr>
          <a:xfrm>
            <a:off x="3973398" y="3784469"/>
            <a:ext cx="3803715" cy="3410559"/>
          </a:xfrm>
          <a:prstGeom prst="rect">
            <a:avLst/>
          </a:prstGeom>
        </p:spPr>
        <p:txBody>
          <a:bodyPr vert="horz" lIns="137160" tIns="68580" rIns="137160" bIns="6858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8100" dirty="0"/>
              <a:t>BUZÓN</a:t>
            </a:r>
          </a:p>
          <a:p>
            <a:r>
              <a:rPr lang="es-MX" sz="8100" dirty="0"/>
              <a:t>IMSS</a:t>
            </a:r>
          </a:p>
        </p:txBody>
      </p:sp>
      <p:pic>
        <p:nvPicPr>
          <p:cNvPr id="9218" name="Picture 2" descr="signo de interrogación ">
            <a:extLst>
              <a:ext uri="{FF2B5EF4-FFF2-40B4-BE49-F238E27FC236}">
                <a16:creationId xmlns:a16="http://schemas.microsoft.com/office/drawing/2014/main" id="{6FB2BEAE-D473-4E9A-F93C-3F3E74EC6C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353571">
            <a:off x="266129" y="3703876"/>
            <a:ext cx="3571745" cy="3571745"/>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ABEE6874-78C0-0710-2C76-7B0FFDFB6D8C}"/>
              </a:ext>
            </a:extLst>
          </p:cNvPr>
          <p:cNvSpPr txBox="1"/>
          <p:nvPr/>
        </p:nvSpPr>
        <p:spPr>
          <a:xfrm>
            <a:off x="8258750" y="2373507"/>
            <a:ext cx="7862091" cy="6740307"/>
          </a:xfrm>
          <a:prstGeom prst="rect">
            <a:avLst/>
          </a:prstGeom>
          <a:noFill/>
        </p:spPr>
        <p:txBody>
          <a:bodyPr wrap="square">
            <a:spAutoFit/>
          </a:bodyPr>
          <a:lstStyle/>
          <a:p>
            <a:pPr algn="just"/>
            <a:r>
              <a:rPr lang="es-MX" sz="2700" dirty="0">
                <a:latin typeface="Montserrat" panose="00000500000000000000" pitchFamily="2" charset="0"/>
              </a:rPr>
              <a:t>El sistema de comunicación electrónico implementado, </a:t>
            </a:r>
            <a:r>
              <a:rPr lang="es-MX" sz="2700" b="1" dirty="0">
                <a:solidFill>
                  <a:schemeClr val="accent1"/>
                </a:solidFill>
                <a:latin typeface="Montserrat" panose="00000500000000000000" pitchFamily="2" charset="0"/>
              </a:rPr>
              <a:t>administrado por el Instituto Mexicano del Seguro Social</a:t>
            </a:r>
            <a:r>
              <a:rPr lang="es-MX" sz="2700" b="1" dirty="0">
                <a:latin typeface="Montserrat" panose="00000500000000000000" pitchFamily="2" charset="0"/>
              </a:rPr>
              <a:t> </a:t>
            </a:r>
            <a:r>
              <a:rPr lang="es-MX" sz="2700" dirty="0">
                <a:latin typeface="Montserrat" panose="00000500000000000000" pitchFamily="2" charset="0"/>
              </a:rPr>
              <a:t>y establecido en su página de Internet, </a:t>
            </a:r>
            <a:r>
              <a:rPr lang="es-MX" sz="2700" b="1" dirty="0">
                <a:solidFill>
                  <a:schemeClr val="accent1"/>
                </a:solidFill>
                <a:latin typeface="Montserrat" panose="00000500000000000000" pitchFamily="2" charset="0"/>
              </a:rPr>
              <a:t>a través del cual podrá</a:t>
            </a:r>
            <a:r>
              <a:rPr lang="es-MX" sz="2700" b="1" dirty="0">
                <a:latin typeface="Montserrat" panose="00000500000000000000" pitchFamily="2" charset="0"/>
              </a:rPr>
              <a:t> </a:t>
            </a:r>
            <a:r>
              <a:rPr lang="es-MX" sz="2700" dirty="0">
                <a:latin typeface="Montserrat" panose="00000500000000000000" pitchFamily="2" charset="0"/>
              </a:rPr>
              <a:t>realizar la notificación de cualquier acto, requerimiento o resolución administrativa que emita en documentos digitales, e informar sobre aspectos de interés; mediante el cual, </a:t>
            </a:r>
            <a:r>
              <a:rPr lang="es-MX" sz="2700" b="1" dirty="0">
                <a:solidFill>
                  <a:schemeClr val="accent1"/>
                </a:solidFill>
                <a:latin typeface="Montserrat" panose="00000500000000000000" pitchFamily="2" charset="0"/>
              </a:rPr>
              <a:t>los particulares podrán</a:t>
            </a:r>
            <a:r>
              <a:rPr lang="es-MX" sz="2700" dirty="0">
                <a:solidFill>
                  <a:schemeClr val="accent1"/>
                </a:solidFill>
                <a:latin typeface="Montserrat" panose="00000500000000000000" pitchFamily="2" charset="0"/>
              </a:rPr>
              <a:t> </a:t>
            </a:r>
            <a:r>
              <a:rPr lang="es-MX" sz="2700" dirty="0">
                <a:latin typeface="Montserrat" panose="00000500000000000000" pitchFamily="2" charset="0"/>
              </a:rPr>
              <a:t>presentar promociones, solicitudes, avisos o dar cumplimiento a sus obligaciones y requerimientos efectuados por el Instituto; ello, mediante documentos digitales, así como realizar consultas sobre su situación fiscal y administrativa ante el Instituto.</a:t>
            </a:r>
          </a:p>
        </p:txBody>
      </p:sp>
      <p:sp>
        <p:nvSpPr>
          <p:cNvPr id="7" name="CuadroTexto 6">
            <a:extLst>
              <a:ext uri="{FF2B5EF4-FFF2-40B4-BE49-F238E27FC236}">
                <a16:creationId xmlns:a16="http://schemas.microsoft.com/office/drawing/2014/main" id="{C791A18E-B369-3F99-1A54-49A6EBFA2434}"/>
              </a:ext>
            </a:extLst>
          </p:cNvPr>
          <p:cNvSpPr txBox="1"/>
          <p:nvPr/>
        </p:nvSpPr>
        <p:spPr>
          <a:xfrm>
            <a:off x="716012" y="9623324"/>
            <a:ext cx="9266972" cy="415498"/>
          </a:xfrm>
          <a:prstGeom prst="rect">
            <a:avLst/>
          </a:prstGeom>
          <a:noFill/>
        </p:spPr>
        <p:txBody>
          <a:bodyPr wrap="square" rtlCol="0">
            <a:spAutoFit/>
          </a:bodyPr>
          <a:lstStyle/>
          <a:p>
            <a:r>
              <a:rPr lang="es-MX" sz="2100" b="1" dirty="0">
                <a:latin typeface="Montserrat" panose="00000500000000000000" pitchFamily="2" charset="0"/>
              </a:rPr>
              <a:t>Fundamento legal: Art. 5 A LSS Reforma de Ley DOF 07062024</a:t>
            </a:r>
          </a:p>
        </p:txBody>
      </p:sp>
      <p:sp>
        <p:nvSpPr>
          <p:cNvPr id="3" name="CuadroTexto 2">
            <a:extLst>
              <a:ext uri="{FF2B5EF4-FFF2-40B4-BE49-F238E27FC236}">
                <a16:creationId xmlns:a16="http://schemas.microsoft.com/office/drawing/2014/main" id="{98D6050D-2412-79A8-8A85-F8354C6C71ED}"/>
              </a:ext>
            </a:extLst>
          </p:cNvPr>
          <p:cNvSpPr txBox="1"/>
          <p:nvPr/>
        </p:nvSpPr>
        <p:spPr>
          <a:xfrm>
            <a:off x="2916492" y="663677"/>
            <a:ext cx="12101052" cy="646331"/>
          </a:xfrm>
          <a:prstGeom prst="rect">
            <a:avLst/>
          </a:prstGeom>
          <a:noFill/>
        </p:spPr>
        <p:txBody>
          <a:bodyPr wrap="square" rtlCol="0">
            <a:spAutoFit/>
          </a:bodyPr>
          <a:lstStyle/>
          <a:p>
            <a:pPr algn="ctr"/>
            <a:r>
              <a:rPr lang="es-MX" sz="3600" b="1" dirty="0">
                <a:solidFill>
                  <a:schemeClr val="accent1">
                    <a:lumMod val="50000"/>
                  </a:schemeClr>
                </a:solidFill>
                <a:latin typeface="Montserrat" panose="00000500000000000000" pitchFamily="2" charset="0"/>
              </a:rPr>
              <a:t>Plataforma Buzón IMSS</a:t>
            </a:r>
          </a:p>
        </p:txBody>
      </p:sp>
    </p:spTree>
    <p:extLst>
      <p:ext uri="{BB962C8B-B14F-4D97-AF65-F5344CB8AC3E}">
        <p14:creationId xmlns:p14="http://schemas.microsoft.com/office/powerpoint/2010/main" val="348138086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702B9EC-A822-A2CD-71E8-DD96BB7C2F5D}"/>
              </a:ext>
            </a:extLst>
          </p:cNvPr>
          <p:cNvSpPr txBox="1"/>
          <p:nvPr/>
        </p:nvSpPr>
        <p:spPr>
          <a:xfrm>
            <a:off x="4934936" y="4035505"/>
            <a:ext cx="12157755" cy="2169825"/>
          </a:xfrm>
          <a:prstGeom prst="rect">
            <a:avLst/>
          </a:prstGeom>
          <a:noFill/>
        </p:spPr>
        <p:txBody>
          <a:bodyPr wrap="square">
            <a:spAutoFit/>
          </a:bodyPr>
          <a:lstStyle/>
          <a:p>
            <a:pPr algn="just"/>
            <a:r>
              <a:rPr lang="es-MX" sz="2700" dirty="0">
                <a:latin typeface="Montserrat" panose="00000500000000000000" pitchFamily="2" charset="0"/>
              </a:rPr>
              <a:t>Las y los derechohabientes, patrones, sujetos obligados, contadores públicos, contadores públicos autorizados, responsables solidarios, terceros relacionados, sean personas físicas o morales y representantes legales que realicen actuaciones ante el Instituto mediante el Buzón IMSS.</a:t>
            </a:r>
          </a:p>
        </p:txBody>
      </p:sp>
      <p:sp>
        <p:nvSpPr>
          <p:cNvPr id="4" name="CuadroTexto 3">
            <a:extLst>
              <a:ext uri="{FF2B5EF4-FFF2-40B4-BE49-F238E27FC236}">
                <a16:creationId xmlns:a16="http://schemas.microsoft.com/office/drawing/2014/main" id="{0CBF4ACA-9529-F7EF-9D3C-ECA513258824}"/>
              </a:ext>
            </a:extLst>
          </p:cNvPr>
          <p:cNvSpPr txBox="1"/>
          <p:nvPr/>
        </p:nvSpPr>
        <p:spPr>
          <a:xfrm>
            <a:off x="4273708" y="2127517"/>
            <a:ext cx="10304846" cy="1268153"/>
          </a:xfrm>
          <a:prstGeom prst="rect">
            <a:avLst/>
          </a:prstGeom>
        </p:spPr>
        <p:txBody>
          <a:bodyPr vert="horz" lIns="137160" tIns="68580" rIns="137160" bIns="6858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6600" dirty="0"/>
              <a:t>PERSONAS PARTICULARES</a:t>
            </a:r>
          </a:p>
        </p:txBody>
      </p:sp>
      <p:pic>
        <p:nvPicPr>
          <p:cNvPr id="5" name="Picture 2" descr="signo de interrogación ">
            <a:extLst>
              <a:ext uri="{FF2B5EF4-FFF2-40B4-BE49-F238E27FC236}">
                <a16:creationId xmlns:a16="http://schemas.microsoft.com/office/drawing/2014/main" id="{E24CFA94-EB52-6A13-D3E8-6B8FC70F39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353571">
            <a:off x="1186177" y="3722857"/>
            <a:ext cx="2953337" cy="2953337"/>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56CD27AC-A6D7-4B9C-8EF4-6B01AC1BB4B9}"/>
              </a:ext>
            </a:extLst>
          </p:cNvPr>
          <p:cNvSpPr txBox="1"/>
          <p:nvPr/>
        </p:nvSpPr>
        <p:spPr>
          <a:xfrm>
            <a:off x="758434" y="9651761"/>
            <a:ext cx="9408374" cy="415498"/>
          </a:xfrm>
          <a:prstGeom prst="rect">
            <a:avLst/>
          </a:prstGeom>
          <a:noFill/>
        </p:spPr>
        <p:txBody>
          <a:bodyPr wrap="square" rtlCol="0">
            <a:spAutoFit/>
          </a:bodyPr>
          <a:lstStyle/>
          <a:p>
            <a:r>
              <a:rPr lang="es-MX" sz="2100" b="1" dirty="0">
                <a:latin typeface="Montserrat" panose="00000500000000000000" pitchFamily="2" charset="0"/>
              </a:rPr>
              <a:t>Fundamento legal: Art. 5 A LSS Reforma de Ley DOF 07062024</a:t>
            </a:r>
          </a:p>
        </p:txBody>
      </p:sp>
    </p:spTree>
    <p:extLst>
      <p:ext uri="{BB962C8B-B14F-4D97-AF65-F5344CB8AC3E}">
        <p14:creationId xmlns:p14="http://schemas.microsoft.com/office/powerpoint/2010/main" val="52040853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6BB7303-3F8D-8161-1F3C-C390798B3E1C}"/>
              </a:ext>
            </a:extLst>
          </p:cNvPr>
          <p:cNvSpPr txBox="1"/>
          <p:nvPr/>
        </p:nvSpPr>
        <p:spPr>
          <a:xfrm>
            <a:off x="2352368" y="2675293"/>
            <a:ext cx="5429250" cy="5078313"/>
          </a:xfrm>
          <a:prstGeom prst="rect">
            <a:avLst/>
          </a:prstGeom>
          <a:noFill/>
        </p:spPr>
        <p:txBody>
          <a:bodyPr wrap="square">
            <a:spAutoFit/>
          </a:bodyPr>
          <a:lstStyle/>
          <a:p>
            <a:pPr algn="ctr"/>
            <a:r>
              <a:rPr lang="es-MX" sz="2700" b="1" dirty="0">
                <a:solidFill>
                  <a:schemeClr val="accent1">
                    <a:lumMod val="50000"/>
                  </a:schemeClr>
                </a:solidFill>
                <a:latin typeface="Montserrat" panose="00000500000000000000" pitchFamily="2" charset="0"/>
              </a:rPr>
              <a:t>Personas Particulares</a:t>
            </a:r>
          </a:p>
          <a:p>
            <a:endParaRPr lang="es-MX" sz="2700" b="1" dirty="0">
              <a:solidFill>
                <a:srgbClr val="FFC000"/>
              </a:solidFill>
              <a:latin typeface="Montserrat" panose="00000500000000000000" pitchFamily="2" charset="0"/>
            </a:endParaRPr>
          </a:p>
          <a:p>
            <a:endParaRPr lang="es-MX" sz="2700" b="1" dirty="0">
              <a:solidFill>
                <a:srgbClr val="FFC000"/>
              </a:solidFill>
              <a:latin typeface="Montserrat" panose="00000500000000000000" pitchFamily="2" charset="0"/>
            </a:endParaRPr>
          </a:p>
          <a:p>
            <a:endParaRPr lang="es-MX" sz="2700" b="1" dirty="0">
              <a:solidFill>
                <a:srgbClr val="FFC000"/>
              </a:solidFill>
              <a:latin typeface="Montserrat" panose="00000500000000000000" pitchFamily="2" charset="0"/>
            </a:endParaRPr>
          </a:p>
          <a:p>
            <a:endParaRPr lang="es-MX" sz="2700" b="1" dirty="0">
              <a:solidFill>
                <a:srgbClr val="FFC000"/>
              </a:solidFill>
              <a:latin typeface="Montserrat" panose="00000500000000000000" pitchFamily="2" charset="0"/>
            </a:endParaRPr>
          </a:p>
          <a:p>
            <a:r>
              <a:rPr lang="es-MX" sz="2700" b="1" dirty="0">
                <a:solidFill>
                  <a:srgbClr val="FFC000"/>
                </a:solidFill>
                <a:latin typeface="Montserrat" panose="00000500000000000000" pitchFamily="2" charset="0"/>
              </a:rPr>
              <a:t>Podrán</a:t>
            </a:r>
            <a:r>
              <a:rPr lang="es-MX" sz="2700" dirty="0">
                <a:latin typeface="Montserrat" panose="00000500000000000000" pitchFamily="2" charset="0"/>
              </a:rPr>
              <a:t> presentar ante el Instituto, las </a:t>
            </a:r>
            <a:r>
              <a:rPr lang="es-MX" sz="2700" b="1" dirty="0">
                <a:solidFill>
                  <a:schemeClr val="accent4"/>
                </a:solidFill>
                <a:latin typeface="Montserrat" panose="00000500000000000000" pitchFamily="2" charset="0"/>
              </a:rPr>
              <a:t>promociones o solicitudes</a:t>
            </a:r>
            <a:r>
              <a:rPr lang="es-MX" sz="2700" b="1" dirty="0">
                <a:latin typeface="Montserrat" panose="00000500000000000000" pitchFamily="2" charset="0"/>
              </a:rPr>
              <a:t> </a:t>
            </a:r>
            <a:r>
              <a:rPr lang="es-MX" sz="2700" dirty="0">
                <a:latin typeface="Montserrat" panose="00000500000000000000" pitchFamily="2" charset="0"/>
              </a:rPr>
              <a:t>relacionadas con el ejercicio de las facultades de éste, establecidas en la Ley y sus Reglamentos a través del Buzón IMSS.</a:t>
            </a:r>
          </a:p>
        </p:txBody>
      </p:sp>
      <p:sp>
        <p:nvSpPr>
          <p:cNvPr id="2" name="CuadroTexto 1">
            <a:extLst>
              <a:ext uri="{FF2B5EF4-FFF2-40B4-BE49-F238E27FC236}">
                <a16:creationId xmlns:a16="http://schemas.microsoft.com/office/drawing/2014/main" id="{D82B5EA5-BEEF-8724-1AF4-931AD2FAE34F}"/>
              </a:ext>
            </a:extLst>
          </p:cNvPr>
          <p:cNvSpPr txBox="1"/>
          <p:nvPr/>
        </p:nvSpPr>
        <p:spPr>
          <a:xfrm>
            <a:off x="3093474" y="663677"/>
            <a:ext cx="11612340" cy="2011616"/>
          </a:xfrm>
          <a:prstGeom prst="rect">
            <a:avLst/>
          </a:prstGeom>
        </p:spPr>
        <p:txBody>
          <a:bodyPr vert="horz" lIns="137160" tIns="68580" rIns="137160" bIns="6858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6000" dirty="0"/>
              <a:t>¿QUÉ HACER EN EL BUZÓN IMSS?</a:t>
            </a:r>
          </a:p>
        </p:txBody>
      </p:sp>
      <p:sp>
        <p:nvSpPr>
          <p:cNvPr id="5" name="CuadroTexto 4">
            <a:extLst>
              <a:ext uri="{FF2B5EF4-FFF2-40B4-BE49-F238E27FC236}">
                <a16:creationId xmlns:a16="http://schemas.microsoft.com/office/drawing/2014/main" id="{BFC1F14A-2554-538F-9A0E-46B2FB3A9F9C}"/>
              </a:ext>
            </a:extLst>
          </p:cNvPr>
          <p:cNvSpPr txBox="1"/>
          <p:nvPr/>
        </p:nvSpPr>
        <p:spPr>
          <a:xfrm>
            <a:off x="10351524" y="2675292"/>
            <a:ext cx="5429250" cy="5493812"/>
          </a:xfrm>
          <a:prstGeom prst="rect">
            <a:avLst/>
          </a:prstGeom>
          <a:noFill/>
        </p:spPr>
        <p:txBody>
          <a:bodyPr wrap="square">
            <a:spAutoFit/>
          </a:bodyPr>
          <a:lstStyle/>
          <a:p>
            <a:pPr algn="ctr"/>
            <a:r>
              <a:rPr lang="es-MX" sz="2700" b="1" dirty="0">
                <a:solidFill>
                  <a:schemeClr val="accent1">
                    <a:lumMod val="50000"/>
                  </a:schemeClr>
                </a:solidFill>
                <a:latin typeface="Montserrat" panose="00000500000000000000" pitchFamily="2" charset="0"/>
              </a:rPr>
              <a:t>El Instituto </a:t>
            </a:r>
          </a:p>
          <a:p>
            <a:pPr algn="just"/>
            <a:endParaRPr lang="es-MX" sz="2700" b="1" dirty="0">
              <a:solidFill>
                <a:srgbClr val="FFC000"/>
              </a:solidFill>
              <a:latin typeface="Montserrat" panose="00000500000000000000" pitchFamily="2" charset="0"/>
            </a:endParaRPr>
          </a:p>
          <a:p>
            <a:pPr algn="just"/>
            <a:endParaRPr lang="es-MX" sz="2700" b="1" dirty="0">
              <a:solidFill>
                <a:srgbClr val="FFC000"/>
              </a:solidFill>
              <a:latin typeface="Montserrat" panose="00000500000000000000" pitchFamily="2" charset="0"/>
            </a:endParaRPr>
          </a:p>
          <a:p>
            <a:pPr algn="just"/>
            <a:endParaRPr lang="es-MX" sz="2700" b="1" dirty="0">
              <a:solidFill>
                <a:srgbClr val="FFC000"/>
              </a:solidFill>
              <a:latin typeface="Montserrat" panose="00000500000000000000" pitchFamily="2" charset="0"/>
            </a:endParaRPr>
          </a:p>
          <a:p>
            <a:pPr algn="just"/>
            <a:endParaRPr lang="es-MX" sz="2700" b="1" dirty="0">
              <a:solidFill>
                <a:srgbClr val="FFC000"/>
              </a:solidFill>
              <a:latin typeface="Montserrat" panose="00000500000000000000" pitchFamily="2" charset="0"/>
            </a:endParaRPr>
          </a:p>
          <a:p>
            <a:pPr algn="just"/>
            <a:r>
              <a:rPr lang="es-MX" sz="2700" b="1" dirty="0">
                <a:solidFill>
                  <a:srgbClr val="FFC000"/>
                </a:solidFill>
                <a:latin typeface="Montserrat" panose="00000500000000000000" pitchFamily="2" charset="0"/>
              </a:rPr>
              <a:t>Realizará</a:t>
            </a:r>
            <a:r>
              <a:rPr lang="es-MX" sz="2700" dirty="0">
                <a:latin typeface="Montserrat" panose="00000500000000000000" pitchFamily="2" charset="0"/>
              </a:rPr>
              <a:t> </a:t>
            </a:r>
            <a:r>
              <a:rPr lang="es-MX" sz="2700" b="1" dirty="0">
                <a:solidFill>
                  <a:schemeClr val="accent4"/>
                </a:solidFill>
                <a:latin typeface="Montserrat" panose="00000500000000000000" pitchFamily="2" charset="0"/>
              </a:rPr>
              <a:t>notificaciones, citatorios, emplazamientos; requerir o solicitar informes o documentación, o emitir resoluciones e informar</a:t>
            </a:r>
            <a:r>
              <a:rPr lang="es-MX" sz="2700" dirty="0">
                <a:solidFill>
                  <a:schemeClr val="accent4"/>
                </a:solidFill>
                <a:latin typeface="Montserrat" panose="00000500000000000000" pitchFamily="2" charset="0"/>
              </a:rPr>
              <a:t> </a:t>
            </a:r>
            <a:r>
              <a:rPr lang="es-MX" sz="2700" dirty="0">
                <a:latin typeface="Montserrat" panose="00000500000000000000" pitchFamily="2" charset="0"/>
              </a:rPr>
              <a:t>sobre aspectos de interés a las personas particulares, a través del Buzón IMSS.</a:t>
            </a:r>
          </a:p>
        </p:txBody>
      </p:sp>
      <p:pic>
        <p:nvPicPr>
          <p:cNvPr id="6" name="Picture 8" descr="Flecha hacia arriba">
            <a:extLst>
              <a:ext uri="{FF2B5EF4-FFF2-40B4-BE49-F238E27FC236}">
                <a16:creationId xmlns:a16="http://schemas.microsoft.com/office/drawing/2014/main" id="{633D5AFB-68C4-618D-C4EA-503D73B8DF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4626243" y="3343913"/>
            <a:ext cx="881499" cy="88149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Flecha hacia arriba">
            <a:extLst>
              <a:ext uri="{FF2B5EF4-FFF2-40B4-BE49-F238E27FC236}">
                <a16:creationId xmlns:a16="http://schemas.microsoft.com/office/drawing/2014/main" id="{36E633CC-1415-7F87-5448-35AA6FC9DD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12625400" y="3343914"/>
            <a:ext cx="881499" cy="881499"/>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5D50C576-6D68-CC05-E3BC-3D9BE265663D}"/>
              </a:ext>
            </a:extLst>
          </p:cNvPr>
          <p:cNvSpPr txBox="1"/>
          <p:nvPr/>
        </p:nvSpPr>
        <p:spPr>
          <a:xfrm>
            <a:off x="732448" y="9623324"/>
            <a:ext cx="12774452" cy="415498"/>
          </a:xfrm>
          <a:prstGeom prst="rect">
            <a:avLst/>
          </a:prstGeom>
          <a:noFill/>
        </p:spPr>
        <p:txBody>
          <a:bodyPr wrap="square" rtlCol="0">
            <a:spAutoFit/>
          </a:bodyPr>
          <a:lstStyle/>
          <a:p>
            <a:r>
              <a:rPr lang="es-MX" sz="2100" b="1" dirty="0">
                <a:latin typeface="Montserrat" panose="00000500000000000000" pitchFamily="2" charset="0"/>
              </a:rPr>
              <a:t>Fundamento legal: Art. 5 A LSS, Art. 286 L, Art 286 M Reforma de Ley DOF 07062024</a:t>
            </a:r>
          </a:p>
        </p:txBody>
      </p:sp>
    </p:spTree>
    <p:extLst>
      <p:ext uri="{BB962C8B-B14F-4D97-AF65-F5344CB8AC3E}">
        <p14:creationId xmlns:p14="http://schemas.microsoft.com/office/powerpoint/2010/main" val="37963878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07A1893-BB9F-ED52-9713-B73FC3C03444}"/>
              </a:ext>
            </a:extLst>
          </p:cNvPr>
          <p:cNvPicPr>
            <a:picLocks noChangeAspect="1"/>
          </p:cNvPicPr>
          <p:nvPr/>
        </p:nvPicPr>
        <p:blipFill rotWithShape="1">
          <a:blip r:embed="rId2"/>
          <a:srcRect l="2111" r="2585" b="6383"/>
          <a:stretch/>
        </p:blipFill>
        <p:spPr>
          <a:xfrm>
            <a:off x="1853946" y="2162077"/>
            <a:ext cx="14580108" cy="6812936"/>
          </a:xfrm>
          <a:prstGeom prst="rect">
            <a:avLst/>
          </a:prstGeom>
          <a:ln>
            <a:noFill/>
          </a:ln>
          <a:effectLst>
            <a:outerShdw blurRad="292100" dist="139700" dir="2700000" algn="tl" rotWithShape="0">
              <a:srgbClr val="333333">
                <a:alpha val="65000"/>
              </a:srgbClr>
            </a:outerShdw>
          </a:effectLst>
        </p:spPr>
      </p:pic>
      <p:sp>
        <p:nvSpPr>
          <p:cNvPr id="4" name="CuadroTexto 3">
            <a:extLst>
              <a:ext uri="{FF2B5EF4-FFF2-40B4-BE49-F238E27FC236}">
                <a16:creationId xmlns:a16="http://schemas.microsoft.com/office/drawing/2014/main" id="{C8C273A3-20FE-1D43-B306-0D549DF5C828}"/>
              </a:ext>
            </a:extLst>
          </p:cNvPr>
          <p:cNvSpPr txBox="1"/>
          <p:nvPr/>
        </p:nvSpPr>
        <p:spPr>
          <a:xfrm>
            <a:off x="5067177" y="389357"/>
            <a:ext cx="8153646" cy="1283996"/>
          </a:xfrm>
          <a:prstGeom prst="rect">
            <a:avLst/>
          </a:prstGeom>
        </p:spPr>
        <p:txBody>
          <a:bodyPr vert="horz" lIns="137160" tIns="68580" rIns="137160" bIns="68580" rtlCol="0" anchor="b">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6000" dirty="0"/>
              <a:t>REGISTRO BUZÓN IMSS</a:t>
            </a:r>
          </a:p>
        </p:txBody>
      </p:sp>
    </p:spTree>
    <p:extLst>
      <p:ext uri="{BB962C8B-B14F-4D97-AF65-F5344CB8AC3E}">
        <p14:creationId xmlns:p14="http://schemas.microsoft.com/office/powerpoint/2010/main" val="108659603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Interfaz de usuario gráfica, Texto, Aplicación, Correo electrónico&#10;&#10;Descripción generada automáticamente">
            <a:extLst>
              <a:ext uri="{FF2B5EF4-FFF2-40B4-BE49-F238E27FC236}">
                <a16:creationId xmlns:a16="http://schemas.microsoft.com/office/drawing/2014/main" id="{15D29707-4139-80EA-B3B9-9A12A6711729}"/>
              </a:ext>
            </a:extLst>
          </p:cNvPr>
          <p:cNvPicPr>
            <a:picLocks noChangeAspect="1"/>
          </p:cNvPicPr>
          <p:nvPr/>
        </p:nvPicPr>
        <p:blipFill rotWithShape="1">
          <a:blip r:embed="rId2"/>
          <a:srcRect t="27955"/>
          <a:stretch/>
        </p:blipFill>
        <p:spPr bwMode="auto">
          <a:xfrm>
            <a:off x="857586" y="2172033"/>
            <a:ext cx="16572828" cy="537849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3837384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Interfaz de usuario gráfica, Texto, Aplicación&#10;&#10;Descripción generada automáticamente">
            <a:extLst>
              <a:ext uri="{FF2B5EF4-FFF2-40B4-BE49-F238E27FC236}">
                <a16:creationId xmlns:a16="http://schemas.microsoft.com/office/drawing/2014/main" id="{AF9A423C-2087-5088-D97F-1E8E5E572F56}"/>
              </a:ext>
            </a:extLst>
          </p:cNvPr>
          <p:cNvPicPr>
            <a:picLocks noChangeAspect="1"/>
          </p:cNvPicPr>
          <p:nvPr/>
        </p:nvPicPr>
        <p:blipFill rotWithShape="1">
          <a:blip r:embed="rId2"/>
          <a:srcRect t="20459"/>
          <a:stretch/>
        </p:blipFill>
        <p:spPr bwMode="auto">
          <a:xfrm>
            <a:off x="1892931" y="1489096"/>
            <a:ext cx="14502138" cy="730880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7967483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Interfaz de usuario gráfica, Texto, Aplicación, Correo electrónico&#10;&#10;Descripción generada automáticamente">
            <a:extLst>
              <a:ext uri="{FF2B5EF4-FFF2-40B4-BE49-F238E27FC236}">
                <a16:creationId xmlns:a16="http://schemas.microsoft.com/office/drawing/2014/main" id="{8E0835ED-7D89-9769-7514-65B42C740275}"/>
              </a:ext>
            </a:extLst>
          </p:cNvPr>
          <p:cNvPicPr>
            <a:picLocks noChangeAspect="1"/>
          </p:cNvPicPr>
          <p:nvPr/>
        </p:nvPicPr>
        <p:blipFill>
          <a:blip r:embed="rId2"/>
          <a:stretch>
            <a:fillRect/>
          </a:stretch>
        </p:blipFill>
        <p:spPr>
          <a:xfrm>
            <a:off x="2764143" y="1013201"/>
            <a:ext cx="12759714" cy="8975516"/>
          </a:xfrm>
          <a:prstGeom prst="rect">
            <a:avLst/>
          </a:prstGeom>
        </p:spPr>
      </p:pic>
    </p:spTree>
    <p:extLst>
      <p:ext uri="{BB962C8B-B14F-4D97-AF65-F5344CB8AC3E}">
        <p14:creationId xmlns:p14="http://schemas.microsoft.com/office/powerpoint/2010/main" val="68320886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Interfaz de usuario gráfica, Texto, Aplicación, Correo electrónico&#10;&#10;Descripción generada automáticamente">
            <a:extLst>
              <a:ext uri="{FF2B5EF4-FFF2-40B4-BE49-F238E27FC236}">
                <a16:creationId xmlns:a16="http://schemas.microsoft.com/office/drawing/2014/main" id="{B580DE8E-4337-2E1C-C310-785D9BE5A756}"/>
              </a:ext>
            </a:extLst>
          </p:cNvPr>
          <p:cNvPicPr>
            <a:picLocks noChangeAspect="1"/>
          </p:cNvPicPr>
          <p:nvPr/>
        </p:nvPicPr>
        <p:blipFill>
          <a:blip r:embed="rId2"/>
          <a:stretch>
            <a:fillRect/>
          </a:stretch>
        </p:blipFill>
        <p:spPr>
          <a:xfrm>
            <a:off x="1454927" y="1707421"/>
            <a:ext cx="15378147" cy="7505390"/>
          </a:xfrm>
          <a:prstGeom prst="rect">
            <a:avLst/>
          </a:prstGeom>
        </p:spPr>
      </p:pic>
    </p:spTree>
    <p:extLst>
      <p:ext uri="{BB962C8B-B14F-4D97-AF65-F5344CB8AC3E}">
        <p14:creationId xmlns:p14="http://schemas.microsoft.com/office/powerpoint/2010/main" val="334581751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Interfaz de usuario gráfica, Aplicación&#10;&#10;Descripción generada automáticamente">
            <a:extLst>
              <a:ext uri="{FF2B5EF4-FFF2-40B4-BE49-F238E27FC236}">
                <a16:creationId xmlns:a16="http://schemas.microsoft.com/office/drawing/2014/main" id="{B3F89274-B976-19B8-20AD-DB36DF351105}"/>
              </a:ext>
            </a:extLst>
          </p:cNvPr>
          <p:cNvPicPr>
            <a:picLocks noChangeAspect="1"/>
          </p:cNvPicPr>
          <p:nvPr/>
        </p:nvPicPr>
        <p:blipFill rotWithShape="1">
          <a:blip r:embed="rId2"/>
          <a:srcRect t="28571"/>
          <a:stretch/>
        </p:blipFill>
        <p:spPr>
          <a:xfrm>
            <a:off x="1034600" y="3207774"/>
            <a:ext cx="16218800" cy="4645743"/>
          </a:xfrm>
          <a:prstGeom prst="rect">
            <a:avLst/>
          </a:prstGeom>
        </p:spPr>
      </p:pic>
    </p:spTree>
    <p:extLst>
      <p:ext uri="{BB962C8B-B14F-4D97-AF65-F5344CB8AC3E}">
        <p14:creationId xmlns:p14="http://schemas.microsoft.com/office/powerpoint/2010/main" val="265957496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Texto&#10;&#10;Descripción generada automáticamente">
            <a:extLst>
              <a:ext uri="{FF2B5EF4-FFF2-40B4-BE49-F238E27FC236}">
                <a16:creationId xmlns:a16="http://schemas.microsoft.com/office/drawing/2014/main" id="{539D082B-1587-C38A-F103-AC1DB8F83664}"/>
              </a:ext>
            </a:extLst>
          </p:cNvPr>
          <p:cNvPicPr>
            <a:picLocks noChangeAspect="1"/>
          </p:cNvPicPr>
          <p:nvPr/>
        </p:nvPicPr>
        <p:blipFill rotWithShape="1">
          <a:blip r:embed="rId2"/>
          <a:srcRect r="1972" b="1789"/>
          <a:stretch/>
        </p:blipFill>
        <p:spPr>
          <a:xfrm>
            <a:off x="1370679" y="2029970"/>
            <a:ext cx="15546642" cy="6501384"/>
          </a:xfrm>
          <a:prstGeom prst="rect">
            <a:avLst/>
          </a:prstGeom>
        </p:spPr>
      </p:pic>
    </p:spTree>
    <p:extLst>
      <p:ext uri="{BB962C8B-B14F-4D97-AF65-F5344CB8AC3E}">
        <p14:creationId xmlns:p14="http://schemas.microsoft.com/office/powerpoint/2010/main" val="361262949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327A70DD-3530-1467-F22C-325B44429840}"/>
              </a:ext>
            </a:extLst>
          </p:cNvPr>
          <p:cNvSpPr txBox="1"/>
          <p:nvPr/>
        </p:nvSpPr>
        <p:spPr>
          <a:xfrm>
            <a:off x="3869313" y="119061"/>
            <a:ext cx="10549374" cy="1388334"/>
          </a:xfrm>
          <a:prstGeom prst="rect">
            <a:avLst/>
          </a:prstGeom>
        </p:spPr>
        <p:txBody>
          <a:bodyPr vert="horz" lIns="137160" tIns="68580" rIns="137160" bIns="6858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6600" dirty="0"/>
              <a:t>SERVICIOS BUZÓN IMSS</a:t>
            </a:r>
          </a:p>
        </p:txBody>
      </p:sp>
      <p:graphicFrame>
        <p:nvGraphicFramePr>
          <p:cNvPr id="5" name="Diagrama 4">
            <a:extLst>
              <a:ext uri="{FF2B5EF4-FFF2-40B4-BE49-F238E27FC236}">
                <a16:creationId xmlns:a16="http://schemas.microsoft.com/office/drawing/2014/main" id="{B6094ED9-F33D-5BC6-A192-EFD400E33E90}"/>
              </a:ext>
            </a:extLst>
          </p:cNvPr>
          <p:cNvGraphicFramePr/>
          <p:nvPr/>
        </p:nvGraphicFramePr>
        <p:xfrm>
          <a:off x="774291" y="1864973"/>
          <a:ext cx="8118987" cy="79052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Diagrama 2">
            <a:extLst>
              <a:ext uri="{FF2B5EF4-FFF2-40B4-BE49-F238E27FC236}">
                <a16:creationId xmlns:a16="http://schemas.microsoft.com/office/drawing/2014/main" id="{5ACE67FD-9580-531C-730C-93D1FD2DB7F1}"/>
              </a:ext>
            </a:extLst>
          </p:cNvPr>
          <p:cNvGraphicFramePr/>
          <p:nvPr/>
        </p:nvGraphicFramePr>
        <p:xfrm>
          <a:off x="9144000" y="1864973"/>
          <a:ext cx="8524566" cy="405591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6" name="Imagen 5">
            <a:extLst>
              <a:ext uri="{FF2B5EF4-FFF2-40B4-BE49-F238E27FC236}">
                <a16:creationId xmlns:a16="http://schemas.microsoft.com/office/drawing/2014/main" id="{9EDE3C4F-8189-5889-2141-29A996BE414C}"/>
              </a:ext>
            </a:extLst>
          </p:cNvPr>
          <p:cNvPicPr>
            <a:picLocks noChangeAspect="1"/>
          </p:cNvPicPr>
          <p:nvPr/>
        </p:nvPicPr>
        <p:blipFill rotWithShape="1">
          <a:blip r:embed="rId12"/>
          <a:srcRect l="10056" t="14075" r="8177" b="10124"/>
          <a:stretch/>
        </p:blipFill>
        <p:spPr>
          <a:xfrm>
            <a:off x="11586558" y="6176300"/>
            <a:ext cx="4065168" cy="3297473"/>
          </a:xfrm>
          <a:prstGeom prst="rect">
            <a:avLst/>
          </a:prstGeom>
        </p:spPr>
      </p:pic>
    </p:spTree>
    <p:extLst>
      <p:ext uri="{BB962C8B-B14F-4D97-AF65-F5344CB8AC3E}">
        <p14:creationId xmlns:p14="http://schemas.microsoft.com/office/powerpoint/2010/main" val="787251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32F8639-401E-C12A-C477-DD10EAF40D8E}"/>
              </a:ext>
            </a:extLst>
          </p:cNvPr>
          <p:cNvPicPr>
            <a:picLocks noChangeAspect="1"/>
          </p:cNvPicPr>
          <p:nvPr/>
        </p:nvPicPr>
        <p:blipFill>
          <a:blip r:embed="rId2"/>
          <a:stretch>
            <a:fillRect/>
          </a:stretch>
        </p:blipFill>
        <p:spPr>
          <a:xfrm>
            <a:off x="3731874" y="4620771"/>
            <a:ext cx="10162434" cy="5224746"/>
          </a:xfrm>
          <a:prstGeom prst="rect">
            <a:avLst/>
          </a:prstGeom>
        </p:spPr>
      </p:pic>
      <p:sp>
        <p:nvSpPr>
          <p:cNvPr id="4" name="CuadroTexto 3">
            <a:extLst>
              <a:ext uri="{FF2B5EF4-FFF2-40B4-BE49-F238E27FC236}">
                <a16:creationId xmlns:a16="http://schemas.microsoft.com/office/drawing/2014/main" id="{B4C896B1-33A3-9CA3-AD01-FA77D99A4DDB}"/>
              </a:ext>
            </a:extLst>
          </p:cNvPr>
          <p:cNvSpPr txBox="1"/>
          <p:nvPr/>
        </p:nvSpPr>
        <p:spPr>
          <a:xfrm>
            <a:off x="2385552" y="441483"/>
            <a:ext cx="13516896" cy="1182231"/>
          </a:xfrm>
          <a:prstGeom prst="rect">
            <a:avLst/>
          </a:prstGeom>
        </p:spPr>
        <p:txBody>
          <a:bodyPr vert="horz" lIns="137160" tIns="68580" rIns="137160" bIns="6858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6600" dirty="0"/>
              <a:t>CALENDARIO</a:t>
            </a:r>
          </a:p>
        </p:txBody>
      </p:sp>
      <p:pic>
        <p:nvPicPr>
          <p:cNvPr id="6" name="Imagen 5">
            <a:extLst>
              <a:ext uri="{FF2B5EF4-FFF2-40B4-BE49-F238E27FC236}">
                <a16:creationId xmlns:a16="http://schemas.microsoft.com/office/drawing/2014/main" id="{EC603163-FF25-B607-3752-E3E252A873DA}"/>
              </a:ext>
            </a:extLst>
          </p:cNvPr>
          <p:cNvPicPr>
            <a:picLocks noChangeAspect="1"/>
          </p:cNvPicPr>
          <p:nvPr/>
        </p:nvPicPr>
        <p:blipFill rotWithShape="1">
          <a:blip r:embed="rId3"/>
          <a:srcRect b="35544"/>
          <a:stretch/>
        </p:blipFill>
        <p:spPr>
          <a:xfrm>
            <a:off x="1391879" y="1760324"/>
            <a:ext cx="15504240" cy="2737461"/>
          </a:xfrm>
          <a:prstGeom prst="rect">
            <a:avLst/>
          </a:prstGeom>
        </p:spPr>
      </p:pic>
      <p:pic>
        <p:nvPicPr>
          <p:cNvPr id="1026" name="Picture 2" descr="decreto ">
            <a:extLst>
              <a:ext uri="{FF2B5EF4-FFF2-40B4-BE49-F238E27FC236}">
                <a16:creationId xmlns:a16="http://schemas.microsoft.com/office/drawing/2014/main" id="{85776078-88A9-16FF-F5E7-DA95F61B46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3071238" y="2262678"/>
            <a:ext cx="1321272" cy="1321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160543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F8EEF47A-FAFA-014B-D27B-FD8979E4AF30}"/>
              </a:ext>
            </a:extLst>
          </p:cNvPr>
          <p:cNvSpPr txBox="1"/>
          <p:nvPr/>
        </p:nvSpPr>
        <p:spPr>
          <a:xfrm>
            <a:off x="8410307" y="2866080"/>
            <a:ext cx="9147687" cy="923330"/>
          </a:xfrm>
          <a:prstGeom prst="rect">
            <a:avLst/>
          </a:prstGeom>
          <a:noFill/>
        </p:spPr>
        <p:txBody>
          <a:bodyPr wrap="square">
            <a:spAutoFit/>
          </a:bodyPr>
          <a:lstStyle/>
          <a:p>
            <a:pPr algn="just"/>
            <a:r>
              <a:rPr lang="es-MX" sz="2700" dirty="0">
                <a:latin typeface="Montserrat" panose="00000500000000000000" pitchFamily="2" charset="0"/>
              </a:rPr>
              <a:t>Es un recordatorio de las fechas de cumplimiento de las obligaciones en materia de Seguridad Social.</a:t>
            </a:r>
          </a:p>
        </p:txBody>
      </p:sp>
      <p:sp>
        <p:nvSpPr>
          <p:cNvPr id="6" name="CuadroTexto 5">
            <a:extLst>
              <a:ext uri="{FF2B5EF4-FFF2-40B4-BE49-F238E27FC236}">
                <a16:creationId xmlns:a16="http://schemas.microsoft.com/office/drawing/2014/main" id="{A0768D6D-35B0-5740-448E-26873D2AA2AD}"/>
              </a:ext>
            </a:extLst>
          </p:cNvPr>
          <p:cNvSpPr txBox="1"/>
          <p:nvPr/>
        </p:nvSpPr>
        <p:spPr>
          <a:xfrm>
            <a:off x="9144001" y="4173898"/>
            <a:ext cx="7514303" cy="3831818"/>
          </a:xfrm>
          <a:prstGeom prst="rect">
            <a:avLst/>
          </a:prstGeom>
          <a:noFill/>
        </p:spPr>
        <p:txBody>
          <a:bodyPr wrap="square" rtlCol="0">
            <a:spAutoFit/>
          </a:bodyPr>
          <a:lstStyle/>
          <a:p>
            <a:pPr algn="just"/>
            <a:r>
              <a:rPr lang="es-MX" sz="2700" dirty="0">
                <a:latin typeface="Montserrat" panose="00000500000000000000" pitchFamily="2" charset="0"/>
              </a:rPr>
              <a:t>A. Fechas límite para el pago de las Cuotas Obrero-Patronales (Ene - Dic) </a:t>
            </a:r>
          </a:p>
          <a:p>
            <a:pPr marL="1114425" lvl="1" indent="-428625">
              <a:buFont typeface="Wingdings" panose="05000000000000000000" pitchFamily="2" charset="2"/>
              <a:buChar char="ü"/>
            </a:pPr>
            <a:r>
              <a:rPr lang="es-MX" sz="2700" dirty="0">
                <a:latin typeface="Montserrat" panose="00000500000000000000" pitchFamily="2" charset="0"/>
              </a:rPr>
              <a:t>Mensual</a:t>
            </a:r>
          </a:p>
          <a:p>
            <a:pPr marL="1114425" lvl="1" indent="-428625">
              <a:buFont typeface="Wingdings" panose="05000000000000000000" pitchFamily="2" charset="2"/>
              <a:buChar char="ü"/>
            </a:pPr>
            <a:r>
              <a:rPr lang="es-MX" sz="2700" dirty="0">
                <a:latin typeface="Montserrat" panose="00000500000000000000" pitchFamily="2" charset="0"/>
              </a:rPr>
              <a:t>Bimestral</a:t>
            </a:r>
          </a:p>
          <a:p>
            <a:pPr lvl="1"/>
            <a:endParaRPr lang="es-MX" sz="2700" dirty="0">
              <a:latin typeface="Montserrat" panose="00000500000000000000" pitchFamily="2" charset="0"/>
            </a:endParaRPr>
          </a:p>
          <a:p>
            <a:r>
              <a:rPr lang="es-MX" sz="2700" dirty="0">
                <a:latin typeface="Montserrat" panose="00000500000000000000" pitchFamily="2" charset="0"/>
              </a:rPr>
              <a:t>B. Fecha límite de presentación ICSOE</a:t>
            </a:r>
          </a:p>
          <a:p>
            <a:endParaRPr lang="es-MX" sz="2700" dirty="0">
              <a:latin typeface="Montserrat" panose="00000500000000000000" pitchFamily="2" charset="0"/>
            </a:endParaRPr>
          </a:p>
          <a:p>
            <a:r>
              <a:rPr lang="es-MX" sz="2700" dirty="0">
                <a:latin typeface="Montserrat" panose="00000500000000000000" pitchFamily="2" charset="0"/>
              </a:rPr>
              <a:t>C. Fecha límite de presentación SIDEIMSS</a:t>
            </a:r>
          </a:p>
          <a:p>
            <a:endParaRPr lang="es-MX" sz="2700" dirty="0">
              <a:latin typeface="Montserrat" panose="00000500000000000000" pitchFamily="2" charset="0"/>
            </a:endParaRPr>
          </a:p>
        </p:txBody>
      </p:sp>
      <p:pic>
        <p:nvPicPr>
          <p:cNvPr id="8" name="Imagen 7">
            <a:extLst>
              <a:ext uri="{FF2B5EF4-FFF2-40B4-BE49-F238E27FC236}">
                <a16:creationId xmlns:a16="http://schemas.microsoft.com/office/drawing/2014/main" id="{85D2A687-D04F-E9EE-E4C6-D9022B00AC5C}"/>
              </a:ext>
            </a:extLst>
          </p:cNvPr>
          <p:cNvPicPr>
            <a:picLocks noChangeAspect="1"/>
          </p:cNvPicPr>
          <p:nvPr/>
        </p:nvPicPr>
        <p:blipFill>
          <a:blip r:embed="rId2"/>
          <a:stretch>
            <a:fillRect/>
          </a:stretch>
        </p:blipFill>
        <p:spPr>
          <a:xfrm>
            <a:off x="730007" y="1831877"/>
            <a:ext cx="6964670" cy="7139150"/>
          </a:xfrm>
          <a:prstGeom prst="rect">
            <a:avLst/>
          </a:prstGeom>
          <a:ln>
            <a:noFill/>
          </a:ln>
          <a:effectLst>
            <a:outerShdw blurRad="292100" dist="139700" dir="2700000" algn="tl" rotWithShape="0">
              <a:srgbClr val="333333">
                <a:alpha val="65000"/>
              </a:srgbClr>
            </a:outerShdw>
          </a:effectLst>
        </p:spPr>
      </p:pic>
      <p:sp>
        <p:nvSpPr>
          <p:cNvPr id="9" name="CuadroTexto 8">
            <a:extLst>
              <a:ext uri="{FF2B5EF4-FFF2-40B4-BE49-F238E27FC236}">
                <a16:creationId xmlns:a16="http://schemas.microsoft.com/office/drawing/2014/main" id="{7CE55F22-8DA5-2675-316C-0680522B49E0}"/>
              </a:ext>
            </a:extLst>
          </p:cNvPr>
          <p:cNvSpPr txBox="1"/>
          <p:nvPr/>
        </p:nvSpPr>
        <p:spPr>
          <a:xfrm>
            <a:off x="10349458" y="967549"/>
            <a:ext cx="5103386" cy="1560212"/>
          </a:xfrm>
          <a:prstGeom prst="rect">
            <a:avLst/>
          </a:prstGeom>
        </p:spPr>
        <p:txBody>
          <a:bodyPr vert="horz" lIns="137160" tIns="68580" rIns="137160" bIns="6858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7200" dirty="0"/>
              <a:t>CALENDARIO</a:t>
            </a:r>
          </a:p>
        </p:txBody>
      </p:sp>
    </p:spTree>
    <p:extLst>
      <p:ext uri="{BB962C8B-B14F-4D97-AF65-F5344CB8AC3E}">
        <p14:creationId xmlns:p14="http://schemas.microsoft.com/office/powerpoint/2010/main" val="272000308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32F8639-401E-C12A-C477-DD10EAF40D8E}"/>
              </a:ext>
            </a:extLst>
          </p:cNvPr>
          <p:cNvPicPr>
            <a:picLocks noChangeAspect="1"/>
          </p:cNvPicPr>
          <p:nvPr/>
        </p:nvPicPr>
        <p:blipFill>
          <a:blip r:embed="rId2"/>
          <a:stretch>
            <a:fillRect/>
          </a:stretch>
        </p:blipFill>
        <p:spPr>
          <a:xfrm>
            <a:off x="4102206" y="4599917"/>
            <a:ext cx="9600078" cy="4935627"/>
          </a:xfrm>
          <a:prstGeom prst="rect">
            <a:avLst/>
          </a:prstGeom>
        </p:spPr>
      </p:pic>
      <p:sp>
        <p:nvSpPr>
          <p:cNvPr id="4" name="CuadroTexto 3">
            <a:extLst>
              <a:ext uri="{FF2B5EF4-FFF2-40B4-BE49-F238E27FC236}">
                <a16:creationId xmlns:a16="http://schemas.microsoft.com/office/drawing/2014/main" id="{B4C896B1-33A3-9CA3-AD01-FA77D99A4DDB}"/>
              </a:ext>
            </a:extLst>
          </p:cNvPr>
          <p:cNvSpPr txBox="1"/>
          <p:nvPr/>
        </p:nvSpPr>
        <p:spPr>
          <a:xfrm>
            <a:off x="2385551" y="353961"/>
            <a:ext cx="13516896" cy="784830"/>
          </a:xfrm>
          <a:prstGeom prst="rect">
            <a:avLst/>
          </a:prstGeom>
        </p:spPr>
        <p:txBody>
          <a:bodyPr vert="horz" lIns="137160" tIns="68580" rIns="137160" bIns="68580" rtlCol="0" anchor="b">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4200" dirty="0"/>
              <a:t>Normatividad</a:t>
            </a:r>
          </a:p>
        </p:txBody>
      </p:sp>
      <p:pic>
        <p:nvPicPr>
          <p:cNvPr id="6" name="Imagen 5">
            <a:extLst>
              <a:ext uri="{FF2B5EF4-FFF2-40B4-BE49-F238E27FC236}">
                <a16:creationId xmlns:a16="http://schemas.microsoft.com/office/drawing/2014/main" id="{EC603163-FF25-B607-3752-E3E252A873DA}"/>
              </a:ext>
            </a:extLst>
          </p:cNvPr>
          <p:cNvPicPr>
            <a:picLocks noChangeAspect="1"/>
          </p:cNvPicPr>
          <p:nvPr/>
        </p:nvPicPr>
        <p:blipFill rotWithShape="1">
          <a:blip r:embed="rId3"/>
          <a:srcRect b="35544"/>
          <a:stretch/>
        </p:blipFill>
        <p:spPr>
          <a:xfrm>
            <a:off x="1391879" y="1448507"/>
            <a:ext cx="15504240" cy="2737461"/>
          </a:xfrm>
          <a:prstGeom prst="rect">
            <a:avLst/>
          </a:prstGeom>
        </p:spPr>
      </p:pic>
      <p:pic>
        <p:nvPicPr>
          <p:cNvPr id="1026" name="Picture 2" descr="decreto ">
            <a:extLst>
              <a:ext uri="{FF2B5EF4-FFF2-40B4-BE49-F238E27FC236}">
                <a16:creationId xmlns:a16="http://schemas.microsoft.com/office/drawing/2014/main" id="{85776078-88A9-16FF-F5E7-DA95F61B46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4802753" y="1862456"/>
            <a:ext cx="1162367" cy="1162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13518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B4C896B1-33A3-9CA3-AD01-FA77D99A4DDB}"/>
              </a:ext>
            </a:extLst>
          </p:cNvPr>
          <p:cNvSpPr txBox="1"/>
          <p:nvPr/>
        </p:nvSpPr>
        <p:spPr>
          <a:xfrm>
            <a:off x="4884665" y="683145"/>
            <a:ext cx="8518670" cy="1991475"/>
          </a:xfrm>
          <a:prstGeom prst="rect">
            <a:avLst/>
          </a:prstGeom>
        </p:spPr>
        <p:txBody>
          <a:bodyPr vert="horz" lIns="137160" tIns="68580" rIns="137160" bIns="6858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9000" dirty="0"/>
              <a:t>NORMATIVIDAD</a:t>
            </a:r>
          </a:p>
        </p:txBody>
      </p:sp>
      <p:pic>
        <p:nvPicPr>
          <p:cNvPr id="5" name="Imagen 4">
            <a:extLst>
              <a:ext uri="{FF2B5EF4-FFF2-40B4-BE49-F238E27FC236}">
                <a16:creationId xmlns:a16="http://schemas.microsoft.com/office/drawing/2014/main" id="{DCF7D278-BA9F-6F16-52D3-7164E97110D2}"/>
              </a:ext>
            </a:extLst>
          </p:cNvPr>
          <p:cNvPicPr>
            <a:picLocks noChangeAspect="1"/>
          </p:cNvPicPr>
          <p:nvPr/>
        </p:nvPicPr>
        <p:blipFill>
          <a:blip r:embed="rId2"/>
          <a:stretch>
            <a:fillRect/>
          </a:stretch>
        </p:blipFill>
        <p:spPr>
          <a:xfrm>
            <a:off x="732794" y="3454655"/>
            <a:ext cx="8303742" cy="4306407"/>
          </a:xfrm>
          <a:prstGeom prst="rect">
            <a:avLst/>
          </a:prstGeom>
          <a:ln>
            <a:noFill/>
          </a:ln>
          <a:effectLst>
            <a:outerShdw blurRad="292100" dist="139700" dir="2700000" algn="tl" rotWithShape="0">
              <a:srgbClr val="333333">
                <a:alpha val="65000"/>
              </a:srgbClr>
            </a:outerShdw>
          </a:effectLst>
        </p:spPr>
      </p:pic>
      <p:sp>
        <p:nvSpPr>
          <p:cNvPr id="8" name="CuadroTexto 7">
            <a:extLst>
              <a:ext uri="{FF2B5EF4-FFF2-40B4-BE49-F238E27FC236}">
                <a16:creationId xmlns:a16="http://schemas.microsoft.com/office/drawing/2014/main" id="{AD35C994-F22C-6F62-B92E-54A67DBE68FB}"/>
              </a:ext>
            </a:extLst>
          </p:cNvPr>
          <p:cNvSpPr txBox="1"/>
          <p:nvPr/>
        </p:nvSpPr>
        <p:spPr>
          <a:xfrm>
            <a:off x="9693156" y="3412258"/>
            <a:ext cx="7420356" cy="3416320"/>
          </a:xfrm>
          <a:prstGeom prst="rect">
            <a:avLst/>
          </a:prstGeom>
          <a:noFill/>
        </p:spPr>
        <p:txBody>
          <a:bodyPr wrap="square" rtlCol="0">
            <a:spAutoFit/>
          </a:bodyPr>
          <a:lstStyle/>
          <a:p>
            <a:pPr algn="just"/>
            <a:r>
              <a:rPr lang="es-MX" sz="2700" dirty="0">
                <a:latin typeface="Montserrat" panose="00000500000000000000" pitchFamily="2" charset="0"/>
              </a:rPr>
              <a:t>Se pueden realizar consultas del marco normativo en Seguridad Social.</a:t>
            </a:r>
          </a:p>
          <a:p>
            <a:pPr algn="just"/>
            <a:endParaRPr lang="es-MX" sz="2700" dirty="0">
              <a:latin typeface="Montserrat" panose="00000500000000000000" pitchFamily="2" charset="0"/>
            </a:endParaRPr>
          </a:p>
          <a:p>
            <a:pPr marL="1114425" lvl="1" indent="-428625" algn="just">
              <a:buFont typeface="Wingdings" panose="05000000000000000000" pitchFamily="2" charset="2"/>
              <a:buChar char="ü"/>
            </a:pPr>
            <a:r>
              <a:rPr lang="es-MX" sz="2700" dirty="0">
                <a:latin typeface="Montserrat" panose="00000500000000000000" pitchFamily="2" charset="0"/>
              </a:rPr>
              <a:t>Leyes</a:t>
            </a:r>
          </a:p>
          <a:p>
            <a:pPr marL="1114425" lvl="1" indent="-428625" algn="just">
              <a:buFont typeface="Wingdings" panose="05000000000000000000" pitchFamily="2" charset="2"/>
              <a:buChar char="ü"/>
            </a:pPr>
            <a:r>
              <a:rPr lang="es-MX" sz="2700" dirty="0">
                <a:latin typeface="Montserrat" panose="00000500000000000000" pitchFamily="2" charset="0"/>
              </a:rPr>
              <a:t>Reglamentos</a:t>
            </a:r>
          </a:p>
          <a:p>
            <a:pPr marL="1114425" lvl="1" indent="-428625" algn="just">
              <a:buFont typeface="Wingdings" panose="05000000000000000000" pitchFamily="2" charset="2"/>
              <a:buChar char="ü"/>
            </a:pPr>
            <a:r>
              <a:rPr lang="es-MX" sz="2700" dirty="0">
                <a:latin typeface="Montserrat" panose="00000500000000000000" pitchFamily="2" charset="0"/>
              </a:rPr>
              <a:t>Acuerdos del H. Consejo Técnico</a:t>
            </a:r>
          </a:p>
          <a:p>
            <a:pPr lvl="1" algn="just"/>
            <a:endParaRPr lang="es-MX" sz="2700" dirty="0">
              <a:latin typeface="Montserrat" panose="00000500000000000000" pitchFamily="2" charset="0"/>
            </a:endParaRPr>
          </a:p>
          <a:p>
            <a:pPr algn="just"/>
            <a:r>
              <a:rPr lang="es-MX" sz="2700" dirty="0">
                <a:latin typeface="Montserrat" panose="00000500000000000000" pitchFamily="2" charset="0"/>
              </a:rPr>
              <a:t>Se pueden descargar en formato PDF.</a:t>
            </a:r>
          </a:p>
        </p:txBody>
      </p:sp>
    </p:spTree>
    <p:extLst>
      <p:ext uri="{BB962C8B-B14F-4D97-AF65-F5344CB8AC3E}">
        <p14:creationId xmlns:p14="http://schemas.microsoft.com/office/powerpoint/2010/main" val="82018095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8DBB643-3E2D-0E5E-B06E-9D17A099C012}"/>
              </a:ext>
            </a:extLst>
          </p:cNvPr>
          <p:cNvPicPr>
            <a:picLocks noChangeAspect="1"/>
          </p:cNvPicPr>
          <p:nvPr/>
        </p:nvPicPr>
        <p:blipFill>
          <a:blip r:embed="rId2"/>
          <a:stretch>
            <a:fillRect/>
          </a:stretch>
        </p:blipFill>
        <p:spPr>
          <a:xfrm>
            <a:off x="14946286" y="123445"/>
            <a:ext cx="2679239" cy="2679239"/>
          </a:xfrm>
          <a:prstGeom prst="rect">
            <a:avLst/>
          </a:prstGeom>
        </p:spPr>
      </p:pic>
      <p:sp>
        <p:nvSpPr>
          <p:cNvPr id="5" name="CuadroTexto 4">
            <a:extLst>
              <a:ext uri="{FF2B5EF4-FFF2-40B4-BE49-F238E27FC236}">
                <a16:creationId xmlns:a16="http://schemas.microsoft.com/office/drawing/2014/main" id="{DE395332-C25A-68CC-CD7F-54645EBDBC51}"/>
              </a:ext>
            </a:extLst>
          </p:cNvPr>
          <p:cNvSpPr txBox="1"/>
          <p:nvPr/>
        </p:nvSpPr>
        <p:spPr>
          <a:xfrm>
            <a:off x="1714060" y="1463063"/>
            <a:ext cx="12925487" cy="5262979"/>
          </a:xfrm>
          <a:prstGeom prst="rect">
            <a:avLst/>
          </a:prstGeom>
          <a:noFill/>
        </p:spPr>
        <p:txBody>
          <a:bodyPr wrap="square" rtlCol="0">
            <a:spAutoFit/>
          </a:bodyPr>
          <a:lstStyle/>
          <a:p>
            <a:pPr algn="just"/>
            <a:r>
              <a:rPr lang="es-MX" sz="4800" b="1" dirty="0">
                <a:latin typeface="Montserrat" panose="00000500000000000000" pitchFamily="2" charset="0"/>
              </a:rPr>
              <a:t>El marco Normativo en el buzón IMSS a la fecha se encuentra desactualizado. </a:t>
            </a:r>
          </a:p>
          <a:p>
            <a:pPr algn="just"/>
            <a:endParaRPr lang="es-MX" sz="4800" b="1" dirty="0">
              <a:latin typeface="Montserrat" panose="00000500000000000000" pitchFamily="2" charset="0"/>
            </a:endParaRPr>
          </a:p>
          <a:p>
            <a:pPr algn="just"/>
            <a:r>
              <a:rPr lang="es-MX" sz="4800" b="1" dirty="0">
                <a:latin typeface="Montserrat" panose="00000500000000000000" pitchFamily="2" charset="0"/>
              </a:rPr>
              <a:t>La transición hacia el uso obligatorio del Buzón IMSS se realizará de manera gradual para permitir que los usuarios se adapten al nuevo sistema. </a:t>
            </a:r>
          </a:p>
        </p:txBody>
      </p:sp>
      <p:pic>
        <p:nvPicPr>
          <p:cNvPr id="1028" name="Picture 4" descr="señal de advertencia">
            <a:extLst>
              <a:ext uri="{FF2B5EF4-FFF2-40B4-BE49-F238E27FC236}">
                <a16:creationId xmlns:a16="http://schemas.microsoft.com/office/drawing/2014/main" id="{548E9356-5611-A0B6-2732-98E23AA768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7298" y="7013399"/>
            <a:ext cx="3139194" cy="3139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874555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32F8639-401E-C12A-C477-DD10EAF40D8E}"/>
              </a:ext>
            </a:extLst>
          </p:cNvPr>
          <p:cNvPicPr>
            <a:picLocks noChangeAspect="1"/>
          </p:cNvPicPr>
          <p:nvPr/>
        </p:nvPicPr>
        <p:blipFill>
          <a:blip r:embed="rId2"/>
          <a:stretch>
            <a:fillRect/>
          </a:stretch>
        </p:blipFill>
        <p:spPr>
          <a:xfrm>
            <a:off x="3657747" y="4291817"/>
            <a:ext cx="10972503" cy="5641223"/>
          </a:xfrm>
          <a:prstGeom prst="rect">
            <a:avLst/>
          </a:prstGeom>
        </p:spPr>
      </p:pic>
      <p:sp>
        <p:nvSpPr>
          <p:cNvPr id="4" name="CuadroTexto 3">
            <a:extLst>
              <a:ext uri="{FF2B5EF4-FFF2-40B4-BE49-F238E27FC236}">
                <a16:creationId xmlns:a16="http://schemas.microsoft.com/office/drawing/2014/main" id="{B4C896B1-33A3-9CA3-AD01-FA77D99A4DDB}"/>
              </a:ext>
            </a:extLst>
          </p:cNvPr>
          <p:cNvSpPr txBox="1"/>
          <p:nvPr/>
        </p:nvSpPr>
        <p:spPr>
          <a:xfrm>
            <a:off x="3369563" y="353961"/>
            <a:ext cx="11548872" cy="1497699"/>
          </a:xfrm>
          <a:prstGeom prst="rect">
            <a:avLst/>
          </a:prstGeom>
        </p:spPr>
        <p:txBody>
          <a:bodyPr vert="horz" lIns="137160" tIns="68580" rIns="137160" bIns="6858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8100" dirty="0"/>
              <a:t>MEDIOS DE CONTACTO</a:t>
            </a:r>
          </a:p>
        </p:txBody>
      </p:sp>
      <p:pic>
        <p:nvPicPr>
          <p:cNvPr id="6" name="Imagen 5">
            <a:extLst>
              <a:ext uri="{FF2B5EF4-FFF2-40B4-BE49-F238E27FC236}">
                <a16:creationId xmlns:a16="http://schemas.microsoft.com/office/drawing/2014/main" id="{EC603163-FF25-B607-3752-E3E252A873DA}"/>
              </a:ext>
            </a:extLst>
          </p:cNvPr>
          <p:cNvPicPr>
            <a:picLocks noChangeAspect="1"/>
          </p:cNvPicPr>
          <p:nvPr/>
        </p:nvPicPr>
        <p:blipFill rotWithShape="1">
          <a:blip r:embed="rId3"/>
          <a:srcRect b="35544"/>
          <a:stretch/>
        </p:blipFill>
        <p:spPr>
          <a:xfrm>
            <a:off x="1391879" y="1969715"/>
            <a:ext cx="15504240" cy="2737461"/>
          </a:xfrm>
          <a:prstGeom prst="rect">
            <a:avLst/>
          </a:prstGeom>
        </p:spPr>
      </p:pic>
    </p:spTree>
    <p:extLst>
      <p:ext uri="{BB962C8B-B14F-4D97-AF65-F5344CB8AC3E}">
        <p14:creationId xmlns:p14="http://schemas.microsoft.com/office/powerpoint/2010/main" val="84078556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2BAE3D6-A473-F873-5353-E18EEDB1E2A8}"/>
              </a:ext>
            </a:extLst>
          </p:cNvPr>
          <p:cNvSpPr txBox="1"/>
          <p:nvPr/>
        </p:nvSpPr>
        <p:spPr>
          <a:xfrm>
            <a:off x="2385551" y="353962"/>
            <a:ext cx="13516896" cy="1246496"/>
          </a:xfrm>
          <a:prstGeom prst="rect">
            <a:avLst/>
          </a:prstGeom>
        </p:spPr>
        <p:txBody>
          <a:bodyPr vert="horz" lIns="137160" tIns="68580" rIns="137160" bIns="68580" rtlCol="0" anchor="ctr">
            <a:normAutofit lnSpcReduction="10000"/>
          </a:bodyPr>
          <a:lstStyle>
            <a:defPPr>
              <a:defRPr lang="es-MX"/>
            </a:defPPr>
            <a:lvl1pPr indent="0" algn="ctr">
              <a:lnSpc>
                <a:spcPct val="90000"/>
              </a:lnSpc>
              <a:spcBef>
                <a:spcPts val="1000"/>
              </a:spcBef>
              <a:buFont typeface="Arial" panose="020B0604020202020204" pitchFamily="34" charset="0"/>
              <a:buNone/>
              <a:defRPr sz="54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8100" dirty="0"/>
              <a:t>MEDIOS DE CONTACTO</a:t>
            </a:r>
          </a:p>
        </p:txBody>
      </p:sp>
      <p:sp>
        <p:nvSpPr>
          <p:cNvPr id="4" name="CuadroTexto 3">
            <a:extLst>
              <a:ext uri="{FF2B5EF4-FFF2-40B4-BE49-F238E27FC236}">
                <a16:creationId xmlns:a16="http://schemas.microsoft.com/office/drawing/2014/main" id="{8DC369C5-F119-16C4-1AE8-3291E4F27877}"/>
              </a:ext>
            </a:extLst>
          </p:cNvPr>
          <p:cNvSpPr txBox="1"/>
          <p:nvPr/>
        </p:nvSpPr>
        <p:spPr>
          <a:xfrm>
            <a:off x="10949990" y="3148156"/>
            <a:ext cx="6229086" cy="3000821"/>
          </a:xfrm>
          <a:prstGeom prst="rect">
            <a:avLst/>
          </a:prstGeom>
          <a:noFill/>
        </p:spPr>
        <p:txBody>
          <a:bodyPr wrap="square">
            <a:spAutoFit/>
          </a:bodyPr>
          <a:lstStyle/>
          <a:p>
            <a:pPr algn="just"/>
            <a:r>
              <a:rPr lang="es-MX" sz="2700" dirty="0">
                <a:latin typeface="Montserrat" panose="00000500000000000000" pitchFamily="2" charset="0"/>
              </a:rPr>
              <a:t>Es la sección donde se podrá administrar y actualizar los medios de contacto como correo electrónico y teléfono celular.</a:t>
            </a:r>
          </a:p>
          <a:p>
            <a:pPr algn="just"/>
            <a:endParaRPr lang="es-MX" sz="2700" dirty="0">
              <a:latin typeface="Montserrat" panose="00000500000000000000" pitchFamily="2" charset="0"/>
            </a:endParaRPr>
          </a:p>
          <a:p>
            <a:pPr marL="1114425" lvl="1" indent="-428625" algn="just">
              <a:buFont typeface="Wingdings" panose="05000000000000000000" pitchFamily="2" charset="2"/>
              <a:buChar char="ü"/>
            </a:pPr>
            <a:r>
              <a:rPr lang="es-MX" sz="2700" dirty="0">
                <a:latin typeface="Montserrat" panose="00000500000000000000" pitchFamily="2" charset="0"/>
              </a:rPr>
              <a:t>Agregar medio de contacto</a:t>
            </a:r>
          </a:p>
          <a:p>
            <a:pPr marL="1114425" lvl="1" indent="-428625" algn="just">
              <a:buFont typeface="Wingdings" panose="05000000000000000000" pitchFamily="2" charset="2"/>
              <a:buChar char="ü"/>
            </a:pPr>
            <a:r>
              <a:rPr lang="es-MX" sz="2700" dirty="0">
                <a:latin typeface="Montserrat" panose="00000500000000000000" pitchFamily="2" charset="0"/>
              </a:rPr>
              <a:t>Eliminar medio de contacto</a:t>
            </a:r>
          </a:p>
        </p:txBody>
      </p:sp>
      <p:grpSp>
        <p:nvGrpSpPr>
          <p:cNvPr id="3" name="Grupo 2">
            <a:extLst>
              <a:ext uri="{FF2B5EF4-FFF2-40B4-BE49-F238E27FC236}">
                <a16:creationId xmlns:a16="http://schemas.microsoft.com/office/drawing/2014/main" id="{14BB3EDD-AE61-456A-9A69-5646C73B9E78}"/>
              </a:ext>
            </a:extLst>
          </p:cNvPr>
          <p:cNvGrpSpPr/>
          <p:nvPr/>
        </p:nvGrpSpPr>
        <p:grpSpPr>
          <a:xfrm>
            <a:off x="409458" y="2565252"/>
            <a:ext cx="10590774" cy="5952384"/>
            <a:chOff x="208964" y="1161528"/>
            <a:chExt cx="7359740" cy="4408744"/>
          </a:xfrm>
        </p:grpSpPr>
        <p:pic>
          <p:nvPicPr>
            <p:cNvPr id="6" name="Imagen 5">
              <a:extLst>
                <a:ext uri="{FF2B5EF4-FFF2-40B4-BE49-F238E27FC236}">
                  <a16:creationId xmlns:a16="http://schemas.microsoft.com/office/drawing/2014/main" id="{DBA80328-8C53-CAF7-7A81-9E088D110E0C}"/>
                </a:ext>
              </a:extLst>
            </p:cNvPr>
            <p:cNvPicPr>
              <a:picLocks noChangeAspect="1"/>
            </p:cNvPicPr>
            <p:nvPr/>
          </p:nvPicPr>
          <p:blipFill>
            <a:blip r:embed="rId2"/>
            <a:stretch>
              <a:fillRect/>
            </a:stretch>
          </p:blipFill>
          <p:spPr>
            <a:xfrm>
              <a:off x="349172" y="1161528"/>
              <a:ext cx="6931310" cy="4216248"/>
            </a:xfrm>
            <a:prstGeom prst="rect">
              <a:avLst/>
            </a:prstGeom>
          </p:spPr>
        </p:pic>
        <p:pic>
          <p:nvPicPr>
            <p:cNvPr id="2054" name="Picture 6" descr="seleccione">
              <a:extLst>
                <a:ext uri="{FF2B5EF4-FFF2-40B4-BE49-F238E27FC236}">
                  <a16:creationId xmlns:a16="http://schemas.microsoft.com/office/drawing/2014/main" id="{36CA39C8-5D93-9DB5-56D8-98B22F3AEC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416263">
              <a:off x="6959104" y="3408238"/>
              <a:ext cx="609600" cy="609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leccione">
              <a:extLst>
                <a:ext uri="{FF2B5EF4-FFF2-40B4-BE49-F238E27FC236}">
                  <a16:creationId xmlns:a16="http://schemas.microsoft.com/office/drawing/2014/main" id="{AA6EB017-31EA-1A86-7C5E-0E94F3F9BF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753935">
              <a:off x="208964" y="4960672"/>
              <a:ext cx="609600" cy="6096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seleccione">
              <a:extLst>
                <a:ext uri="{FF2B5EF4-FFF2-40B4-BE49-F238E27FC236}">
                  <a16:creationId xmlns:a16="http://schemas.microsoft.com/office/drawing/2014/main" id="{4EE47B4F-E276-88FC-6088-DC78249B9B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416263">
              <a:off x="5490529" y="4811904"/>
              <a:ext cx="609600" cy="6096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14271570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32F8639-401E-C12A-C477-DD10EAF40D8E}"/>
              </a:ext>
            </a:extLst>
          </p:cNvPr>
          <p:cNvPicPr>
            <a:picLocks noChangeAspect="1"/>
          </p:cNvPicPr>
          <p:nvPr/>
        </p:nvPicPr>
        <p:blipFill>
          <a:blip r:embed="rId2"/>
          <a:stretch>
            <a:fillRect/>
          </a:stretch>
        </p:blipFill>
        <p:spPr>
          <a:xfrm>
            <a:off x="4102205" y="4810370"/>
            <a:ext cx="9332864" cy="4798245"/>
          </a:xfrm>
          <a:prstGeom prst="rect">
            <a:avLst/>
          </a:prstGeom>
        </p:spPr>
      </p:pic>
      <p:sp>
        <p:nvSpPr>
          <p:cNvPr id="4" name="CuadroTexto 3">
            <a:extLst>
              <a:ext uri="{FF2B5EF4-FFF2-40B4-BE49-F238E27FC236}">
                <a16:creationId xmlns:a16="http://schemas.microsoft.com/office/drawing/2014/main" id="{B4C896B1-33A3-9CA3-AD01-FA77D99A4DDB}"/>
              </a:ext>
            </a:extLst>
          </p:cNvPr>
          <p:cNvSpPr txBox="1"/>
          <p:nvPr/>
        </p:nvSpPr>
        <p:spPr>
          <a:xfrm>
            <a:off x="2385551" y="499746"/>
            <a:ext cx="13516896" cy="1494255"/>
          </a:xfrm>
          <a:prstGeom prst="rect">
            <a:avLst/>
          </a:prstGeom>
        </p:spPr>
        <p:txBody>
          <a:bodyPr vert="horz" lIns="137160" tIns="68580" rIns="137160" bIns="6858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6000" dirty="0"/>
              <a:t>PROMOCIONES ELECTRÓNICAS</a:t>
            </a:r>
          </a:p>
        </p:txBody>
      </p:sp>
      <p:pic>
        <p:nvPicPr>
          <p:cNvPr id="6" name="Imagen 5">
            <a:extLst>
              <a:ext uri="{FF2B5EF4-FFF2-40B4-BE49-F238E27FC236}">
                <a16:creationId xmlns:a16="http://schemas.microsoft.com/office/drawing/2014/main" id="{EC603163-FF25-B607-3752-E3E252A873DA}"/>
              </a:ext>
            </a:extLst>
          </p:cNvPr>
          <p:cNvPicPr>
            <a:picLocks noChangeAspect="1"/>
          </p:cNvPicPr>
          <p:nvPr/>
        </p:nvPicPr>
        <p:blipFill rotWithShape="1">
          <a:blip r:embed="rId3"/>
          <a:srcRect b="35544"/>
          <a:stretch/>
        </p:blipFill>
        <p:spPr>
          <a:xfrm>
            <a:off x="1391879" y="2434706"/>
            <a:ext cx="15504240" cy="2737461"/>
          </a:xfrm>
          <a:prstGeom prst="rect">
            <a:avLst/>
          </a:prstGeom>
        </p:spPr>
      </p:pic>
      <p:pic>
        <p:nvPicPr>
          <p:cNvPr id="1026" name="Picture 2" descr="decreto ">
            <a:extLst>
              <a:ext uri="{FF2B5EF4-FFF2-40B4-BE49-F238E27FC236}">
                <a16:creationId xmlns:a16="http://schemas.microsoft.com/office/drawing/2014/main" id="{85776078-88A9-16FF-F5E7-DA95F61B46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8196731" y="2659626"/>
            <a:ext cx="1143810" cy="11438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457065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F4C438B-5724-C403-A3AE-DA05EDD05790}"/>
              </a:ext>
            </a:extLst>
          </p:cNvPr>
          <p:cNvSpPr txBox="1"/>
          <p:nvPr/>
        </p:nvSpPr>
        <p:spPr>
          <a:xfrm>
            <a:off x="3596762" y="727538"/>
            <a:ext cx="11094476" cy="2328470"/>
          </a:xfrm>
          <a:prstGeom prst="rect">
            <a:avLst/>
          </a:prstGeom>
        </p:spPr>
        <p:txBody>
          <a:bodyPr vert="horz" lIns="137160" tIns="68580" rIns="137160" bIns="6858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6600" dirty="0"/>
              <a:t>PROMOCIONES ELECTRÓNICAS</a:t>
            </a:r>
          </a:p>
        </p:txBody>
      </p:sp>
      <p:sp>
        <p:nvSpPr>
          <p:cNvPr id="4" name="CuadroTexto 3">
            <a:extLst>
              <a:ext uri="{FF2B5EF4-FFF2-40B4-BE49-F238E27FC236}">
                <a16:creationId xmlns:a16="http://schemas.microsoft.com/office/drawing/2014/main" id="{2310F976-5D64-CA18-1966-F1861F4A1777}"/>
              </a:ext>
            </a:extLst>
          </p:cNvPr>
          <p:cNvSpPr txBox="1"/>
          <p:nvPr/>
        </p:nvSpPr>
        <p:spPr>
          <a:xfrm>
            <a:off x="835874" y="4073513"/>
            <a:ext cx="7694676" cy="1754326"/>
          </a:xfrm>
          <a:prstGeom prst="rect">
            <a:avLst/>
          </a:prstGeom>
          <a:noFill/>
        </p:spPr>
        <p:txBody>
          <a:bodyPr wrap="square">
            <a:spAutoFit/>
          </a:bodyPr>
          <a:lstStyle/>
          <a:p>
            <a:pPr algn="just"/>
            <a:r>
              <a:rPr lang="es-MX" sz="2700" dirty="0">
                <a:latin typeface="Montserrat" panose="00000500000000000000" pitchFamily="2" charset="0"/>
              </a:rPr>
              <a:t>Es un servicio en línea a disposición de la persona usuaria del IMSS, para enviar sus planteamientos y recibir la solventación de los mismos vía electrónica.</a:t>
            </a:r>
          </a:p>
        </p:txBody>
      </p:sp>
      <p:sp>
        <p:nvSpPr>
          <p:cNvPr id="11" name="CuadroTexto 10">
            <a:extLst>
              <a:ext uri="{FF2B5EF4-FFF2-40B4-BE49-F238E27FC236}">
                <a16:creationId xmlns:a16="http://schemas.microsoft.com/office/drawing/2014/main" id="{7B701905-A120-515F-23A0-44878F1AD85C}"/>
              </a:ext>
            </a:extLst>
          </p:cNvPr>
          <p:cNvSpPr txBox="1"/>
          <p:nvPr/>
        </p:nvSpPr>
        <p:spPr>
          <a:xfrm>
            <a:off x="11004461" y="3195810"/>
            <a:ext cx="4121049" cy="1021556"/>
          </a:xfrm>
          <a:prstGeom prst="round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s-MX" sz="2700" dirty="0">
                <a:latin typeface="Montserrat" panose="00000500000000000000" pitchFamily="2" charset="0"/>
              </a:rPr>
              <a:t>Aclaraciones y Orientaciones</a:t>
            </a:r>
          </a:p>
        </p:txBody>
      </p:sp>
      <p:sp>
        <p:nvSpPr>
          <p:cNvPr id="12" name="CuadroTexto 11">
            <a:extLst>
              <a:ext uri="{FF2B5EF4-FFF2-40B4-BE49-F238E27FC236}">
                <a16:creationId xmlns:a16="http://schemas.microsoft.com/office/drawing/2014/main" id="{78AD80CE-1146-428A-C25A-E17935E27711}"/>
              </a:ext>
            </a:extLst>
          </p:cNvPr>
          <p:cNvSpPr txBox="1"/>
          <p:nvPr/>
        </p:nvSpPr>
        <p:spPr>
          <a:xfrm>
            <a:off x="10214757" y="4605699"/>
            <a:ext cx="5451375" cy="2860358"/>
          </a:xfrm>
          <a:prstGeom prst="round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marL="428625" indent="-428625">
              <a:buFont typeface="Wingdings" panose="05000000000000000000" pitchFamily="2" charset="2"/>
              <a:buChar char="ü"/>
            </a:pPr>
            <a:r>
              <a:rPr lang="es-MX" sz="2700" dirty="0">
                <a:latin typeface="Montserrat" panose="00000500000000000000" pitchFamily="2" charset="0"/>
              </a:rPr>
              <a:t>32D Opinión Pública</a:t>
            </a:r>
          </a:p>
          <a:p>
            <a:pPr marL="428625" indent="-428625">
              <a:buFont typeface="Wingdings" panose="05000000000000000000" pitchFamily="2" charset="2"/>
              <a:buChar char="ü"/>
            </a:pPr>
            <a:r>
              <a:rPr lang="es-MX" sz="2700" dirty="0">
                <a:latin typeface="Montserrat" panose="00000500000000000000" pitchFamily="2" charset="0"/>
              </a:rPr>
              <a:t>32D Terceros Autorizados </a:t>
            </a:r>
          </a:p>
          <a:p>
            <a:pPr marL="428625" indent="-428625">
              <a:buFont typeface="Wingdings" panose="05000000000000000000" pitchFamily="2" charset="2"/>
              <a:buChar char="ü"/>
            </a:pPr>
            <a:r>
              <a:rPr lang="es-MX" sz="2700" dirty="0">
                <a:latin typeface="Montserrat" panose="00000500000000000000" pitchFamily="2" charset="0"/>
              </a:rPr>
              <a:t>Activación Buzón IMSS</a:t>
            </a:r>
          </a:p>
          <a:p>
            <a:pPr marL="428625" indent="-428625">
              <a:buFont typeface="Wingdings" panose="05000000000000000000" pitchFamily="2" charset="2"/>
              <a:buChar char="ü"/>
            </a:pPr>
            <a:r>
              <a:rPr lang="es-MX" sz="2700" dirty="0">
                <a:latin typeface="Montserrat" panose="00000500000000000000" pitchFamily="2" charset="0"/>
              </a:rPr>
              <a:t>ICSOE</a:t>
            </a:r>
          </a:p>
          <a:p>
            <a:pPr marL="428625" indent="-428625">
              <a:buFont typeface="Wingdings" panose="05000000000000000000" pitchFamily="2" charset="2"/>
              <a:buChar char="ü"/>
            </a:pPr>
            <a:r>
              <a:rPr lang="es-MX" sz="2700" dirty="0">
                <a:latin typeface="Montserrat" panose="00000500000000000000" pitchFamily="2" charset="0"/>
              </a:rPr>
              <a:t>Notificación Electrónica</a:t>
            </a:r>
          </a:p>
        </p:txBody>
      </p:sp>
      <p:pic>
        <p:nvPicPr>
          <p:cNvPr id="5122" name="Picture 2" descr="derecho">
            <a:extLst>
              <a:ext uri="{FF2B5EF4-FFF2-40B4-BE49-F238E27FC236}">
                <a16:creationId xmlns:a16="http://schemas.microsoft.com/office/drawing/2014/main" id="{CF26AEDC-B460-247A-6DA2-FD71250505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4401894" y="4056928"/>
            <a:ext cx="723617" cy="723617"/>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educación en línea ">
            <a:extLst>
              <a:ext uri="{FF2B5EF4-FFF2-40B4-BE49-F238E27FC236}">
                <a16:creationId xmlns:a16="http://schemas.microsoft.com/office/drawing/2014/main" id="{26A6701B-76F7-24C1-7A30-8F8A1785C2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653" y="6153612"/>
            <a:ext cx="3573192" cy="3573192"/>
          </a:xfrm>
          <a:prstGeom prst="rect">
            <a:avLst/>
          </a:prstGeom>
          <a:noFill/>
          <a:extLst>
            <a:ext uri="{909E8E84-426E-40DD-AFC4-6F175D3DCCD1}">
              <a14:hiddenFill xmlns:a14="http://schemas.microsoft.com/office/drawing/2010/main">
                <a:solidFill>
                  <a:srgbClr val="FFFFFF"/>
                </a:solidFill>
              </a14:hiddenFill>
            </a:ext>
          </a:extLst>
        </p:spPr>
      </p:pic>
      <p:sp>
        <p:nvSpPr>
          <p:cNvPr id="14" name="CuadroTexto 13">
            <a:extLst>
              <a:ext uri="{FF2B5EF4-FFF2-40B4-BE49-F238E27FC236}">
                <a16:creationId xmlns:a16="http://schemas.microsoft.com/office/drawing/2014/main" id="{86BFF7EB-3903-8882-DB2B-516AE134EFF8}"/>
              </a:ext>
            </a:extLst>
          </p:cNvPr>
          <p:cNvSpPr txBox="1"/>
          <p:nvPr/>
        </p:nvSpPr>
        <p:spPr>
          <a:xfrm>
            <a:off x="10214757" y="7394690"/>
            <a:ext cx="5451375" cy="1940957"/>
          </a:xfrm>
          <a:prstGeom prst="round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just"/>
            <a:r>
              <a:rPr lang="es-MX" sz="2700" dirty="0">
                <a:latin typeface="Montserrat" panose="00000500000000000000" pitchFamily="2" charset="0"/>
              </a:rPr>
              <a:t>Planeamiento registrado exitosamente con el número de folio: XXXXXXXXXXXXXXX</a:t>
            </a:r>
          </a:p>
        </p:txBody>
      </p:sp>
      <p:sp>
        <p:nvSpPr>
          <p:cNvPr id="16" name="CuadroTexto 15">
            <a:extLst>
              <a:ext uri="{FF2B5EF4-FFF2-40B4-BE49-F238E27FC236}">
                <a16:creationId xmlns:a16="http://schemas.microsoft.com/office/drawing/2014/main" id="{6D508B4C-6B76-87B3-024F-365A61242178}"/>
              </a:ext>
            </a:extLst>
          </p:cNvPr>
          <p:cNvSpPr txBox="1"/>
          <p:nvPr/>
        </p:nvSpPr>
        <p:spPr>
          <a:xfrm>
            <a:off x="10985218" y="9227606"/>
            <a:ext cx="4140293" cy="561856"/>
          </a:xfrm>
          <a:prstGeom prst="round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s-MX" sz="2700" dirty="0">
                <a:latin typeface="Montserrat" panose="00000500000000000000" pitchFamily="2" charset="0"/>
              </a:rPr>
              <a:t>Acuse de Recepción</a:t>
            </a:r>
          </a:p>
        </p:txBody>
      </p:sp>
      <p:pic>
        <p:nvPicPr>
          <p:cNvPr id="17" name="Picture 2" descr="derecho">
            <a:extLst>
              <a:ext uri="{FF2B5EF4-FFF2-40B4-BE49-F238E27FC236}">
                <a16:creationId xmlns:a16="http://schemas.microsoft.com/office/drawing/2014/main" id="{AD189627-11A9-A6FB-81BC-7C4D7E1452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4887813" y="6806665"/>
            <a:ext cx="833024" cy="72361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derecho">
            <a:extLst>
              <a:ext uri="{FF2B5EF4-FFF2-40B4-BE49-F238E27FC236}">
                <a16:creationId xmlns:a16="http://schemas.microsoft.com/office/drawing/2014/main" id="{CC9ECA02-907D-7699-3429-5A71AD5688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2766265" y="8706217"/>
            <a:ext cx="578190" cy="723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726054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C3422FF-5A02-4E2D-90EF-BF4130E8E266}"/>
              </a:ext>
            </a:extLst>
          </p:cNvPr>
          <p:cNvSpPr txBox="1"/>
          <p:nvPr/>
        </p:nvSpPr>
        <p:spPr>
          <a:xfrm>
            <a:off x="3555666" y="1072254"/>
            <a:ext cx="11176668" cy="1387620"/>
          </a:xfrm>
          <a:prstGeom prst="rect">
            <a:avLst/>
          </a:prstGeom>
        </p:spPr>
        <p:txBody>
          <a:bodyPr vert="horz" lIns="137160" tIns="68580" rIns="137160" bIns="6858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6600" dirty="0"/>
              <a:t>PROMOCIONES ELECTRÓNICAS</a:t>
            </a:r>
          </a:p>
        </p:txBody>
      </p:sp>
      <p:sp>
        <p:nvSpPr>
          <p:cNvPr id="4" name="CuadroTexto 3">
            <a:extLst>
              <a:ext uri="{FF2B5EF4-FFF2-40B4-BE49-F238E27FC236}">
                <a16:creationId xmlns:a16="http://schemas.microsoft.com/office/drawing/2014/main" id="{8B17A624-BC42-747F-7897-4CC3DA4A6EA0}"/>
              </a:ext>
            </a:extLst>
          </p:cNvPr>
          <p:cNvSpPr txBox="1"/>
          <p:nvPr/>
        </p:nvSpPr>
        <p:spPr>
          <a:xfrm>
            <a:off x="1461495" y="3747154"/>
            <a:ext cx="9147687" cy="4247317"/>
          </a:xfrm>
          <a:prstGeom prst="rect">
            <a:avLst/>
          </a:prstGeom>
          <a:noFill/>
        </p:spPr>
        <p:txBody>
          <a:bodyPr wrap="square">
            <a:spAutoFit/>
          </a:bodyPr>
          <a:lstStyle/>
          <a:p>
            <a:r>
              <a:rPr lang="es-MX" sz="2700" b="1" dirty="0">
                <a:latin typeface="Montserrat" panose="00000500000000000000" pitchFamily="2" charset="0"/>
              </a:rPr>
              <a:t>Consulta de Respuesta</a:t>
            </a:r>
          </a:p>
          <a:p>
            <a:endParaRPr lang="es-MX" sz="2700" b="1" dirty="0">
              <a:latin typeface="Montserrat" panose="00000500000000000000" pitchFamily="2" charset="0"/>
            </a:endParaRPr>
          </a:p>
          <a:p>
            <a:endParaRPr lang="es-MX" sz="2700" b="1" dirty="0">
              <a:latin typeface="Montserrat" panose="00000500000000000000" pitchFamily="2" charset="0"/>
            </a:endParaRPr>
          </a:p>
          <a:p>
            <a:endParaRPr lang="es-MX" sz="2700" b="1" dirty="0">
              <a:latin typeface="Montserrat" panose="00000500000000000000" pitchFamily="2" charset="0"/>
            </a:endParaRPr>
          </a:p>
          <a:p>
            <a:endParaRPr lang="es-MX" sz="2700" b="1" dirty="0">
              <a:latin typeface="Montserrat" panose="00000500000000000000" pitchFamily="2" charset="0"/>
            </a:endParaRPr>
          </a:p>
          <a:p>
            <a:endParaRPr lang="es-MX" sz="2700" b="1" dirty="0">
              <a:latin typeface="Montserrat" panose="00000500000000000000" pitchFamily="2" charset="0"/>
            </a:endParaRPr>
          </a:p>
          <a:p>
            <a:endParaRPr lang="es-MX" sz="2700" b="1" dirty="0">
              <a:latin typeface="Montserrat" panose="00000500000000000000" pitchFamily="2" charset="0"/>
            </a:endParaRPr>
          </a:p>
          <a:p>
            <a:endParaRPr lang="es-MX" sz="2700" b="1" dirty="0">
              <a:latin typeface="Montserrat" panose="00000500000000000000" pitchFamily="2" charset="0"/>
            </a:endParaRPr>
          </a:p>
          <a:p>
            <a:endParaRPr lang="es-MX" sz="2700" b="1" dirty="0">
              <a:latin typeface="Montserrat" panose="00000500000000000000" pitchFamily="2" charset="0"/>
            </a:endParaRPr>
          </a:p>
          <a:p>
            <a:r>
              <a:rPr lang="es-MX" sz="2700" b="1" dirty="0">
                <a:latin typeface="Montserrat" panose="00000500000000000000" pitchFamily="2" charset="0"/>
              </a:rPr>
              <a:t>Caso prorrogado</a:t>
            </a:r>
          </a:p>
        </p:txBody>
      </p:sp>
      <p:sp>
        <p:nvSpPr>
          <p:cNvPr id="5" name="CuadroTexto 4">
            <a:extLst>
              <a:ext uri="{FF2B5EF4-FFF2-40B4-BE49-F238E27FC236}">
                <a16:creationId xmlns:a16="http://schemas.microsoft.com/office/drawing/2014/main" id="{9E480F54-0835-B7FC-85DD-4AD6AC959E3D}"/>
              </a:ext>
            </a:extLst>
          </p:cNvPr>
          <p:cNvSpPr txBox="1"/>
          <p:nvPr/>
        </p:nvSpPr>
        <p:spPr>
          <a:xfrm>
            <a:off x="7703751" y="7253792"/>
            <a:ext cx="5216721" cy="1338828"/>
          </a:xfrm>
          <a:prstGeom prst="rect">
            <a:avLst/>
          </a:prstGeom>
          <a:noFill/>
        </p:spPr>
        <p:txBody>
          <a:bodyPr wrap="square" rtlCol="0">
            <a:spAutoFit/>
          </a:bodyPr>
          <a:lstStyle/>
          <a:p>
            <a:r>
              <a:rPr lang="es-MX" sz="2700" dirty="0">
                <a:latin typeface="Montserrat" panose="00000500000000000000" pitchFamily="2" charset="0"/>
              </a:rPr>
              <a:t>En caso de que un caso sea prorrogado será notificado a través de mensaje SMS </a:t>
            </a:r>
          </a:p>
        </p:txBody>
      </p:sp>
      <p:pic>
        <p:nvPicPr>
          <p:cNvPr id="8194" name="Picture 2" descr="texto ">
            <a:extLst>
              <a:ext uri="{FF2B5EF4-FFF2-40B4-BE49-F238E27FC236}">
                <a16:creationId xmlns:a16="http://schemas.microsoft.com/office/drawing/2014/main" id="{FEC07BCF-EB5C-211C-00A3-CE878ED3FE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43315" y="6378674"/>
            <a:ext cx="2260113" cy="2260113"/>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F5FC7136-FC61-7F01-5E4F-B64BA9E634F9}"/>
              </a:ext>
            </a:extLst>
          </p:cNvPr>
          <p:cNvSpPr txBox="1"/>
          <p:nvPr/>
        </p:nvSpPr>
        <p:spPr>
          <a:xfrm>
            <a:off x="7703751" y="3310387"/>
            <a:ext cx="6504039" cy="1754326"/>
          </a:xfrm>
          <a:prstGeom prst="rect">
            <a:avLst/>
          </a:prstGeom>
          <a:noFill/>
        </p:spPr>
        <p:txBody>
          <a:bodyPr wrap="square" rtlCol="0">
            <a:spAutoFit/>
          </a:bodyPr>
          <a:lstStyle/>
          <a:p>
            <a:r>
              <a:rPr lang="es-MX" sz="2700" dirty="0">
                <a:latin typeface="Montserrat" panose="00000500000000000000" pitchFamily="2" charset="0"/>
              </a:rPr>
              <a:t>Consulta a través de filtros:</a:t>
            </a:r>
          </a:p>
          <a:p>
            <a:pPr marL="1114425" lvl="1" indent="-428625">
              <a:buFont typeface="Wingdings" panose="05000000000000000000" pitchFamily="2" charset="2"/>
              <a:buChar char="ü"/>
            </a:pPr>
            <a:r>
              <a:rPr lang="es-MX" sz="2700" dirty="0">
                <a:latin typeface="Montserrat" panose="00000500000000000000" pitchFamily="2" charset="0"/>
              </a:rPr>
              <a:t>Asunto</a:t>
            </a:r>
          </a:p>
          <a:p>
            <a:pPr marL="1114425" lvl="1" indent="-428625">
              <a:buFont typeface="Wingdings" panose="05000000000000000000" pitchFamily="2" charset="2"/>
              <a:buChar char="ü"/>
            </a:pPr>
            <a:r>
              <a:rPr lang="es-MX" sz="2700" dirty="0">
                <a:latin typeface="Montserrat" panose="00000500000000000000" pitchFamily="2" charset="0"/>
              </a:rPr>
              <a:t>Estatus</a:t>
            </a:r>
          </a:p>
          <a:p>
            <a:pPr marL="1114425" lvl="1" indent="-428625">
              <a:buFont typeface="Wingdings" panose="05000000000000000000" pitchFamily="2" charset="2"/>
              <a:buChar char="ü"/>
            </a:pPr>
            <a:r>
              <a:rPr lang="es-MX" sz="2700" dirty="0">
                <a:latin typeface="Montserrat" panose="00000500000000000000" pitchFamily="2" charset="0"/>
              </a:rPr>
              <a:t>Fecha de recepción </a:t>
            </a:r>
          </a:p>
        </p:txBody>
      </p:sp>
      <p:pic>
        <p:nvPicPr>
          <p:cNvPr id="8198" name="Picture 6" descr="filtrar ">
            <a:extLst>
              <a:ext uri="{FF2B5EF4-FFF2-40B4-BE49-F238E27FC236}">
                <a16:creationId xmlns:a16="http://schemas.microsoft.com/office/drawing/2014/main" id="{0DE9B347-2029-7755-D3C9-EC90CD8D6F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62221" y="2890028"/>
            <a:ext cx="2641208" cy="2641208"/>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Flecha hacia arriba">
            <a:extLst>
              <a:ext uri="{FF2B5EF4-FFF2-40B4-BE49-F238E27FC236}">
                <a16:creationId xmlns:a16="http://schemas.microsoft.com/office/drawing/2014/main" id="{2A5D44F3-5D9A-1575-6A32-2CD0CA642A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6145684" y="3675409"/>
            <a:ext cx="535226" cy="53522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Flecha hacia arriba">
            <a:extLst>
              <a:ext uri="{FF2B5EF4-FFF2-40B4-BE49-F238E27FC236}">
                <a16:creationId xmlns:a16="http://schemas.microsoft.com/office/drawing/2014/main" id="{03C5851C-E14B-8A14-768F-B77D34E061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6145684" y="7525583"/>
            <a:ext cx="535226" cy="535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02483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D04B25B2-F4C7-3207-9DCF-2B06146D494C}"/>
              </a:ext>
            </a:extLst>
          </p:cNvPr>
          <p:cNvSpPr txBox="1"/>
          <p:nvPr/>
        </p:nvSpPr>
        <p:spPr>
          <a:xfrm>
            <a:off x="2385552" y="353961"/>
            <a:ext cx="13516896" cy="1494255"/>
          </a:xfrm>
          <a:prstGeom prst="rect">
            <a:avLst/>
          </a:prstGeom>
        </p:spPr>
        <p:txBody>
          <a:bodyPr vert="horz" lIns="137160" tIns="68580" rIns="137160" bIns="6858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7200" dirty="0"/>
              <a:t>PROMOCIONES ELECTRÓNICAS</a:t>
            </a:r>
          </a:p>
        </p:txBody>
      </p:sp>
      <p:pic>
        <p:nvPicPr>
          <p:cNvPr id="4" name="Imagen 3">
            <a:extLst>
              <a:ext uri="{FF2B5EF4-FFF2-40B4-BE49-F238E27FC236}">
                <a16:creationId xmlns:a16="http://schemas.microsoft.com/office/drawing/2014/main" id="{4BBBB936-B337-4E16-62D9-EF60A88DF055}"/>
              </a:ext>
            </a:extLst>
          </p:cNvPr>
          <p:cNvPicPr>
            <a:picLocks noChangeAspect="1"/>
          </p:cNvPicPr>
          <p:nvPr/>
        </p:nvPicPr>
        <p:blipFill>
          <a:blip r:embed="rId2"/>
          <a:stretch>
            <a:fillRect/>
          </a:stretch>
        </p:blipFill>
        <p:spPr>
          <a:xfrm>
            <a:off x="3290051" y="1848217"/>
            <a:ext cx="11362488" cy="8211620"/>
          </a:xfrm>
          <a:prstGeom prst="rect">
            <a:avLst/>
          </a:prstGeom>
        </p:spPr>
      </p:pic>
      <p:pic>
        <p:nvPicPr>
          <p:cNvPr id="6" name="Picture 6" descr="seleccione">
            <a:extLst>
              <a:ext uri="{FF2B5EF4-FFF2-40B4-BE49-F238E27FC236}">
                <a16:creationId xmlns:a16="http://schemas.microsoft.com/office/drawing/2014/main" id="{78A577C2-C305-80EB-4DC3-EAF022037E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413265">
            <a:off x="2733470" y="4482485"/>
            <a:ext cx="914400"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916708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7B3B7D1B-C405-4063-1F97-60D37B8FC849}"/>
              </a:ext>
            </a:extLst>
          </p:cNvPr>
          <p:cNvSpPr txBox="1"/>
          <p:nvPr/>
        </p:nvSpPr>
        <p:spPr>
          <a:xfrm>
            <a:off x="2385551" y="367677"/>
            <a:ext cx="13516896" cy="1494255"/>
          </a:xfrm>
          <a:prstGeom prst="rect">
            <a:avLst/>
          </a:prstGeom>
        </p:spPr>
        <p:txBody>
          <a:bodyPr vert="horz" lIns="137160" tIns="68580" rIns="137160" bIns="6858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7200" dirty="0"/>
              <a:t>PROMOCIONES ELECTRÓNICAS</a:t>
            </a:r>
          </a:p>
        </p:txBody>
      </p:sp>
      <p:pic>
        <p:nvPicPr>
          <p:cNvPr id="5" name="Picture 6" descr="seleccione">
            <a:extLst>
              <a:ext uri="{FF2B5EF4-FFF2-40B4-BE49-F238E27FC236}">
                <a16:creationId xmlns:a16="http://schemas.microsoft.com/office/drawing/2014/main" id="{CB12AA02-B24D-2036-B7D8-500C8E1CFA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413265">
            <a:off x="2572680" y="4041972"/>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a:extLst>
              <a:ext uri="{FF2B5EF4-FFF2-40B4-BE49-F238E27FC236}">
                <a16:creationId xmlns:a16="http://schemas.microsoft.com/office/drawing/2014/main" id="{470AADB3-25E8-F34A-329A-A2750A2A06C5}"/>
              </a:ext>
            </a:extLst>
          </p:cNvPr>
          <p:cNvPicPr>
            <a:picLocks noChangeAspect="1"/>
          </p:cNvPicPr>
          <p:nvPr/>
        </p:nvPicPr>
        <p:blipFill>
          <a:blip r:embed="rId3"/>
          <a:stretch>
            <a:fillRect/>
          </a:stretch>
        </p:blipFill>
        <p:spPr>
          <a:xfrm>
            <a:off x="3335796" y="2123150"/>
            <a:ext cx="11616405" cy="8163851"/>
          </a:xfrm>
          <a:prstGeom prst="rect">
            <a:avLst/>
          </a:prstGeom>
        </p:spPr>
      </p:pic>
    </p:spTree>
    <p:extLst>
      <p:ext uri="{BB962C8B-B14F-4D97-AF65-F5344CB8AC3E}">
        <p14:creationId xmlns:p14="http://schemas.microsoft.com/office/powerpoint/2010/main" val="255973676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EE687E6-7E82-5A94-DE3A-F059FAF4512E}"/>
              </a:ext>
            </a:extLst>
          </p:cNvPr>
          <p:cNvSpPr txBox="1"/>
          <p:nvPr/>
        </p:nvSpPr>
        <p:spPr>
          <a:xfrm>
            <a:off x="9685054" y="3135258"/>
            <a:ext cx="6717587" cy="3970318"/>
          </a:xfrm>
          <a:prstGeom prst="rect">
            <a:avLst/>
          </a:prstGeom>
          <a:noFill/>
        </p:spPr>
        <p:txBody>
          <a:bodyPr wrap="square">
            <a:spAutoFit/>
          </a:bodyPr>
          <a:lstStyle/>
          <a:p>
            <a:endParaRPr lang="es-MX" sz="4200" b="1" dirty="0">
              <a:latin typeface="Montserrat" panose="00000500000000000000" pitchFamily="2" charset="0"/>
            </a:endParaRPr>
          </a:p>
          <a:p>
            <a:pPr marL="1114425" lvl="1" indent="-428625">
              <a:buFont typeface="Wingdings" panose="05000000000000000000" pitchFamily="2" charset="2"/>
              <a:buChar char="ü"/>
            </a:pPr>
            <a:r>
              <a:rPr lang="es-MX" sz="4200" b="1" dirty="0">
                <a:latin typeface="Montserrat" panose="00000500000000000000" pitchFamily="2" charset="0"/>
              </a:rPr>
              <a:t>Mis Documentos</a:t>
            </a:r>
          </a:p>
          <a:p>
            <a:pPr lvl="3"/>
            <a:endParaRPr lang="es-MX" sz="4200" dirty="0">
              <a:latin typeface="Montserrat" panose="00000500000000000000" pitchFamily="2" charset="0"/>
            </a:endParaRPr>
          </a:p>
          <a:p>
            <a:pPr marL="1114425" lvl="1" indent="-428625">
              <a:buFont typeface="Wingdings" panose="05000000000000000000" pitchFamily="2" charset="2"/>
              <a:buChar char="ü"/>
            </a:pPr>
            <a:r>
              <a:rPr lang="es-MX" sz="4200" b="1" dirty="0">
                <a:latin typeface="Montserrat" panose="00000500000000000000" pitchFamily="2" charset="0"/>
              </a:rPr>
              <a:t>Mis Comunicados</a:t>
            </a:r>
          </a:p>
          <a:p>
            <a:pPr lvl="1"/>
            <a:endParaRPr lang="es-MX" sz="4200" dirty="0">
              <a:latin typeface="Montserrat" panose="00000500000000000000" pitchFamily="2" charset="0"/>
            </a:endParaRPr>
          </a:p>
          <a:p>
            <a:pPr marL="1114425" lvl="1" indent="-428625">
              <a:buFont typeface="Wingdings" panose="05000000000000000000" pitchFamily="2" charset="2"/>
              <a:buChar char="ü"/>
            </a:pPr>
            <a:r>
              <a:rPr lang="es-MX" sz="4200" b="1" dirty="0">
                <a:latin typeface="Montserrat" panose="00000500000000000000" pitchFamily="2" charset="0"/>
              </a:rPr>
              <a:t>Mis Notificaciones</a:t>
            </a:r>
          </a:p>
        </p:txBody>
      </p:sp>
      <p:sp>
        <p:nvSpPr>
          <p:cNvPr id="6" name="CuadroTexto 5">
            <a:extLst>
              <a:ext uri="{FF2B5EF4-FFF2-40B4-BE49-F238E27FC236}">
                <a16:creationId xmlns:a16="http://schemas.microsoft.com/office/drawing/2014/main" id="{9E839294-9644-5C9E-5143-6E30225D967A}"/>
              </a:ext>
            </a:extLst>
          </p:cNvPr>
          <p:cNvSpPr txBox="1"/>
          <p:nvPr/>
        </p:nvSpPr>
        <p:spPr>
          <a:xfrm>
            <a:off x="546104" y="5066722"/>
            <a:ext cx="5265521" cy="738664"/>
          </a:xfrm>
          <a:prstGeom prst="rect">
            <a:avLst/>
          </a:prstGeom>
          <a:noFill/>
        </p:spPr>
        <p:txBody>
          <a:bodyPr wrap="square">
            <a:spAutoFit/>
          </a:bodyPr>
          <a:lstStyle/>
          <a:p>
            <a:pPr algn="ctr"/>
            <a:r>
              <a:rPr lang="es-MX" sz="4200" b="1" dirty="0">
                <a:solidFill>
                  <a:schemeClr val="accent1">
                    <a:lumMod val="50000"/>
                  </a:schemeClr>
                </a:solidFill>
                <a:latin typeface="Montserrat" panose="00000500000000000000" pitchFamily="2" charset="0"/>
              </a:rPr>
              <a:t>Mis Expedientes</a:t>
            </a:r>
          </a:p>
        </p:txBody>
      </p:sp>
      <p:pic>
        <p:nvPicPr>
          <p:cNvPr id="2050" name="Picture 2" descr="flecha de punto">
            <a:extLst>
              <a:ext uri="{FF2B5EF4-FFF2-40B4-BE49-F238E27FC236}">
                <a16:creationId xmlns:a16="http://schemas.microsoft.com/office/drawing/2014/main" id="{8AFC833D-CD23-6CFA-4F45-AD1747F3D2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99841" y="3766530"/>
            <a:ext cx="3385212" cy="3385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979079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15CD1029-2EE8-E7AF-4B2E-4E36339789EF}"/>
              </a:ext>
            </a:extLst>
          </p:cNvPr>
          <p:cNvPicPr>
            <a:picLocks noChangeAspect="1"/>
          </p:cNvPicPr>
          <p:nvPr/>
        </p:nvPicPr>
        <p:blipFill>
          <a:blip r:embed="rId2"/>
          <a:stretch>
            <a:fillRect/>
          </a:stretch>
        </p:blipFill>
        <p:spPr>
          <a:xfrm>
            <a:off x="1901897" y="1674528"/>
            <a:ext cx="13765451" cy="8504409"/>
          </a:xfrm>
          <a:prstGeom prst="rect">
            <a:avLst/>
          </a:prstGeom>
        </p:spPr>
      </p:pic>
    </p:spTree>
    <p:extLst>
      <p:ext uri="{BB962C8B-B14F-4D97-AF65-F5344CB8AC3E}">
        <p14:creationId xmlns:p14="http://schemas.microsoft.com/office/powerpoint/2010/main" val="175198830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5CCD0080-C619-F2AA-0836-2559C295B04D}"/>
              </a:ext>
            </a:extLst>
          </p:cNvPr>
          <p:cNvSpPr txBox="1"/>
          <p:nvPr/>
        </p:nvSpPr>
        <p:spPr>
          <a:xfrm>
            <a:off x="1213512" y="1584329"/>
            <a:ext cx="6763059" cy="1021556"/>
          </a:xfrm>
          <a:prstGeom prst="round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s-MX" sz="2700" b="1" dirty="0">
                <a:latin typeface="Montserrat" panose="00000500000000000000" pitchFamily="2" charset="0"/>
              </a:rPr>
              <a:t>Mis Documentos</a:t>
            </a:r>
          </a:p>
          <a:p>
            <a:pPr marL="1114425" lvl="1" indent="-428625">
              <a:buFont typeface="Wingdings" panose="05000000000000000000" pitchFamily="2" charset="2"/>
              <a:buChar char="ü"/>
            </a:pPr>
            <a:r>
              <a:rPr lang="es-MX" sz="2700" dirty="0">
                <a:latin typeface="Montserrat" panose="00000500000000000000" pitchFamily="2" charset="0"/>
              </a:rPr>
              <a:t>Emisiones (Primera etapa)</a:t>
            </a:r>
          </a:p>
        </p:txBody>
      </p:sp>
      <p:sp>
        <p:nvSpPr>
          <p:cNvPr id="5" name="CuadroTexto 4">
            <a:extLst>
              <a:ext uri="{FF2B5EF4-FFF2-40B4-BE49-F238E27FC236}">
                <a16:creationId xmlns:a16="http://schemas.microsoft.com/office/drawing/2014/main" id="{7C79F73B-FFFE-7891-CD9B-12BEEC3804C7}"/>
              </a:ext>
            </a:extLst>
          </p:cNvPr>
          <p:cNvSpPr txBox="1"/>
          <p:nvPr/>
        </p:nvSpPr>
        <p:spPr>
          <a:xfrm>
            <a:off x="493864" y="3520906"/>
            <a:ext cx="8213006" cy="6997660"/>
          </a:xfrm>
          <a:prstGeom prst="roundRect">
            <a:avLst/>
          </a:prstGeom>
          <a:noFill/>
        </p:spPr>
        <p:txBody>
          <a:bodyPr wrap="square">
            <a:spAutoFit/>
          </a:bodyPr>
          <a:lstStyle/>
          <a:p>
            <a:pPr algn="just"/>
            <a:r>
              <a:rPr lang="es-MX" sz="2700" dirty="0">
                <a:latin typeface="Montserrat" panose="00000500000000000000" pitchFamily="2" charset="0"/>
              </a:rPr>
              <a:t>Se puede consultar y descargar las Propuestas de Cédulas de Determinación de Cuotas, Aportaciones y Amortizaciones, con los siguientes documentos:</a:t>
            </a:r>
          </a:p>
          <a:p>
            <a:endParaRPr lang="es-MX" sz="2700" dirty="0">
              <a:latin typeface="Montserrat" panose="00000500000000000000" pitchFamily="2" charset="0"/>
            </a:endParaRPr>
          </a:p>
          <a:p>
            <a:pPr marL="1200150" lvl="1" indent="-514350" algn="just">
              <a:buFont typeface="+mj-lt"/>
              <a:buAutoNum type="alphaLcParenR"/>
            </a:pPr>
            <a:r>
              <a:rPr lang="es-MX" sz="2700" dirty="0">
                <a:latin typeface="Montserrat" panose="00000500000000000000" pitchFamily="2" charset="0"/>
              </a:rPr>
              <a:t>Líneas de captura (formato SPR-05) para cada uno de los Registros Patronales.</a:t>
            </a:r>
          </a:p>
          <a:p>
            <a:pPr marL="1200150" lvl="1" indent="-514350" algn="just">
              <a:buFont typeface="+mj-lt"/>
              <a:buAutoNum type="alphaLcParenR"/>
            </a:pPr>
            <a:r>
              <a:rPr lang="es-MX" sz="2700" dirty="0">
                <a:latin typeface="Montserrat" panose="00000500000000000000" pitchFamily="2" charset="0"/>
              </a:rPr>
              <a:t>Listado de trabajadores por cada Registro Patronal para su carga en el SUA.</a:t>
            </a:r>
          </a:p>
          <a:p>
            <a:pPr marL="1200150" lvl="1" indent="-514350" algn="just">
              <a:buFont typeface="+mj-lt"/>
              <a:buAutoNum type="alphaLcParenR"/>
            </a:pPr>
            <a:r>
              <a:rPr lang="es-MX" sz="2700" dirty="0">
                <a:latin typeface="Montserrat" panose="00000500000000000000" pitchFamily="2" charset="0"/>
              </a:rPr>
              <a:t>Listado de movimientos de los trabajadores por cada Registro Patronal para su carga en el SUA.</a:t>
            </a:r>
          </a:p>
        </p:txBody>
      </p:sp>
      <p:pic>
        <p:nvPicPr>
          <p:cNvPr id="3076" name="Picture 4" descr="flecha arriba">
            <a:extLst>
              <a:ext uri="{FF2B5EF4-FFF2-40B4-BE49-F238E27FC236}">
                <a16:creationId xmlns:a16="http://schemas.microsoft.com/office/drawing/2014/main" id="{77C160CB-DC0C-1C1C-5BEE-8341C44CE5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4137843" y="2865653"/>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28534819-CDC9-C928-4CFB-603AA79B2C91}"/>
              </a:ext>
            </a:extLst>
          </p:cNvPr>
          <p:cNvPicPr>
            <a:picLocks noChangeAspect="1"/>
          </p:cNvPicPr>
          <p:nvPr/>
        </p:nvPicPr>
        <p:blipFill rotWithShape="1">
          <a:blip r:embed="rId3"/>
          <a:srcRect r="23961"/>
          <a:stretch/>
        </p:blipFill>
        <p:spPr>
          <a:xfrm>
            <a:off x="9959252" y="3928774"/>
            <a:ext cx="7189757" cy="3343850"/>
          </a:xfrm>
          <a:prstGeom prst="rect">
            <a:avLst/>
          </a:prstGeom>
        </p:spPr>
      </p:pic>
      <p:pic>
        <p:nvPicPr>
          <p:cNvPr id="9" name="Picture 4" descr="flecha arriba">
            <a:extLst>
              <a:ext uri="{FF2B5EF4-FFF2-40B4-BE49-F238E27FC236}">
                <a16:creationId xmlns:a16="http://schemas.microsoft.com/office/drawing/2014/main" id="{5D73BB57-F745-4C28-E49C-3FCAB31E5F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8875860" y="5143500"/>
            <a:ext cx="914400"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572530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6043AC4-FE5E-A848-D79B-1B909B9ED1AE}"/>
              </a:ext>
            </a:extLst>
          </p:cNvPr>
          <p:cNvSpPr txBox="1"/>
          <p:nvPr/>
        </p:nvSpPr>
        <p:spPr>
          <a:xfrm>
            <a:off x="4310474" y="151508"/>
            <a:ext cx="9667052" cy="1400867"/>
          </a:xfrm>
          <a:prstGeom prst="rect">
            <a:avLst/>
          </a:prstGeom>
        </p:spPr>
        <p:txBody>
          <a:bodyPr vert="horz" lIns="137160" tIns="68580" rIns="137160" bIns="6858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6000" dirty="0"/>
              <a:t>MIS COMUNICADOS</a:t>
            </a:r>
          </a:p>
        </p:txBody>
      </p:sp>
      <p:pic>
        <p:nvPicPr>
          <p:cNvPr id="4" name="Imagen 3">
            <a:extLst>
              <a:ext uri="{FF2B5EF4-FFF2-40B4-BE49-F238E27FC236}">
                <a16:creationId xmlns:a16="http://schemas.microsoft.com/office/drawing/2014/main" id="{F89BFE48-E5AA-D57D-2ABB-4AF77A553557}"/>
              </a:ext>
            </a:extLst>
          </p:cNvPr>
          <p:cNvPicPr>
            <a:picLocks noChangeAspect="1"/>
          </p:cNvPicPr>
          <p:nvPr/>
        </p:nvPicPr>
        <p:blipFill>
          <a:blip r:embed="rId2"/>
          <a:stretch>
            <a:fillRect/>
          </a:stretch>
        </p:blipFill>
        <p:spPr>
          <a:xfrm>
            <a:off x="1975751" y="1776164"/>
            <a:ext cx="13706913" cy="8359329"/>
          </a:xfrm>
          <a:prstGeom prst="rect">
            <a:avLst/>
          </a:prstGeom>
        </p:spPr>
      </p:pic>
    </p:spTree>
    <p:extLst>
      <p:ext uri="{BB962C8B-B14F-4D97-AF65-F5344CB8AC3E}">
        <p14:creationId xmlns:p14="http://schemas.microsoft.com/office/powerpoint/2010/main" val="142938270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C834192-1B4A-9B34-391A-0F325C77A681}"/>
              </a:ext>
            </a:extLst>
          </p:cNvPr>
          <p:cNvPicPr>
            <a:picLocks noChangeAspect="1"/>
          </p:cNvPicPr>
          <p:nvPr/>
        </p:nvPicPr>
        <p:blipFill>
          <a:blip r:embed="rId2"/>
          <a:stretch>
            <a:fillRect/>
          </a:stretch>
        </p:blipFill>
        <p:spPr>
          <a:xfrm>
            <a:off x="1075973" y="1798844"/>
            <a:ext cx="16136055" cy="6689313"/>
          </a:xfrm>
          <a:prstGeom prst="rect">
            <a:avLst/>
          </a:prstGeom>
        </p:spPr>
      </p:pic>
    </p:spTree>
    <p:extLst>
      <p:ext uri="{BB962C8B-B14F-4D97-AF65-F5344CB8AC3E}">
        <p14:creationId xmlns:p14="http://schemas.microsoft.com/office/powerpoint/2010/main" val="363890664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B558F9-FDF1-F3AB-79B8-D9323D096D47}"/>
              </a:ext>
            </a:extLst>
          </p:cNvPr>
          <p:cNvSpPr txBox="1"/>
          <p:nvPr/>
        </p:nvSpPr>
        <p:spPr>
          <a:xfrm>
            <a:off x="4145882" y="368300"/>
            <a:ext cx="9996236" cy="1401065"/>
          </a:xfrm>
          <a:prstGeom prst="rect">
            <a:avLst/>
          </a:prstGeom>
        </p:spPr>
        <p:txBody>
          <a:bodyPr vert="horz" lIns="137160" tIns="68580" rIns="137160" bIns="68580" rtlCol="0" anchor="ctr">
            <a:normAutofit/>
          </a:bodyPr>
          <a:lstStyle>
            <a:defPPr>
              <a:defRPr lang="es-MX"/>
            </a:defPPr>
            <a:lvl1pPr indent="0" algn="ctr">
              <a:lnSpc>
                <a:spcPct val="90000"/>
              </a:lnSpc>
              <a:spcBef>
                <a:spcPts val="1000"/>
              </a:spcBef>
              <a:buFont typeface="Arial" panose="020B0604020202020204" pitchFamily="34" charset="0"/>
              <a:buNone/>
              <a:defRPr sz="40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7200" dirty="0"/>
              <a:t>MIS NOTIFICACIONES</a:t>
            </a:r>
          </a:p>
        </p:txBody>
      </p:sp>
      <p:graphicFrame>
        <p:nvGraphicFramePr>
          <p:cNvPr id="3" name="Diagrama 2">
            <a:extLst>
              <a:ext uri="{FF2B5EF4-FFF2-40B4-BE49-F238E27FC236}">
                <a16:creationId xmlns:a16="http://schemas.microsoft.com/office/drawing/2014/main" id="{B6E7C0B1-3DCC-0A55-E1E5-B4BECC447741}"/>
              </a:ext>
            </a:extLst>
          </p:cNvPr>
          <p:cNvGraphicFramePr/>
          <p:nvPr/>
        </p:nvGraphicFramePr>
        <p:xfrm>
          <a:off x="5623092" y="1918208"/>
          <a:ext cx="11307786" cy="76301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E6E2FC07-EA84-088B-DF69-70C3CB40791C}"/>
              </a:ext>
            </a:extLst>
          </p:cNvPr>
          <p:cNvSpPr txBox="1"/>
          <p:nvPr/>
        </p:nvSpPr>
        <p:spPr>
          <a:xfrm>
            <a:off x="509457" y="4372377"/>
            <a:ext cx="5580447" cy="3416320"/>
          </a:xfrm>
          <a:prstGeom prst="rect">
            <a:avLst/>
          </a:prstGeom>
          <a:noFill/>
        </p:spPr>
        <p:txBody>
          <a:bodyPr wrap="square">
            <a:spAutoFit/>
          </a:bodyPr>
          <a:lstStyle/>
          <a:p>
            <a:pPr algn="just"/>
            <a:r>
              <a:rPr lang="es-MX" sz="2700" dirty="0">
                <a:latin typeface="Montserrat" panose="00000500000000000000" pitchFamily="2" charset="0"/>
              </a:rPr>
              <a:t>Cuando el IMSS realice una notificación en tu Buzón IMSS, te enviará previamente un aviso (a través de un mensaje de texto y un correo electrónico) a los medios de contacto que hayas registrado y validado para tu RFC.</a:t>
            </a:r>
          </a:p>
        </p:txBody>
      </p:sp>
    </p:spTree>
    <p:extLst>
      <p:ext uri="{BB962C8B-B14F-4D97-AF65-F5344CB8AC3E}">
        <p14:creationId xmlns:p14="http://schemas.microsoft.com/office/powerpoint/2010/main" val="137062210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B558F9-FDF1-F3AB-79B8-D9323D096D47}"/>
              </a:ext>
            </a:extLst>
          </p:cNvPr>
          <p:cNvSpPr txBox="1"/>
          <p:nvPr/>
        </p:nvSpPr>
        <p:spPr>
          <a:xfrm>
            <a:off x="4392770" y="245396"/>
            <a:ext cx="9502460" cy="1607369"/>
          </a:xfrm>
          <a:prstGeom prst="rect">
            <a:avLst/>
          </a:prstGeom>
        </p:spPr>
        <p:txBody>
          <a:bodyPr vert="horz" lIns="137160" tIns="68580" rIns="137160" bIns="68580" rtlCol="0" anchor="ctr">
            <a:normAutofit/>
          </a:bodyPr>
          <a:lstStyle>
            <a:defPPr>
              <a:defRPr lang="es-MX"/>
            </a:defPPr>
            <a:lvl1pPr indent="0" algn="ctr">
              <a:lnSpc>
                <a:spcPct val="90000"/>
              </a:lnSpc>
              <a:spcBef>
                <a:spcPts val="1000"/>
              </a:spcBef>
              <a:buFont typeface="Arial" panose="020B0604020202020204" pitchFamily="34" charset="0"/>
              <a:buNone/>
              <a:defRPr sz="40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6600" dirty="0"/>
              <a:t>MIS NOTIFICACIONES</a:t>
            </a:r>
          </a:p>
        </p:txBody>
      </p:sp>
      <p:pic>
        <p:nvPicPr>
          <p:cNvPr id="5" name="Imagen 4">
            <a:extLst>
              <a:ext uri="{FF2B5EF4-FFF2-40B4-BE49-F238E27FC236}">
                <a16:creationId xmlns:a16="http://schemas.microsoft.com/office/drawing/2014/main" id="{718EB901-F1C3-7132-26AF-85CA048158AC}"/>
              </a:ext>
            </a:extLst>
          </p:cNvPr>
          <p:cNvPicPr>
            <a:picLocks noChangeAspect="1"/>
          </p:cNvPicPr>
          <p:nvPr/>
        </p:nvPicPr>
        <p:blipFill>
          <a:blip r:embed="rId2"/>
          <a:stretch>
            <a:fillRect/>
          </a:stretch>
        </p:blipFill>
        <p:spPr>
          <a:xfrm>
            <a:off x="2661168" y="1852765"/>
            <a:ext cx="12965664" cy="8039069"/>
          </a:xfrm>
          <a:prstGeom prst="rect">
            <a:avLst/>
          </a:prstGeom>
        </p:spPr>
      </p:pic>
    </p:spTree>
    <p:extLst>
      <p:ext uri="{BB962C8B-B14F-4D97-AF65-F5344CB8AC3E}">
        <p14:creationId xmlns:p14="http://schemas.microsoft.com/office/powerpoint/2010/main" val="398075271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08F634C-37D7-4267-BA15-7BCE8700C255}"/>
              </a:ext>
            </a:extLst>
          </p:cNvPr>
          <p:cNvPicPr>
            <a:picLocks noChangeAspect="1"/>
          </p:cNvPicPr>
          <p:nvPr/>
        </p:nvPicPr>
        <p:blipFill>
          <a:blip r:embed="rId2"/>
          <a:stretch>
            <a:fillRect/>
          </a:stretch>
        </p:blipFill>
        <p:spPr>
          <a:xfrm>
            <a:off x="5249803" y="353961"/>
            <a:ext cx="7788395" cy="9579078"/>
          </a:xfrm>
          <a:prstGeom prst="rect">
            <a:avLst/>
          </a:prstGeom>
        </p:spPr>
      </p:pic>
    </p:spTree>
    <p:extLst>
      <p:ext uri="{BB962C8B-B14F-4D97-AF65-F5344CB8AC3E}">
        <p14:creationId xmlns:p14="http://schemas.microsoft.com/office/powerpoint/2010/main" val="192674224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B558F9-FDF1-F3AB-79B8-D9323D096D47}"/>
              </a:ext>
            </a:extLst>
          </p:cNvPr>
          <p:cNvSpPr txBox="1"/>
          <p:nvPr/>
        </p:nvSpPr>
        <p:spPr>
          <a:xfrm>
            <a:off x="1021080" y="1233368"/>
            <a:ext cx="16245840" cy="1301895"/>
          </a:xfrm>
          <a:prstGeom prst="rect">
            <a:avLst/>
          </a:prstGeom>
        </p:spPr>
        <p:txBody>
          <a:bodyPr vert="horz" lIns="137160" tIns="68580" rIns="137160" bIns="68580" rtlCol="0" anchor="b">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4200" dirty="0"/>
              <a:t>NOTIFICACIÓN ELECTRÓNICA DE ACTOS ADMINISTRATIVOS Y FISCALES EMITIDOS MEDIANTE DOCUMENTOS DIGITALES:</a:t>
            </a:r>
          </a:p>
        </p:txBody>
      </p:sp>
      <p:sp>
        <p:nvSpPr>
          <p:cNvPr id="4" name="CuadroTexto 3">
            <a:extLst>
              <a:ext uri="{FF2B5EF4-FFF2-40B4-BE49-F238E27FC236}">
                <a16:creationId xmlns:a16="http://schemas.microsoft.com/office/drawing/2014/main" id="{C9F84C03-E693-9D65-9BB5-FE342CFA6D66}"/>
              </a:ext>
            </a:extLst>
          </p:cNvPr>
          <p:cNvSpPr txBox="1"/>
          <p:nvPr/>
        </p:nvSpPr>
        <p:spPr>
          <a:xfrm>
            <a:off x="649224" y="2744542"/>
            <a:ext cx="16245840" cy="7017306"/>
          </a:xfrm>
          <a:prstGeom prst="rect">
            <a:avLst/>
          </a:prstGeom>
          <a:noFill/>
        </p:spPr>
        <p:txBody>
          <a:bodyPr wrap="square">
            <a:spAutoFit/>
          </a:bodyPr>
          <a:lstStyle/>
          <a:p>
            <a:pPr marL="428625" indent="-428625" algn="just">
              <a:buFont typeface="Wingdings" panose="05000000000000000000" pitchFamily="2" charset="2"/>
              <a:buChar char="q"/>
            </a:pPr>
            <a:r>
              <a:rPr lang="es-MX" sz="2250" dirty="0">
                <a:solidFill>
                  <a:schemeClr val="tx2"/>
                </a:solidFill>
                <a:latin typeface="Montserrat" panose="00000500000000000000" pitchFamily="2" charset="0"/>
              </a:rPr>
              <a:t>Resolución de Determinación de la Prima en el Seguro de Riesgos de Trabajo.</a:t>
            </a:r>
          </a:p>
          <a:p>
            <a:pPr marL="428625" indent="-428625" algn="just">
              <a:buFont typeface="Wingdings" panose="05000000000000000000" pitchFamily="2" charset="2"/>
              <a:buChar char="q"/>
            </a:pPr>
            <a:r>
              <a:rPr lang="es-MX" sz="2250" dirty="0">
                <a:solidFill>
                  <a:schemeClr val="tx2"/>
                </a:solidFill>
                <a:latin typeface="Montserrat" panose="00000500000000000000" pitchFamily="2" charset="0"/>
              </a:rPr>
              <a:t>Resolución de Rectificación de la Prima en el Seguro de Riesgos de Trabajo.</a:t>
            </a:r>
          </a:p>
          <a:p>
            <a:pPr marL="428625" indent="-428625" algn="just">
              <a:buFont typeface="Wingdings" panose="05000000000000000000" pitchFamily="2" charset="2"/>
              <a:buChar char="q"/>
            </a:pPr>
            <a:r>
              <a:rPr lang="es-MX" sz="2250" dirty="0">
                <a:solidFill>
                  <a:schemeClr val="tx2"/>
                </a:solidFill>
                <a:latin typeface="Montserrat" panose="00000500000000000000" pitchFamily="2" charset="0"/>
              </a:rPr>
              <a:t>Multa derivada de la Rectificación de la Prima en el Seguro de Riesgos de Trabajo.</a:t>
            </a:r>
          </a:p>
          <a:p>
            <a:pPr marL="428625" indent="-428625" algn="just">
              <a:buFont typeface="Wingdings" panose="05000000000000000000" pitchFamily="2" charset="2"/>
              <a:buChar char="q"/>
            </a:pPr>
            <a:r>
              <a:rPr lang="es-MX" sz="2250" dirty="0">
                <a:solidFill>
                  <a:schemeClr val="tx2"/>
                </a:solidFill>
                <a:latin typeface="Montserrat" panose="00000500000000000000" pitchFamily="2" charset="0"/>
              </a:rPr>
              <a:t>Resolución para cubrir la Prima Media, conforme al artículo 72, último párrafo, de la Ley del Seguro Social.</a:t>
            </a:r>
          </a:p>
          <a:p>
            <a:pPr marL="428625" indent="-428625" algn="just">
              <a:buFont typeface="Wingdings" panose="05000000000000000000" pitchFamily="2" charset="2"/>
              <a:buChar char="q"/>
            </a:pPr>
            <a:r>
              <a:rPr lang="es-MX" sz="2250" dirty="0">
                <a:solidFill>
                  <a:schemeClr val="tx2"/>
                </a:solidFill>
                <a:latin typeface="Montserrat" panose="00000500000000000000" pitchFamily="2" charset="0"/>
              </a:rPr>
              <a:t>Resolución de rectificación de la clasificación de la empresa.</a:t>
            </a:r>
          </a:p>
          <a:p>
            <a:pPr marL="428625" indent="-428625" algn="just">
              <a:buFont typeface="Wingdings" panose="05000000000000000000" pitchFamily="2" charset="2"/>
              <a:buChar char="q"/>
            </a:pPr>
            <a:r>
              <a:rPr lang="es-MX" sz="2250" dirty="0">
                <a:solidFill>
                  <a:schemeClr val="tx2"/>
                </a:solidFill>
                <a:latin typeface="Montserrat" panose="00000500000000000000" pitchFamily="2" charset="0"/>
              </a:rPr>
              <a:t>Oficio de requerimiento de información faltante en el trámite.</a:t>
            </a:r>
          </a:p>
          <a:p>
            <a:pPr marL="428625" indent="-428625" algn="just">
              <a:buFont typeface="Wingdings" panose="05000000000000000000" pitchFamily="2" charset="2"/>
              <a:buChar char="q"/>
            </a:pPr>
            <a:r>
              <a:rPr lang="es-MX" sz="2250" dirty="0">
                <a:solidFill>
                  <a:schemeClr val="tx2"/>
                </a:solidFill>
                <a:latin typeface="Montserrat" panose="00000500000000000000" pitchFamily="2" charset="0"/>
              </a:rPr>
              <a:t>Oficio para desechar el trámite por falta de atención del requerimiento.</a:t>
            </a:r>
          </a:p>
          <a:p>
            <a:pPr marL="428625" indent="-428625" algn="just">
              <a:buFont typeface="Wingdings" panose="05000000000000000000" pitchFamily="2" charset="2"/>
              <a:buChar char="q"/>
            </a:pPr>
            <a:r>
              <a:rPr lang="es-MX" sz="2250" dirty="0">
                <a:solidFill>
                  <a:schemeClr val="tx2"/>
                </a:solidFill>
                <a:latin typeface="Montserrat" panose="00000500000000000000" pitchFamily="2" charset="0"/>
              </a:rPr>
              <a:t>Invitación para revisar la correcta clasificación de las empresas.</a:t>
            </a:r>
          </a:p>
          <a:p>
            <a:pPr marL="428625" indent="-428625" algn="just">
              <a:buFont typeface="Wingdings" panose="05000000000000000000" pitchFamily="2" charset="2"/>
              <a:buChar char="q"/>
            </a:pPr>
            <a:r>
              <a:rPr lang="es-MX" sz="2250" dirty="0">
                <a:solidFill>
                  <a:schemeClr val="tx2"/>
                </a:solidFill>
                <a:latin typeface="Montserrat" panose="00000500000000000000" pitchFamily="2" charset="0"/>
              </a:rPr>
              <a:t>Oficio de requerimiento de documentación complementaria dentro de la corrección en materia de clasificación de empresas.</a:t>
            </a:r>
          </a:p>
          <a:p>
            <a:pPr marL="428625" indent="-428625" algn="just">
              <a:buFont typeface="Wingdings" panose="05000000000000000000" pitchFamily="2" charset="2"/>
              <a:buChar char="q"/>
            </a:pPr>
            <a:r>
              <a:rPr lang="es-MX" sz="2250" dirty="0">
                <a:solidFill>
                  <a:schemeClr val="tx2"/>
                </a:solidFill>
                <a:latin typeface="Montserrat" panose="00000500000000000000" pitchFamily="2" charset="0"/>
              </a:rPr>
              <a:t>Oficio de abandono de la corrección en materia de clasificación de empresas.</a:t>
            </a:r>
          </a:p>
          <a:p>
            <a:pPr marL="428625" indent="-428625" algn="just">
              <a:buFont typeface="Wingdings" panose="05000000000000000000" pitchFamily="2" charset="2"/>
              <a:buChar char="q"/>
            </a:pPr>
            <a:r>
              <a:rPr lang="es-MX" sz="2250" dirty="0">
                <a:solidFill>
                  <a:schemeClr val="tx2"/>
                </a:solidFill>
                <a:latin typeface="Montserrat" panose="00000500000000000000" pitchFamily="2" charset="0"/>
              </a:rPr>
              <a:t>Oficio de respuesta dejando a salvo facultades de comprobación en materia de clasificación de empresas.</a:t>
            </a:r>
          </a:p>
          <a:p>
            <a:pPr marL="428625" indent="-428625" algn="just">
              <a:buFont typeface="Wingdings" panose="05000000000000000000" pitchFamily="2" charset="2"/>
              <a:buChar char="q"/>
            </a:pPr>
            <a:r>
              <a:rPr lang="es-MX" sz="2250" dirty="0">
                <a:solidFill>
                  <a:schemeClr val="tx2"/>
                </a:solidFill>
                <a:latin typeface="Montserrat" panose="00000500000000000000" pitchFamily="2" charset="0"/>
              </a:rPr>
              <a:t>Oficio artículo 182 del Reglamento de la Ley del Seguro Social en materia de Afiliación, Clasificación de Empresas, Recaudación y Fiscalización (a contrario sensu) en materia de clasificación de empresas.</a:t>
            </a:r>
          </a:p>
          <a:p>
            <a:pPr marL="428625" indent="-428625" algn="just">
              <a:buFont typeface="Wingdings" panose="05000000000000000000" pitchFamily="2" charset="2"/>
              <a:buChar char="q"/>
            </a:pPr>
            <a:r>
              <a:rPr lang="es-MX" sz="2250" dirty="0">
                <a:solidFill>
                  <a:schemeClr val="tx2"/>
                </a:solidFill>
                <a:latin typeface="Montserrat" panose="00000500000000000000" pitchFamily="2" charset="0"/>
              </a:rPr>
              <a:t>Oficio de conclusión del trámite de corrección en materia de clasificación de empresas.</a:t>
            </a:r>
          </a:p>
          <a:p>
            <a:pPr marL="428625" indent="-428625" algn="just">
              <a:buFont typeface="Wingdings" panose="05000000000000000000" pitchFamily="2" charset="2"/>
              <a:buChar char="q"/>
            </a:pPr>
            <a:r>
              <a:rPr lang="es-MX" sz="2250" dirty="0">
                <a:solidFill>
                  <a:schemeClr val="tx2"/>
                </a:solidFill>
                <a:latin typeface="Montserrat" panose="00000500000000000000" pitchFamily="2" charset="0"/>
              </a:rPr>
              <a:t>Oficio de cierre por validación de la corrección patronal.</a:t>
            </a:r>
          </a:p>
          <a:p>
            <a:pPr marL="428625" indent="-428625" algn="just">
              <a:buFont typeface="Wingdings" panose="05000000000000000000" pitchFamily="2" charset="2"/>
              <a:buChar char="q"/>
            </a:pPr>
            <a:r>
              <a:rPr lang="es-MX" sz="2250" dirty="0">
                <a:solidFill>
                  <a:schemeClr val="tx2"/>
                </a:solidFill>
                <a:latin typeface="Montserrat" panose="00000500000000000000" pitchFamily="2" charset="0"/>
              </a:rPr>
              <a:t>Autorización de registro para dictaminar las obligaciones en materia de seguridad social.</a:t>
            </a:r>
          </a:p>
          <a:p>
            <a:pPr marL="428625" indent="-428625" algn="just">
              <a:buFont typeface="Wingdings" panose="05000000000000000000" pitchFamily="2" charset="2"/>
              <a:buChar char="q"/>
            </a:pPr>
            <a:r>
              <a:rPr lang="es-MX" sz="2250" dirty="0">
                <a:solidFill>
                  <a:schemeClr val="tx2"/>
                </a:solidFill>
                <a:latin typeface="Montserrat" panose="00000500000000000000" pitchFamily="2" charset="0"/>
              </a:rPr>
              <a:t>Baja de registro de Contador Público Autorizado.</a:t>
            </a:r>
          </a:p>
          <a:p>
            <a:pPr marL="428625" indent="-428625" algn="just">
              <a:buFont typeface="Wingdings" panose="05000000000000000000" pitchFamily="2" charset="2"/>
              <a:buChar char="q"/>
            </a:pPr>
            <a:r>
              <a:rPr lang="es-MX" sz="2250" dirty="0">
                <a:solidFill>
                  <a:schemeClr val="tx2"/>
                </a:solidFill>
                <a:latin typeface="Montserrat" panose="00000500000000000000" pitchFamily="2" charset="0"/>
              </a:rPr>
              <a:t>Artículo 17 de la Ley del Seguro Social a patrones con probables inscripciones improcedentes.</a:t>
            </a:r>
          </a:p>
          <a:p>
            <a:pPr marL="428625" indent="-428625" algn="just">
              <a:buFont typeface="Wingdings" panose="05000000000000000000" pitchFamily="2" charset="2"/>
              <a:buChar char="q"/>
            </a:pPr>
            <a:r>
              <a:rPr lang="es-MX" sz="2250" dirty="0">
                <a:solidFill>
                  <a:schemeClr val="tx2"/>
                </a:solidFill>
                <a:latin typeface="Montserrat" panose="00000500000000000000" pitchFamily="2" charset="0"/>
              </a:rPr>
              <a:t>Carta Invitación a patrones con concentración salarial.</a:t>
            </a:r>
          </a:p>
        </p:txBody>
      </p:sp>
    </p:spTree>
    <p:extLst>
      <p:ext uri="{BB962C8B-B14F-4D97-AF65-F5344CB8AC3E}">
        <p14:creationId xmlns:p14="http://schemas.microsoft.com/office/powerpoint/2010/main" val="358879807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B558F9-FDF1-F3AB-79B8-D9323D096D47}"/>
              </a:ext>
            </a:extLst>
          </p:cNvPr>
          <p:cNvSpPr txBox="1"/>
          <p:nvPr/>
        </p:nvSpPr>
        <p:spPr>
          <a:xfrm>
            <a:off x="5691378" y="683944"/>
            <a:ext cx="6905244" cy="2128577"/>
          </a:xfrm>
          <a:prstGeom prst="rect">
            <a:avLst/>
          </a:prstGeom>
        </p:spPr>
        <p:txBody>
          <a:bodyPr vert="horz" lIns="137160" tIns="68580" rIns="137160" bIns="6858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8100" dirty="0"/>
              <a:t>COBRANZA:</a:t>
            </a:r>
          </a:p>
        </p:txBody>
      </p:sp>
      <p:sp>
        <p:nvSpPr>
          <p:cNvPr id="4" name="CuadroTexto 3">
            <a:extLst>
              <a:ext uri="{FF2B5EF4-FFF2-40B4-BE49-F238E27FC236}">
                <a16:creationId xmlns:a16="http://schemas.microsoft.com/office/drawing/2014/main" id="{C9F84C03-E693-9D65-9BB5-FE342CFA6D66}"/>
              </a:ext>
            </a:extLst>
          </p:cNvPr>
          <p:cNvSpPr txBox="1"/>
          <p:nvPr/>
        </p:nvSpPr>
        <p:spPr>
          <a:xfrm>
            <a:off x="2494026" y="2908225"/>
            <a:ext cx="13299948" cy="6324808"/>
          </a:xfrm>
          <a:prstGeom prst="rect">
            <a:avLst/>
          </a:prstGeom>
          <a:noFill/>
        </p:spPr>
        <p:txBody>
          <a:bodyPr wrap="square" anchor="ctr">
            <a:spAutoFit/>
          </a:bodyPr>
          <a:lstStyle/>
          <a:p>
            <a:pPr marL="428625" indent="-428625" algn="just">
              <a:buFont typeface="Arial" panose="020B0604020202020204" pitchFamily="34" charset="0"/>
              <a:buChar char="•"/>
            </a:pPr>
            <a:r>
              <a:rPr lang="es-MX" sz="2250" dirty="0">
                <a:solidFill>
                  <a:schemeClr val="tx2"/>
                </a:solidFill>
                <a:latin typeface="Montserrat" panose="00000500000000000000" pitchFamily="2" charset="0"/>
              </a:rPr>
              <a:t>32D Autorización de Terceros: Autorización de Terceros interesados para la consulta de la Opinión del Cumplimiento de obligaciones fiscales en materia de seguridad social, o cancelación de la autorización otorgada.</a:t>
            </a:r>
          </a:p>
          <a:p>
            <a:pPr marL="428625" indent="-428625" algn="just">
              <a:buFont typeface="Arial" panose="020B0604020202020204" pitchFamily="34" charset="0"/>
              <a:buChar char="•"/>
            </a:pPr>
            <a:r>
              <a:rPr lang="es-MX" sz="2250" dirty="0">
                <a:solidFill>
                  <a:schemeClr val="tx2"/>
                </a:solidFill>
                <a:latin typeface="Montserrat" panose="00000500000000000000" pitchFamily="2" charset="0"/>
              </a:rPr>
              <a:t>32D Consulta por Terceros Autorizados: Consulta de la Opinión del Cumplimiento de obligaciones fiscales en materia de seguridad social con previa autorización de un particular.</a:t>
            </a:r>
          </a:p>
          <a:p>
            <a:pPr marL="428625" indent="-428625" algn="just">
              <a:buFont typeface="Arial" panose="020B0604020202020204" pitchFamily="34" charset="0"/>
              <a:buChar char="•"/>
            </a:pPr>
            <a:r>
              <a:rPr lang="es-MX" sz="2250" dirty="0">
                <a:solidFill>
                  <a:schemeClr val="tx2"/>
                </a:solidFill>
                <a:latin typeface="Montserrat" panose="00000500000000000000" pitchFamily="2" charset="0"/>
              </a:rPr>
              <a:t>32D Autorización de Opinión Pública: Autorización al IMSS para hacer pública la opinión del Cumplimiento de obligaciones fiscales en materia de seguridad social, o cancelación de la autorización otorgada.</a:t>
            </a:r>
          </a:p>
          <a:p>
            <a:pPr marL="428625" indent="-428625" algn="just">
              <a:buFont typeface="Arial" panose="020B0604020202020204" pitchFamily="34" charset="0"/>
              <a:buChar char="•"/>
            </a:pPr>
            <a:r>
              <a:rPr lang="es-MX" sz="2250" dirty="0">
                <a:solidFill>
                  <a:schemeClr val="tx2"/>
                </a:solidFill>
                <a:latin typeface="Montserrat" panose="00000500000000000000" pitchFamily="2" charset="0"/>
              </a:rPr>
              <a:t>32D Consultar Mi Opinión: Generación de la Opinión del Cumplimiento de obligaciones fiscales en materia de seguridad social, sin necesidad del registro de representantes legales.</a:t>
            </a:r>
          </a:p>
          <a:p>
            <a:pPr marL="428625" indent="-428625" algn="just">
              <a:buFont typeface="Arial" panose="020B0604020202020204" pitchFamily="34" charset="0"/>
              <a:buChar char="•"/>
            </a:pPr>
            <a:r>
              <a:rPr lang="es-MX" sz="2250" dirty="0">
                <a:solidFill>
                  <a:schemeClr val="tx2"/>
                </a:solidFill>
                <a:latin typeface="Montserrat" panose="00000500000000000000" pitchFamily="2" charset="0"/>
              </a:rPr>
              <a:t>Emisiones anticipadas. Consulta por tercero autorizado.</a:t>
            </a:r>
          </a:p>
          <a:p>
            <a:pPr marL="428625" indent="-428625" algn="just">
              <a:buFont typeface="Arial" panose="020B0604020202020204" pitchFamily="34" charset="0"/>
              <a:buChar char="•"/>
            </a:pPr>
            <a:r>
              <a:rPr lang="es-MX" sz="2250" dirty="0">
                <a:solidFill>
                  <a:schemeClr val="tx2"/>
                </a:solidFill>
                <a:latin typeface="Montserrat" panose="00000500000000000000" pitchFamily="2" charset="0"/>
              </a:rPr>
              <a:t>Emisiones anticipadas. Autorización de consulta a terceros.</a:t>
            </a:r>
          </a:p>
          <a:p>
            <a:pPr marL="428625" indent="-428625" algn="just">
              <a:buFont typeface="Arial" panose="020B0604020202020204" pitchFamily="34" charset="0"/>
              <a:buChar char="•"/>
            </a:pPr>
            <a:r>
              <a:rPr lang="es-MX" sz="2250" dirty="0">
                <a:solidFill>
                  <a:schemeClr val="tx2"/>
                </a:solidFill>
                <a:latin typeface="Montserrat" panose="00000500000000000000" pitchFamily="2" charset="0"/>
              </a:rPr>
              <a:t>Convenio de pago a plazos.</a:t>
            </a:r>
          </a:p>
          <a:p>
            <a:pPr marL="428625" indent="-428625" algn="just">
              <a:buFont typeface="Arial" panose="020B0604020202020204" pitchFamily="34" charset="0"/>
              <a:buChar char="•"/>
            </a:pPr>
            <a:r>
              <a:rPr lang="es-MX" sz="2250" dirty="0">
                <a:solidFill>
                  <a:schemeClr val="tx2"/>
                </a:solidFill>
                <a:latin typeface="Montserrat" panose="00000500000000000000" pitchFamily="2" charset="0"/>
              </a:rPr>
              <a:t>Suspensión del Procedimiento Administrativo de Ejecución.</a:t>
            </a:r>
          </a:p>
          <a:p>
            <a:pPr marL="428625" indent="-428625" algn="just">
              <a:buFont typeface="Arial" panose="020B0604020202020204" pitchFamily="34" charset="0"/>
              <a:buChar char="•"/>
            </a:pPr>
            <a:r>
              <a:rPr lang="es-MX" sz="2250" dirty="0">
                <a:solidFill>
                  <a:schemeClr val="tx2"/>
                </a:solidFill>
                <a:latin typeface="Montserrat" panose="00000500000000000000" pitchFamily="2" charset="0"/>
              </a:rPr>
              <a:t>Recurso de Inconformidad.</a:t>
            </a:r>
          </a:p>
          <a:p>
            <a:pPr marL="428625" indent="-428625" algn="just">
              <a:buFont typeface="Arial" panose="020B0604020202020204" pitchFamily="34" charset="0"/>
              <a:buChar char="•"/>
            </a:pPr>
            <a:r>
              <a:rPr lang="es-MX" sz="2250" dirty="0">
                <a:solidFill>
                  <a:schemeClr val="tx2"/>
                </a:solidFill>
                <a:latin typeface="Montserrat" panose="00000500000000000000" pitchFamily="2" charset="0"/>
              </a:rPr>
              <a:t>Desbloqueo de cuentas.</a:t>
            </a:r>
          </a:p>
        </p:txBody>
      </p:sp>
    </p:spTree>
    <p:extLst>
      <p:ext uri="{BB962C8B-B14F-4D97-AF65-F5344CB8AC3E}">
        <p14:creationId xmlns:p14="http://schemas.microsoft.com/office/powerpoint/2010/main" val="371884607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B558F9-FDF1-F3AB-79B8-D9323D096D47}"/>
              </a:ext>
            </a:extLst>
          </p:cNvPr>
          <p:cNvSpPr txBox="1"/>
          <p:nvPr/>
        </p:nvSpPr>
        <p:spPr>
          <a:xfrm>
            <a:off x="4456176" y="768098"/>
            <a:ext cx="9375648" cy="2372868"/>
          </a:xfrm>
          <a:prstGeom prst="rect">
            <a:avLst/>
          </a:prstGeom>
        </p:spPr>
        <p:txBody>
          <a:bodyPr vert="horz" lIns="137160" tIns="68580" rIns="137160" bIns="68580" rtlCol="0" anchor="b">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5400" dirty="0"/>
              <a:t>CLASIFICACIÓN DE EMPRESAS Y VIGENCIA DE DERECHOS:</a:t>
            </a:r>
          </a:p>
        </p:txBody>
      </p:sp>
      <p:sp>
        <p:nvSpPr>
          <p:cNvPr id="4" name="CuadroTexto 3">
            <a:extLst>
              <a:ext uri="{FF2B5EF4-FFF2-40B4-BE49-F238E27FC236}">
                <a16:creationId xmlns:a16="http://schemas.microsoft.com/office/drawing/2014/main" id="{C9F84C03-E693-9D65-9BB5-FE342CFA6D66}"/>
              </a:ext>
            </a:extLst>
          </p:cNvPr>
          <p:cNvSpPr txBox="1"/>
          <p:nvPr/>
        </p:nvSpPr>
        <p:spPr>
          <a:xfrm>
            <a:off x="2036255" y="3473482"/>
            <a:ext cx="14215491" cy="4708981"/>
          </a:xfrm>
          <a:prstGeom prst="rect">
            <a:avLst/>
          </a:prstGeom>
          <a:noFill/>
        </p:spPr>
        <p:txBody>
          <a:bodyPr wrap="square">
            <a:spAutoFit/>
          </a:bodyPr>
          <a:lstStyle/>
          <a:p>
            <a:pPr marL="514350" indent="-514350" algn="just">
              <a:buFont typeface="Arial" panose="020B0604020202020204" pitchFamily="34" charset="0"/>
              <a:buChar char="•"/>
            </a:pPr>
            <a:r>
              <a:rPr lang="es-MX" sz="3000" dirty="0">
                <a:solidFill>
                  <a:schemeClr val="tx2"/>
                </a:solidFill>
                <a:latin typeface="Montserrat" panose="00000500000000000000" pitchFamily="2" charset="0"/>
              </a:rPr>
              <a:t>Modificaciones en el Seguro de Riesgos de Trabajo.</a:t>
            </a:r>
          </a:p>
          <a:p>
            <a:pPr marL="514350" indent="-514350" algn="just">
              <a:buFont typeface="Arial" panose="020B0604020202020204" pitchFamily="34" charset="0"/>
              <a:buChar char="•"/>
            </a:pPr>
            <a:r>
              <a:rPr lang="es-MX" sz="3000" dirty="0">
                <a:solidFill>
                  <a:schemeClr val="tx2"/>
                </a:solidFill>
                <a:latin typeface="Montserrat" panose="00000500000000000000" pitchFamily="2" charset="0"/>
              </a:rPr>
              <a:t>Escrito patronal de desacuerdo.</a:t>
            </a:r>
          </a:p>
          <a:p>
            <a:pPr marL="514350" indent="-514350" algn="just">
              <a:buFont typeface="Arial" panose="020B0604020202020204" pitchFamily="34" charset="0"/>
              <a:buChar char="•"/>
            </a:pPr>
            <a:r>
              <a:rPr lang="es-MX" sz="3000" dirty="0">
                <a:solidFill>
                  <a:schemeClr val="tx2"/>
                </a:solidFill>
                <a:latin typeface="Montserrat" panose="00000500000000000000" pitchFamily="2" charset="0"/>
              </a:rPr>
              <a:t>Consulta de Riesgos de Trabajo Terminados.</a:t>
            </a:r>
          </a:p>
          <a:p>
            <a:pPr marL="514350" indent="-514350" algn="just">
              <a:buFont typeface="Arial" panose="020B0604020202020204" pitchFamily="34" charset="0"/>
              <a:buChar char="•"/>
            </a:pPr>
            <a:r>
              <a:rPr lang="es-MX" sz="3000" dirty="0">
                <a:solidFill>
                  <a:schemeClr val="tx2"/>
                </a:solidFill>
                <a:latin typeface="Montserrat" panose="00000500000000000000" pitchFamily="2" charset="0"/>
              </a:rPr>
              <a:t>Determinación de la Prima en el Seguro de Riesgos de Trabajo.</a:t>
            </a:r>
          </a:p>
          <a:p>
            <a:pPr marL="514350" indent="-514350" algn="just">
              <a:buFont typeface="Arial" panose="020B0604020202020204" pitchFamily="34" charset="0"/>
              <a:buChar char="•"/>
            </a:pPr>
            <a:r>
              <a:rPr lang="es-MX" sz="3000" dirty="0">
                <a:solidFill>
                  <a:schemeClr val="tx2"/>
                </a:solidFill>
                <a:latin typeface="Montserrat" panose="00000500000000000000" pitchFamily="2" charset="0"/>
              </a:rPr>
              <a:t>Constancia de Semanas Cotizadas en el IMSS, incluyendo la portabilidad de semanas IMSS-ISSSTE y la aclaración de semanas cotizadas.</a:t>
            </a:r>
          </a:p>
          <a:p>
            <a:pPr marL="514350" indent="-514350" algn="just">
              <a:buFont typeface="Arial" panose="020B0604020202020204" pitchFamily="34" charset="0"/>
              <a:buChar char="•"/>
            </a:pPr>
            <a:r>
              <a:rPr lang="es-MX" sz="3000" dirty="0">
                <a:solidFill>
                  <a:schemeClr val="tx2"/>
                </a:solidFill>
                <a:latin typeface="Montserrat" panose="00000500000000000000" pitchFamily="2" charset="0"/>
              </a:rPr>
              <a:t>Consulta de Vigencia de Derechos para recibir servicios médicos.</a:t>
            </a:r>
          </a:p>
          <a:p>
            <a:pPr marL="514350" indent="-514350" algn="just">
              <a:buFont typeface="Arial" panose="020B0604020202020204" pitchFamily="34" charset="0"/>
              <a:buChar char="•"/>
            </a:pPr>
            <a:r>
              <a:rPr lang="es-MX" sz="3000" dirty="0">
                <a:solidFill>
                  <a:schemeClr val="tx2"/>
                </a:solidFill>
                <a:latin typeface="Montserrat" panose="00000500000000000000" pitchFamily="2" charset="0"/>
              </a:rPr>
              <a:t>Alta en Unidad de Medicina Familiar.</a:t>
            </a:r>
          </a:p>
          <a:p>
            <a:pPr marL="514350" indent="-514350" algn="just">
              <a:buFont typeface="Arial" panose="020B0604020202020204" pitchFamily="34" charset="0"/>
              <a:buChar char="•"/>
            </a:pPr>
            <a:r>
              <a:rPr lang="es-MX" sz="3000" dirty="0">
                <a:solidFill>
                  <a:schemeClr val="tx2"/>
                </a:solidFill>
                <a:latin typeface="Montserrat" panose="00000500000000000000" pitchFamily="2" charset="0"/>
              </a:rPr>
              <a:t>Solicitud de Registro y Actualización de Derechohabientes.</a:t>
            </a:r>
          </a:p>
        </p:txBody>
      </p:sp>
    </p:spTree>
    <p:extLst>
      <p:ext uri="{BB962C8B-B14F-4D97-AF65-F5344CB8AC3E}">
        <p14:creationId xmlns:p14="http://schemas.microsoft.com/office/powerpoint/2010/main" val="394359659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6A9369D-594D-26D1-8000-77BD5C74493B}"/>
              </a:ext>
            </a:extLst>
          </p:cNvPr>
          <p:cNvSpPr txBox="1"/>
          <p:nvPr/>
        </p:nvSpPr>
        <p:spPr>
          <a:xfrm>
            <a:off x="4413342" y="1254671"/>
            <a:ext cx="9461316" cy="1990023"/>
          </a:xfrm>
          <a:prstGeom prst="rect">
            <a:avLst/>
          </a:prstGeom>
        </p:spPr>
        <p:txBody>
          <a:bodyPr vert="horz" lIns="137160" tIns="68580" rIns="137160" bIns="6858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6000" dirty="0"/>
              <a:t>OPINIÓN DE CUMPLIMIENTO</a:t>
            </a:r>
          </a:p>
        </p:txBody>
      </p:sp>
      <p:sp>
        <p:nvSpPr>
          <p:cNvPr id="7" name="CuadroTexto 6">
            <a:extLst>
              <a:ext uri="{FF2B5EF4-FFF2-40B4-BE49-F238E27FC236}">
                <a16:creationId xmlns:a16="http://schemas.microsoft.com/office/drawing/2014/main" id="{F92DC6F6-455B-766E-EA0C-1BC9D8E051ED}"/>
              </a:ext>
            </a:extLst>
          </p:cNvPr>
          <p:cNvSpPr txBox="1"/>
          <p:nvPr/>
        </p:nvSpPr>
        <p:spPr>
          <a:xfrm>
            <a:off x="1127599" y="3512295"/>
            <a:ext cx="16032797" cy="2169825"/>
          </a:xfrm>
          <a:prstGeom prst="rect">
            <a:avLst/>
          </a:prstGeom>
          <a:noFill/>
        </p:spPr>
        <p:txBody>
          <a:bodyPr wrap="square">
            <a:spAutoFit/>
          </a:bodyPr>
          <a:lstStyle/>
          <a:p>
            <a:pPr algn="just"/>
            <a:r>
              <a:rPr lang="es-MX" sz="2700" dirty="0">
                <a:latin typeface="Montserrat" panose="00000500000000000000" pitchFamily="2" charset="0"/>
              </a:rPr>
              <a:t>La opinión del cumplimiento de obligaciones fiscales en materia de seguridad social </a:t>
            </a:r>
            <a:r>
              <a:rPr lang="es-MX" sz="2700" b="1" dirty="0">
                <a:latin typeface="Montserrat" panose="00000500000000000000" pitchFamily="2" charset="0"/>
              </a:rPr>
              <a:t>se emite tomando en consideración la situación del particular registrada en los sistemas electrónicos del IMSS</a:t>
            </a:r>
            <a:r>
              <a:rPr lang="es-MX" sz="2700" dirty="0">
                <a:latin typeface="Montserrat" panose="00000500000000000000" pitchFamily="2" charset="0"/>
              </a:rPr>
              <a:t>, por lo que no constituye resolución en sentido favorable para el mismo sobre el cálculo y montos de créditos fiscales en materia de seguridad social o cuotas obrero patronales declaradas o pagadas. </a:t>
            </a:r>
          </a:p>
        </p:txBody>
      </p:sp>
      <p:sp>
        <p:nvSpPr>
          <p:cNvPr id="9" name="CuadroTexto 8">
            <a:extLst>
              <a:ext uri="{FF2B5EF4-FFF2-40B4-BE49-F238E27FC236}">
                <a16:creationId xmlns:a16="http://schemas.microsoft.com/office/drawing/2014/main" id="{E8EDB245-54D5-3B59-66AA-0BAB792CA90E}"/>
              </a:ext>
            </a:extLst>
          </p:cNvPr>
          <p:cNvSpPr txBox="1"/>
          <p:nvPr/>
        </p:nvSpPr>
        <p:spPr>
          <a:xfrm>
            <a:off x="6454533" y="9170672"/>
            <a:ext cx="9147687" cy="738664"/>
          </a:xfrm>
          <a:prstGeom prst="rect">
            <a:avLst/>
          </a:prstGeom>
          <a:noFill/>
        </p:spPr>
        <p:txBody>
          <a:bodyPr wrap="square">
            <a:spAutoFit/>
          </a:bodyPr>
          <a:lstStyle/>
          <a:p>
            <a:r>
              <a:rPr lang="es-MX" sz="2100" dirty="0">
                <a:latin typeface="Montserrat" panose="00000500000000000000" pitchFamily="2" charset="0"/>
              </a:rPr>
              <a:t>ACDO.AS2.HCT.270224/34.P.DIR</a:t>
            </a:r>
          </a:p>
          <a:p>
            <a:r>
              <a:rPr lang="es-MX" sz="2100" dirty="0">
                <a:latin typeface="Montserrat" panose="00000500000000000000" pitchFamily="2" charset="0"/>
              </a:rPr>
              <a:t>ACDO.AS2.HCT.270422/107.P.DIR</a:t>
            </a:r>
          </a:p>
        </p:txBody>
      </p:sp>
      <p:sp>
        <p:nvSpPr>
          <p:cNvPr id="11" name="CuadroTexto 10">
            <a:extLst>
              <a:ext uri="{FF2B5EF4-FFF2-40B4-BE49-F238E27FC236}">
                <a16:creationId xmlns:a16="http://schemas.microsoft.com/office/drawing/2014/main" id="{E5110886-9D4D-11A1-E533-4B1EE4AF1955}"/>
              </a:ext>
            </a:extLst>
          </p:cNvPr>
          <p:cNvSpPr txBox="1"/>
          <p:nvPr/>
        </p:nvSpPr>
        <p:spPr>
          <a:xfrm>
            <a:off x="3730092" y="5995235"/>
            <a:ext cx="10827810" cy="1754326"/>
          </a:xfrm>
          <a:prstGeom prst="rect">
            <a:avLst/>
          </a:prstGeom>
          <a:noFill/>
        </p:spPr>
        <p:txBody>
          <a:bodyPr wrap="square">
            <a:spAutoFit/>
          </a:bodyPr>
          <a:lstStyle/>
          <a:p>
            <a:pPr algn="just"/>
            <a:r>
              <a:rPr lang="es-MX" sz="2700" dirty="0">
                <a:latin typeface="Montserrat" panose="00000500000000000000" pitchFamily="2" charset="0"/>
              </a:rPr>
              <a:t>La opinión del cumplimiento de obligaciones fiscales en materia de seguridad social no prejuzga sobre la posible existencia de créditos a cargo del particular en términos de las facultades de fiscalización correspondientes.</a:t>
            </a:r>
          </a:p>
        </p:txBody>
      </p:sp>
    </p:spTree>
    <p:extLst>
      <p:ext uri="{BB962C8B-B14F-4D97-AF65-F5344CB8AC3E}">
        <p14:creationId xmlns:p14="http://schemas.microsoft.com/office/powerpoint/2010/main" val="194040187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FFFCC30C-2EC9-31D0-3C22-C1C2341DAFDB}"/>
              </a:ext>
            </a:extLst>
          </p:cNvPr>
          <p:cNvSpPr txBox="1"/>
          <p:nvPr/>
        </p:nvSpPr>
        <p:spPr>
          <a:xfrm>
            <a:off x="3505443" y="2950924"/>
            <a:ext cx="11277114" cy="2631490"/>
          </a:xfrm>
          <a:prstGeom prst="rect">
            <a:avLst/>
          </a:prstGeom>
          <a:noFill/>
        </p:spPr>
        <p:txBody>
          <a:bodyPr wrap="square">
            <a:spAutoFit/>
          </a:bodyPr>
          <a:lstStyle/>
          <a:p>
            <a:pPr algn="ctr"/>
            <a:r>
              <a:rPr lang="es-MX" sz="4800" b="1" dirty="0">
                <a:solidFill>
                  <a:schemeClr val="accent1"/>
                </a:solidFill>
                <a:latin typeface="Rockwell Condensed" panose="02060603050405020104" pitchFamily="18" charset="0"/>
              </a:rPr>
              <a:t>VIGENCIA OPINIÓN DE CUMPLIMIENTO</a:t>
            </a:r>
          </a:p>
          <a:p>
            <a:pPr algn="just"/>
            <a:endParaRPr lang="es-MX" sz="2700" dirty="0">
              <a:latin typeface="Montserrat" panose="00000500000000000000" pitchFamily="2" charset="0"/>
            </a:endParaRPr>
          </a:p>
          <a:p>
            <a:pPr algn="just"/>
            <a:r>
              <a:rPr lang="es-MX" sz="3000" dirty="0">
                <a:latin typeface="Montserrat" panose="00000500000000000000" pitchFamily="2" charset="0"/>
              </a:rPr>
              <a:t>La opinión del cumplimiento de obligaciones fiscales en materia de seguridad social gozará de vigencia durante el día de la fecha en que haya sido generada</a:t>
            </a:r>
          </a:p>
        </p:txBody>
      </p:sp>
      <p:sp>
        <p:nvSpPr>
          <p:cNvPr id="5" name="CuadroTexto 4">
            <a:extLst>
              <a:ext uri="{FF2B5EF4-FFF2-40B4-BE49-F238E27FC236}">
                <a16:creationId xmlns:a16="http://schemas.microsoft.com/office/drawing/2014/main" id="{E5F262CC-FB4A-4E97-1732-688CC074ADBE}"/>
              </a:ext>
            </a:extLst>
          </p:cNvPr>
          <p:cNvSpPr txBox="1"/>
          <p:nvPr/>
        </p:nvSpPr>
        <p:spPr>
          <a:xfrm>
            <a:off x="11742716" y="9277303"/>
            <a:ext cx="4689053" cy="738664"/>
          </a:xfrm>
          <a:prstGeom prst="rect">
            <a:avLst/>
          </a:prstGeom>
          <a:noFill/>
        </p:spPr>
        <p:txBody>
          <a:bodyPr wrap="square">
            <a:spAutoFit/>
          </a:bodyPr>
          <a:lstStyle/>
          <a:p>
            <a:r>
              <a:rPr lang="es-MX" sz="2100" dirty="0">
                <a:latin typeface="Montserrat" panose="00000500000000000000" pitchFamily="2" charset="0"/>
              </a:rPr>
              <a:t>ACDO.AS2.HCT.270224/34.P.DIR</a:t>
            </a:r>
          </a:p>
          <a:p>
            <a:r>
              <a:rPr lang="es-MX" sz="2100" dirty="0">
                <a:latin typeface="Montserrat" panose="00000500000000000000" pitchFamily="2" charset="0"/>
              </a:rPr>
              <a:t>ACDO.AS2.HCT.270422/107.P.DIR</a:t>
            </a:r>
          </a:p>
        </p:txBody>
      </p:sp>
    </p:spTree>
    <p:extLst>
      <p:ext uri="{BB962C8B-B14F-4D97-AF65-F5344CB8AC3E}">
        <p14:creationId xmlns:p14="http://schemas.microsoft.com/office/powerpoint/2010/main" val="234618781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9784B133-66FD-0034-4A8D-5318C9E5C21D}"/>
              </a:ext>
            </a:extLst>
          </p:cNvPr>
          <p:cNvPicPr>
            <a:picLocks noChangeAspect="1"/>
          </p:cNvPicPr>
          <p:nvPr/>
        </p:nvPicPr>
        <p:blipFill>
          <a:blip r:embed="rId2"/>
          <a:stretch>
            <a:fillRect/>
          </a:stretch>
        </p:blipFill>
        <p:spPr>
          <a:xfrm>
            <a:off x="1608793" y="3301961"/>
            <a:ext cx="15070412" cy="4972383"/>
          </a:xfrm>
          <a:prstGeom prst="rect">
            <a:avLst/>
          </a:prstGeom>
          <a:ln>
            <a:noFill/>
          </a:ln>
          <a:effectLst>
            <a:outerShdw blurRad="292100" dist="139700" dir="2700000" algn="tl" rotWithShape="0">
              <a:srgbClr val="333333">
                <a:alpha val="65000"/>
              </a:srgbClr>
            </a:outerShdw>
          </a:effectLst>
        </p:spPr>
      </p:pic>
      <p:sp>
        <p:nvSpPr>
          <p:cNvPr id="2" name="CuadroTexto 1">
            <a:extLst>
              <a:ext uri="{FF2B5EF4-FFF2-40B4-BE49-F238E27FC236}">
                <a16:creationId xmlns:a16="http://schemas.microsoft.com/office/drawing/2014/main" id="{810BD1D3-042C-C7E9-A217-63B345D0C99A}"/>
              </a:ext>
            </a:extLst>
          </p:cNvPr>
          <p:cNvSpPr txBox="1"/>
          <p:nvPr/>
        </p:nvSpPr>
        <p:spPr>
          <a:xfrm>
            <a:off x="2964480" y="1035452"/>
            <a:ext cx="12359034" cy="2266509"/>
          </a:xfrm>
          <a:prstGeom prst="rect">
            <a:avLst/>
          </a:prstGeom>
        </p:spPr>
        <p:txBody>
          <a:bodyPr vert="horz" lIns="137160" tIns="68580" rIns="137160" bIns="6858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5400" dirty="0"/>
              <a:t>CONSULTA MI OPINIÓN DE CUMPLIMIENTO</a:t>
            </a:r>
          </a:p>
        </p:txBody>
      </p:sp>
    </p:spTree>
    <p:extLst>
      <p:ext uri="{BB962C8B-B14F-4D97-AF65-F5344CB8AC3E}">
        <p14:creationId xmlns:p14="http://schemas.microsoft.com/office/powerpoint/2010/main" val="276506167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A130AA1-38C4-927D-622B-7335A75786BB}"/>
              </a:ext>
            </a:extLst>
          </p:cNvPr>
          <p:cNvPicPr>
            <a:picLocks noChangeAspect="1"/>
          </p:cNvPicPr>
          <p:nvPr/>
        </p:nvPicPr>
        <p:blipFill>
          <a:blip r:embed="rId3"/>
          <a:stretch>
            <a:fillRect/>
          </a:stretch>
        </p:blipFill>
        <p:spPr>
          <a:xfrm>
            <a:off x="1045574" y="2120880"/>
            <a:ext cx="16196853" cy="5744529"/>
          </a:xfrm>
          <a:prstGeom prst="rect">
            <a:avLst/>
          </a:prstGeom>
        </p:spPr>
      </p:pic>
      <p:pic>
        <p:nvPicPr>
          <p:cNvPr id="5" name="Picture 6" descr="seleccione">
            <a:extLst>
              <a:ext uri="{FF2B5EF4-FFF2-40B4-BE49-F238E27FC236}">
                <a16:creationId xmlns:a16="http://schemas.microsoft.com/office/drawing/2014/main" id="{E1163061-AA69-3819-70D8-E521BA83F1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9787377">
            <a:off x="15488661" y="4587996"/>
            <a:ext cx="1111005" cy="1111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276773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031CB76C-F259-2734-1106-1B2C9C2FE22B}"/>
              </a:ext>
            </a:extLst>
          </p:cNvPr>
          <p:cNvSpPr txBox="1"/>
          <p:nvPr/>
        </p:nvSpPr>
        <p:spPr>
          <a:xfrm>
            <a:off x="4570157" y="331499"/>
            <a:ext cx="9147687" cy="1246496"/>
          </a:xfrm>
          <a:prstGeom prst="rect">
            <a:avLst/>
          </a:prstGeom>
        </p:spPr>
        <p:txBody>
          <a:bodyPr vert="horz" lIns="137160" tIns="68580" rIns="137160" bIns="68580" rtlCol="0" anchor="b">
            <a:normAutofit fontScale="92500" lnSpcReduction="10000"/>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4200" dirty="0"/>
              <a:t>OPINIÓN DE CUMPLIMIENTO</a:t>
            </a:r>
          </a:p>
          <a:p>
            <a:r>
              <a:rPr lang="es-MX" sz="4200" dirty="0"/>
              <a:t>TERCEROS AUTORIZADOS</a:t>
            </a:r>
          </a:p>
        </p:txBody>
      </p:sp>
      <p:graphicFrame>
        <p:nvGraphicFramePr>
          <p:cNvPr id="7" name="Diagrama 6">
            <a:extLst>
              <a:ext uri="{FF2B5EF4-FFF2-40B4-BE49-F238E27FC236}">
                <a16:creationId xmlns:a16="http://schemas.microsoft.com/office/drawing/2014/main" id="{8EB46751-5A75-6840-5BA1-090E4598CE6E}"/>
              </a:ext>
            </a:extLst>
          </p:cNvPr>
          <p:cNvGraphicFramePr/>
          <p:nvPr/>
        </p:nvGraphicFramePr>
        <p:xfrm>
          <a:off x="757871" y="2203225"/>
          <a:ext cx="9762302" cy="66737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Imagen 8">
            <a:extLst>
              <a:ext uri="{FF2B5EF4-FFF2-40B4-BE49-F238E27FC236}">
                <a16:creationId xmlns:a16="http://schemas.microsoft.com/office/drawing/2014/main" id="{5EB9A3EA-60EA-2BC2-2FC0-5FF2FBD24C56}"/>
              </a:ext>
            </a:extLst>
          </p:cNvPr>
          <p:cNvPicPr>
            <a:picLocks noChangeAspect="1"/>
          </p:cNvPicPr>
          <p:nvPr/>
        </p:nvPicPr>
        <p:blipFill>
          <a:blip r:embed="rId7"/>
          <a:stretch>
            <a:fillRect/>
          </a:stretch>
        </p:blipFill>
        <p:spPr>
          <a:xfrm>
            <a:off x="11094745" y="2203224"/>
            <a:ext cx="6215930" cy="4329717"/>
          </a:xfrm>
          <a:prstGeom prst="rect">
            <a:avLst/>
          </a:prstGeom>
        </p:spPr>
      </p:pic>
      <p:sp>
        <p:nvSpPr>
          <p:cNvPr id="10" name="CuadroTexto 9">
            <a:extLst>
              <a:ext uri="{FF2B5EF4-FFF2-40B4-BE49-F238E27FC236}">
                <a16:creationId xmlns:a16="http://schemas.microsoft.com/office/drawing/2014/main" id="{D30EA972-F634-44BB-2D77-29DDADB2F56E}"/>
              </a:ext>
            </a:extLst>
          </p:cNvPr>
          <p:cNvSpPr txBox="1"/>
          <p:nvPr/>
        </p:nvSpPr>
        <p:spPr>
          <a:xfrm>
            <a:off x="757871" y="9317504"/>
            <a:ext cx="9147687" cy="738664"/>
          </a:xfrm>
          <a:prstGeom prst="rect">
            <a:avLst/>
          </a:prstGeom>
          <a:noFill/>
        </p:spPr>
        <p:txBody>
          <a:bodyPr wrap="square">
            <a:spAutoFit/>
          </a:bodyPr>
          <a:lstStyle/>
          <a:p>
            <a:r>
              <a:rPr lang="es-MX" sz="2100" dirty="0">
                <a:latin typeface="Montserrat" panose="00000500000000000000" pitchFamily="2" charset="0"/>
              </a:rPr>
              <a:t>ACDO.AS2.HCT.270224/34.P.DIR</a:t>
            </a:r>
          </a:p>
          <a:p>
            <a:r>
              <a:rPr lang="es-MX" sz="2100" dirty="0">
                <a:latin typeface="Montserrat" panose="00000500000000000000" pitchFamily="2" charset="0"/>
              </a:rPr>
              <a:t>ACDO.AS2.HCT.270422/107.P.DIR</a:t>
            </a:r>
          </a:p>
        </p:txBody>
      </p:sp>
      <p:sp>
        <p:nvSpPr>
          <p:cNvPr id="11" name="CuadroTexto 10">
            <a:extLst>
              <a:ext uri="{FF2B5EF4-FFF2-40B4-BE49-F238E27FC236}">
                <a16:creationId xmlns:a16="http://schemas.microsoft.com/office/drawing/2014/main" id="{9D76B54E-E996-2AD8-7319-A099A692AD20}"/>
              </a:ext>
            </a:extLst>
          </p:cNvPr>
          <p:cNvSpPr txBox="1"/>
          <p:nvPr/>
        </p:nvSpPr>
        <p:spPr>
          <a:xfrm>
            <a:off x="5420732" y="9317504"/>
            <a:ext cx="11052185" cy="923330"/>
          </a:xfrm>
          <a:prstGeom prst="rect">
            <a:avLst/>
          </a:prstGeom>
          <a:noFill/>
          <a:effectLst>
            <a:outerShdw blurRad="50800" dist="38100" dir="5400000" algn="t" rotWithShape="0">
              <a:prstClr val="black">
                <a:alpha val="40000"/>
              </a:prstClr>
            </a:outerShdw>
          </a:effectLst>
        </p:spPr>
        <p:txBody>
          <a:bodyPr wrap="square" rtlCol="0">
            <a:spAutoFit/>
          </a:bodyPr>
          <a:lstStyle/>
          <a:p>
            <a:pPr algn="r"/>
            <a:r>
              <a:rPr lang="es-MX" sz="2700" dirty="0">
                <a:solidFill>
                  <a:schemeClr val="accent1">
                    <a:lumMod val="50000"/>
                  </a:schemeClr>
                </a:solidFill>
                <a:latin typeface="Montserrat" panose="00000500000000000000" pitchFamily="2" charset="0"/>
              </a:rPr>
              <a:t>Nota: Los particulares podrán cancelar la autorización otorgada a sus Terceros Autorizados.</a:t>
            </a:r>
          </a:p>
        </p:txBody>
      </p:sp>
    </p:spTree>
    <p:extLst>
      <p:ext uri="{BB962C8B-B14F-4D97-AF65-F5344CB8AC3E}">
        <p14:creationId xmlns:p14="http://schemas.microsoft.com/office/powerpoint/2010/main" val="68893740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031CB76C-F259-2734-1106-1B2C9C2FE22B}"/>
              </a:ext>
            </a:extLst>
          </p:cNvPr>
          <p:cNvSpPr txBox="1"/>
          <p:nvPr/>
        </p:nvSpPr>
        <p:spPr>
          <a:xfrm>
            <a:off x="4570157" y="419193"/>
            <a:ext cx="9147687" cy="1494255"/>
          </a:xfrm>
          <a:prstGeom prst="rect">
            <a:avLst/>
          </a:prstGeom>
        </p:spPr>
        <p:txBody>
          <a:bodyPr vert="horz" lIns="137160" tIns="68580" rIns="137160" bIns="6858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4200" dirty="0"/>
              <a:t>OPINIÓN DE CUMPLIMIENTO</a:t>
            </a:r>
          </a:p>
          <a:p>
            <a:r>
              <a:rPr lang="es-MX" sz="4200" dirty="0"/>
              <a:t>TERCEROS AUTORIZADOS</a:t>
            </a:r>
          </a:p>
        </p:txBody>
      </p:sp>
      <p:graphicFrame>
        <p:nvGraphicFramePr>
          <p:cNvPr id="7" name="Diagrama 6">
            <a:extLst>
              <a:ext uri="{FF2B5EF4-FFF2-40B4-BE49-F238E27FC236}">
                <a16:creationId xmlns:a16="http://schemas.microsoft.com/office/drawing/2014/main" id="{8EB46751-5A75-6840-5BA1-090E4598CE6E}"/>
              </a:ext>
            </a:extLst>
          </p:cNvPr>
          <p:cNvGraphicFramePr/>
          <p:nvPr/>
        </p:nvGraphicFramePr>
        <p:xfrm>
          <a:off x="821802" y="2365155"/>
          <a:ext cx="10521330" cy="75026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CuadroTexto 9">
            <a:extLst>
              <a:ext uri="{FF2B5EF4-FFF2-40B4-BE49-F238E27FC236}">
                <a16:creationId xmlns:a16="http://schemas.microsoft.com/office/drawing/2014/main" id="{D30EA972-F634-44BB-2D77-29DDADB2F56E}"/>
              </a:ext>
            </a:extLst>
          </p:cNvPr>
          <p:cNvSpPr txBox="1"/>
          <p:nvPr/>
        </p:nvSpPr>
        <p:spPr>
          <a:xfrm>
            <a:off x="11956667" y="9502171"/>
            <a:ext cx="4820732" cy="738664"/>
          </a:xfrm>
          <a:prstGeom prst="rect">
            <a:avLst/>
          </a:prstGeom>
          <a:noFill/>
        </p:spPr>
        <p:txBody>
          <a:bodyPr wrap="square">
            <a:spAutoFit/>
          </a:bodyPr>
          <a:lstStyle/>
          <a:p>
            <a:r>
              <a:rPr lang="es-MX" sz="2100" dirty="0">
                <a:latin typeface="Montserrat" panose="00000500000000000000" pitchFamily="2" charset="0"/>
              </a:rPr>
              <a:t>ACDO.AS2.HCT.270224/34.P.DIR</a:t>
            </a:r>
          </a:p>
          <a:p>
            <a:r>
              <a:rPr lang="es-MX" sz="2100" dirty="0">
                <a:latin typeface="Montserrat" panose="00000500000000000000" pitchFamily="2" charset="0"/>
              </a:rPr>
              <a:t>ACDO.AS2.HCT.270422/107.P.DIR</a:t>
            </a:r>
          </a:p>
        </p:txBody>
      </p:sp>
      <p:pic>
        <p:nvPicPr>
          <p:cNvPr id="3" name="Imagen 2">
            <a:extLst>
              <a:ext uri="{FF2B5EF4-FFF2-40B4-BE49-F238E27FC236}">
                <a16:creationId xmlns:a16="http://schemas.microsoft.com/office/drawing/2014/main" id="{47BB8EBD-AB9E-4B0B-CB08-88C31800653F}"/>
              </a:ext>
            </a:extLst>
          </p:cNvPr>
          <p:cNvPicPr>
            <a:picLocks noChangeAspect="1"/>
          </p:cNvPicPr>
          <p:nvPr/>
        </p:nvPicPr>
        <p:blipFill>
          <a:blip r:embed="rId7"/>
          <a:stretch>
            <a:fillRect/>
          </a:stretch>
        </p:blipFill>
        <p:spPr>
          <a:xfrm>
            <a:off x="11956667" y="2365155"/>
            <a:ext cx="5640962" cy="3573942"/>
          </a:xfrm>
          <a:prstGeom prst="rect">
            <a:avLst/>
          </a:prstGeom>
        </p:spPr>
      </p:pic>
    </p:spTree>
    <p:extLst>
      <p:ext uri="{BB962C8B-B14F-4D97-AF65-F5344CB8AC3E}">
        <p14:creationId xmlns:p14="http://schemas.microsoft.com/office/powerpoint/2010/main" val="337667250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D81F08BA-79CD-8AF2-656C-747CA36DE3CF}"/>
              </a:ext>
            </a:extLst>
          </p:cNvPr>
          <p:cNvPicPr>
            <a:picLocks noChangeAspect="1"/>
          </p:cNvPicPr>
          <p:nvPr/>
        </p:nvPicPr>
        <p:blipFill>
          <a:blip r:embed="rId2"/>
          <a:stretch>
            <a:fillRect/>
          </a:stretch>
        </p:blipFill>
        <p:spPr>
          <a:xfrm>
            <a:off x="1199500" y="1798010"/>
            <a:ext cx="15889001" cy="6690980"/>
          </a:xfrm>
          <a:prstGeom prst="rect">
            <a:avLst/>
          </a:prstGeom>
        </p:spPr>
      </p:pic>
      <p:pic>
        <p:nvPicPr>
          <p:cNvPr id="7" name="Picture 6" descr="seleccione">
            <a:extLst>
              <a:ext uri="{FF2B5EF4-FFF2-40B4-BE49-F238E27FC236}">
                <a16:creationId xmlns:a16="http://schemas.microsoft.com/office/drawing/2014/main" id="{0CC7DE87-EC9B-250C-315B-EC69D05D35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787377">
            <a:off x="15311679" y="3304887"/>
            <a:ext cx="1111005" cy="1111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540437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031CB76C-F259-2734-1106-1B2C9C2FE22B}"/>
              </a:ext>
            </a:extLst>
          </p:cNvPr>
          <p:cNvSpPr txBox="1"/>
          <p:nvPr/>
        </p:nvSpPr>
        <p:spPr>
          <a:xfrm>
            <a:off x="4570157" y="541961"/>
            <a:ext cx="9147687" cy="1494255"/>
          </a:xfrm>
          <a:prstGeom prst="rect">
            <a:avLst/>
          </a:prstGeom>
        </p:spPr>
        <p:txBody>
          <a:bodyPr vert="horz" lIns="137160" tIns="68580" rIns="137160" bIns="68580" rtlCol="0" anchor="b">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4200" dirty="0"/>
              <a:t>OPINIÓN DE CUMPLIMIENTO</a:t>
            </a:r>
          </a:p>
          <a:p>
            <a:r>
              <a:rPr lang="es-MX" sz="4200" dirty="0"/>
              <a:t>OPINIÓN PÚBLICA</a:t>
            </a:r>
          </a:p>
        </p:txBody>
      </p:sp>
      <p:graphicFrame>
        <p:nvGraphicFramePr>
          <p:cNvPr id="7" name="Diagrama 6">
            <a:extLst>
              <a:ext uri="{FF2B5EF4-FFF2-40B4-BE49-F238E27FC236}">
                <a16:creationId xmlns:a16="http://schemas.microsoft.com/office/drawing/2014/main" id="{8EB46751-5A75-6840-5BA1-090E4598CE6E}"/>
              </a:ext>
            </a:extLst>
          </p:cNvPr>
          <p:cNvGraphicFramePr/>
          <p:nvPr/>
        </p:nvGraphicFramePr>
        <p:xfrm>
          <a:off x="812735" y="2303927"/>
          <a:ext cx="10310942" cy="74340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CuadroTexto 9">
            <a:extLst>
              <a:ext uri="{FF2B5EF4-FFF2-40B4-BE49-F238E27FC236}">
                <a16:creationId xmlns:a16="http://schemas.microsoft.com/office/drawing/2014/main" id="{D30EA972-F634-44BB-2D77-29DDADB2F56E}"/>
              </a:ext>
            </a:extLst>
          </p:cNvPr>
          <p:cNvSpPr txBox="1"/>
          <p:nvPr/>
        </p:nvSpPr>
        <p:spPr>
          <a:xfrm>
            <a:off x="11962010" y="9345583"/>
            <a:ext cx="4785227" cy="738664"/>
          </a:xfrm>
          <a:prstGeom prst="rect">
            <a:avLst/>
          </a:prstGeom>
          <a:noFill/>
        </p:spPr>
        <p:txBody>
          <a:bodyPr wrap="square">
            <a:spAutoFit/>
          </a:bodyPr>
          <a:lstStyle/>
          <a:p>
            <a:r>
              <a:rPr lang="es-MX" sz="2100" dirty="0">
                <a:latin typeface="Montserrat" panose="00000500000000000000" pitchFamily="2" charset="0"/>
              </a:rPr>
              <a:t>ACDO.AS2.HCT.270224/34.P.DIR</a:t>
            </a:r>
          </a:p>
          <a:p>
            <a:r>
              <a:rPr lang="es-MX" sz="2100" dirty="0">
                <a:latin typeface="Montserrat" panose="00000500000000000000" pitchFamily="2" charset="0"/>
              </a:rPr>
              <a:t>ACDO.AS2.HCT.270422/107.P.DIR</a:t>
            </a:r>
          </a:p>
        </p:txBody>
      </p:sp>
      <p:pic>
        <p:nvPicPr>
          <p:cNvPr id="3" name="Imagen 2">
            <a:extLst>
              <a:ext uri="{FF2B5EF4-FFF2-40B4-BE49-F238E27FC236}">
                <a16:creationId xmlns:a16="http://schemas.microsoft.com/office/drawing/2014/main" id="{C92259A9-6E13-C4BA-4B8D-050E98F6FBBD}"/>
              </a:ext>
            </a:extLst>
          </p:cNvPr>
          <p:cNvPicPr>
            <a:picLocks noChangeAspect="1"/>
          </p:cNvPicPr>
          <p:nvPr/>
        </p:nvPicPr>
        <p:blipFill>
          <a:blip r:embed="rId7"/>
          <a:stretch>
            <a:fillRect/>
          </a:stretch>
        </p:blipFill>
        <p:spPr>
          <a:xfrm>
            <a:off x="11296670" y="2688532"/>
            <a:ext cx="6115904" cy="3858164"/>
          </a:xfrm>
          <a:prstGeom prst="rect">
            <a:avLst/>
          </a:prstGeom>
        </p:spPr>
      </p:pic>
    </p:spTree>
    <p:extLst>
      <p:ext uri="{BB962C8B-B14F-4D97-AF65-F5344CB8AC3E}">
        <p14:creationId xmlns:p14="http://schemas.microsoft.com/office/powerpoint/2010/main" val="336009716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031CB76C-F259-2734-1106-1B2C9C2FE22B}"/>
              </a:ext>
            </a:extLst>
          </p:cNvPr>
          <p:cNvSpPr txBox="1"/>
          <p:nvPr/>
        </p:nvSpPr>
        <p:spPr>
          <a:xfrm>
            <a:off x="4570157" y="564671"/>
            <a:ext cx="9147687" cy="1494255"/>
          </a:xfrm>
          <a:prstGeom prst="rect">
            <a:avLst/>
          </a:prstGeom>
        </p:spPr>
        <p:txBody>
          <a:bodyPr vert="horz" lIns="137160" tIns="68580" rIns="137160" bIns="68580" rtlCol="0" anchor="b">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4200" dirty="0"/>
              <a:t>OPINIÓN DE CUMPLIMIENTO</a:t>
            </a:r>
          </a:p>
          <a:p>
            <a:r>
              <a:rPr lang="es-MX" sz="4200" dirty="0"/>
              <a:t>OPINIÓN PÚBLICA</a:t>
            </a:r>
          </a:p>
        </p:txBody>
      </p:sp>
      <p:graphicFrame>
        <p:nvGraphicFramePr>
          <p:cNvPr id="7" name="Diagrama 6">
            <a:extLst>
              <a:ext uri="{FF2B5EF4-FFF2-40B4-BE49-F238E27FC236}">
                <a16:creationId xmlns:a16="http://schemas.microsoft.com/office/drawing/2014/main" id="{8EB46751-5A75-6840-5BA1-090E4598CE6E}"/>
              </a:ext>
            </a:extLst>
          </p:cNvPr>
          <p:cNvGraphicFramePr/>
          <p:nvPr/>
        </p:nvGraphicFramePr>
        <p:xfrm>
          <a:off x="703007" y="2523746"/>
          <a:ext cx="9915833" cy="70955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CuadroTexto 9">
            <a:extLst>
              <a:ext uri="{FF2B5EF4-FFF2-40B4-BE49-F238E27FC236}">
                <a16:creationId xmlns:a16="http://schemas.microsoft.com/office/drawing/2014/main" id="{D30EA972-F634-44BB-2D77-29DDADB2F56E}"/>
              </a:ext>
            </a:extLst>
          </p:cNvPr>
          <p:cNvSpPr txBox="1"/>
          <p:nvPr/>
        </p:nvSpPr>
        <p:spPr>
          <a:xfrm>
            <a:off x="11912941" y="9374674"/>
            <a:ext cx="4785227" cy="738664"/>
          </a:xfrm>
          <a:prstGeom prst="rect">
            <a:avLst/>
          </a:prstGeom>
          <a:noFill/>
        </p:spPr>
        <p:txBody>
          <a:bodyPr wrap="square">
            <a:spAutoFit/>
          </a:bodyPr>
          <a:lstStyle/>
          <a:p>
            <a:r>
              <a:rPr lang="es-MX" sz="2100" dirty="0">
                <a:latin typeface="Montserrat" panose="00000500000000000000" pitchFamily="2" charset="0"/>
              </a:rPr>
              <a:t>ACDO.AS2.HCT.270224/34.P.DIR</a:t>
            </a:r>
          </a:p>
          <a:p>
            <a:r>
              <a:rPr lang="es-MX" sz="2100" dirty="0">
                <a:latin typeface="Montserrat" panose="00000500000000000000" pitchFamily="2" charset="0"/>
              </a:rPr>
              <a:t>ACDO.AS2.HCT.270422/107.P.DIR</a:t>
            </a:r>
          </a:p>
        </p:txBody>
      </p:sp>
      <p:pic>
        <p:nvPicPr>
          <p:cNvPr id="5" name="Imagen 4">
            <a:extLst>
              <a:ext uri="{FF2B5EF4-FFF2-40B4-BE49-F238E27FC236}">
                <a16:creationId xmlns:a16="http://schemas.microsoft.com/office/drawing/2014/main" id="{7AE8E6D6-E2D4-9088-6498-BB5247785318}"/>
              </a:ext>
            </a:extLst>
          </p:cNvPr>
          <p:cNvPicPr>
            <a:picLocks noChangeAspect="1"/>
          </p:cNvPicPr>
          <p:nvPr/>
        </p:nvPicPr>
        <p:blipFill>
          <a:blip r:embed="rId7"/>
          <a:stretch>
            <a:fillRect/>
          </a:stretch>
        </p:blipFill>
        <p:spPr>
          <a:xfrm>
            <a:off x="11026114" y="2523746"/>
            <a:ext cx="6558878" cy="4072506"/>
          </a:xfrm>
          <a:prstGeom prst="rect">
            <a:avLst/>
          </a:prstGeom>
        </p:spPr>
      </p:pic>
    </p:spTree>
    <p:extLst>
      <p:ext uri="{BB962C8B-B14F-4D97-AF65-F5344CB8AC3E}">
        <p14:creationId xmlns:p14="http://schemas.microsoft.com/office/powerpoint/2010/main" val="253131863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3AF47B27-C57D-76E5-3197-DB57E4F5BBE8}"/>
              </a:ext>
            </a:extLst>
          </p:cNvPr>
          <p:cNvPicPr>
            <a:picLocks noChangeAspect="1"/>
          </p:cNvPicPr>
          <p:nvPr/>
        </p:nvPicPr>
        <p:blipFill>
          <a:blip r:embed="rId2"/>
          <a:stretch>
            <a:fillRect/>
          </a:stretch>
        </p:blipFill>
        <p:spPr>
          <a:xfrm>
            <a:off x="1219149" y="2357608"/>
            <a:ext cx="15849699" cy="6339881"/>
          </a:xfrm>
          <a:prstGeom prst="rect">
            <a:avLst/>
          </a:prstGeom>
        </p:spPr>
      </p:pic>
      <p:pic>
        <p:nvPicPr>
          <p:cNvPr id="5" name="Picture 6" descr="seleccione">
            <a:extLst>
              <a:ext uri="{FF2B5EF4-FFF2-40B4-BE49-F238E27FC236}">
                <a16:creationId xmlns:a16="http://schemas.microsoft.com/office/drawing/2014/main" id="{365F9625-6093-E347-8249-7CC49D33B7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787377">
            <a:off x="15644048" y="4445645"/>
            <a:ext cx="1111005" cy="1111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968862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D4C3EA28-F92A-07DB-9491-7F1DEF2AF4F0}"/>
              </a:ext>
            </a:extLst>
          </p:cNvPr>
          <p:cNvSpPr txBox="1"/>
          <p:nvPr/>
        </p:nvSpPr>
        <p:spPr>
          <a:xfrm>
            <a:off x="5939794" y="554557"/>
            <a:ext cx="6408413" cy="1300361"/>
          </a:xfrm>
          <a:prstGeom prst="rect">
            <a:avLst/>
          </a:prstGeom>
        </p:spPr>
        <p:txBody>
          <a:bodyPr vert="horz" lIns="137160" tIns="68580" rIns="137160" bIns="6858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6600" dirty="0"/>
              <a:t>HORARIO</a:t>
            </a:r>
          </a:p>
        </p:txBody>
      </p:sp>
      <p:sp>
        <p:nvSpPr>
          <p:cNvPr id="4" name="CuadroTexto 3">
            <a:extLst>
              <a:ext uri="{FF2B5EF4-FFF2-40B4-BE49-F238E27FC236}">
                <a16:creationId xmlns:a16="http://schemas.microsoft.com/office/drawing/2014/main" id="{80A8C919-66D8-62E9-9A3F-4CB914E78ABC}"/>
              </a:ext>
            </a:extLst>
          </p:cNvPr>
          <p:cNvSpPr txBox="1"/>
          <p:nvPr/>
        </p:nvSpPr>
        <p:spPr>
          <a:xfrm>
            <a:off x="1772367" y="1973273"/>
            <a:ext cx="9147687" cy="1338828"/>
          </a:xfrm>
          <a:prstGeom prst="rect">
            <a:avLst/>
          </a:prstGeom>
          <a:noFill/>
        </p:spPr>
        <p:txBody>
          <a:bodyPr wrap="square">
            <a:spAutoFit/>
          </a:bodyPr>
          <a:lstStyle/>
          <a:p>
            <a:pPr algn="just"/>
            <a:r>
              <a:rPr lang="es-MX" sz="2700" dirty="0">
                <a:latin typeface="Montserrat" panose="00000500000000000000" pitchFamily="2" charset="0"/>
              </a:rPr>
              <a:t>El IMSS </a:t>
            </a:r>
            <a:r>
              <a:rPr lang="es-MX" sz="2700" b="1" dirty="0">
                <a:solidFill>
                  <a:schemeClr val="accent1"/>
                </a:solidFill>
                <a:latin typeface="Montserrat" panose="00000500000000000000" pitchFamily="2" charset="0"/>
              </a:rPr>
              <a:t>realizará</a:t>
            </a:r>
            <a:r>
              <a:rPr lang="es-MX" sz="2700" dirty="0">
                <a:solidFill>
                  <a:schemeClr val="accent1"/>
                </a:solidFill>
                <a:latin typeface="Montserrat" panose="00000500000000000000" pitchFamily="2" charset="0"/>
              </a:rPr>
              <a:t> </a:t>
            </a:r>
            <a:r>
              <a:rPr lang="es-MX" sz="2700" b="1" dirty="0">
                <a:solidFill>
                  <a:schemeClr val="accent1"/>
                </a:solidFill>
                <a:latin typeface="Montserrat" panose="00000500000000000000" pitchFamily="2" charset="0"/>
              </a:rPr>
              <a:t>notificacio</a:t>
            </a:r>
            <a:r>
              <a:rPr lang="es-MX" sz="2700" b="1" dirty="0">
                <a:latin typeface="Montserrat" panose="00000500000000000000" pitchFamily="2" charset="0"/>
              </a:rPr>
              <a:t>nes</a:t>
            </a:r>
            <a:r>
              <a:rPr lang="es-MX" sz="2700" dirty="0">
                <a:latin typeface="Montserrat" panose="00000500000000000000" pitchFamily="2" charset="0"/>
              </a:rPr>
              <a:t> a través del Buzón IMSS en el horario comprendido de las </a:t>
            </a:r>
            <a:r>
              <a:rPr lang="es-MX" sz="2700" b="1" dirty="0">
                <a:solidFill>
                  <a:schemeClr val="accent1"/>
                </a:solidFill>
                <a:latin typeface="Montserrat" panose="00000500000000000000" pitchFamily="2" charset="0"/>
              </a:rPr>
              <a:t>09:30 a las 18:00</a:t>
            </a:r>
            <a:r>
              <a:rPr lang="es-MX" sz="2700" b="1" dirty="0">
                <a:latin typeface="Montserrat" panose="00000500000000000000" pitchFamily="2" charset="0"/>
              </a:rPr>
              <a:t> </a:t>
            </a:r>
            <a:r>
              <a:rPr lang="es-MX" sz="2700" dirty="0">
                <a:latin typeface="Montserrat" panose="00000500000000000000" pitchFamily="2" charset="0"/>
              </a:rPr>
              <a:t>horas </a:t>
            </a:r>
            <a:r>
              <a:rPr lang="es-MX" sz="2700" b="1" dirty="0">
                <a:solidFill>
                  <a:schemeClr val="accent1"/>
                </a:solidFill>
                <a:latin typeface="Montserrat" panose="00000500000000000000" pitchFamily="2" charset="0"/>
              </a:rPr>
              <a:t>(de la Zona Centro de México).</a:t>
            </a:r>
          </a:p>
        </p:txBody>
      </p:sp>
      <p:sp>
        <p:nvSpPr>
          <p:cNvPr id="6" name="CuadroTexto 5">
            <a:extLst>
              <a:ext uri="{FF2B5EF4-FFF2-40B4-BE49-F238E27FC236}">
                <a16:creationId xmlns:a16="http://schemas.microsoft.com/office/drawing/2014/main" id="{B20E4767-70ED-BAA4-434B-E72C03CCAA9E}"/>
              </a:ext>
            </a:extLst>
          </p:cNvPr>
          <p:cNvSpPr txBox="1"/>
          <p:nvPr/>
        </p:nvSpPr>
        <p:spPr>
          <a:xfrm>
            <a:off x="8495072" y="3725459"/>
            <a:ext cx="8102397" cy="2585323"/>
          </a:xfrm>
          <a:prstGeom prst="rect">
            <a:avLst/>
          </a:prstGeom>
          <a:noFill/>
        </p:spPr>
        <p:txBody>
          <a:bodyPr wrap="square">
            <a:spAutoFit/>
          </a:bodyPr>
          <a:lstStyle/>
          <a:p>
            <a:pPr algn="just"/>
            <a:r>
              <a:rPr lang="es-MX" sz="2700" dirty="0">
                <a:latin typeface="Montserrat" panose="00000500000000000000" pitchFamily="2" charset="0"/>
              </a:rPr>
              <a:t>Los particulares contarán </a:t>
            </a:r>
            <a:r>
              <a:rPr lang="es-MX" sz="2700" b="1" dirty="0">
                <a:solidFill>
                  <a:schemeClr val="accent1"/>
                </a:solidFill>
                <a:latin typeface="Montserrat" panose="00000500000000000000" pitchFamily="2" charset="0"/>
              </a:rPr>
              <a:t>con tres días hábiles</a:t>
            </a:r>
            <a:r>
              <a:rPr lang="es-MX" sz="2700" b="1" dirty="0">
                <a:latin typeface="Montserrat" panose="00000500000000000000" pitchFamily="2" charset="0"/>
              </a:rPr>
              <a:t> </a:t>
            </a:r>
            <a:r>
              <a:rPr lang="es-MX" sz="2700" dirty="0">
                <a:latin typeface="Montserrat" panose="00000500000000000000" pitchFamily="2" charset="0"/>
              </a:rPr>
              <a:t>para abrir en el Buzón IMSS los documentos digitales pendientes de notificar; dicho </a:t>
            </a:r>
            <a:r>
              <a:rPr lang="es-MX" sz="2700" b="1" dirty="0">
                <a:solidFill>
                  <a:schemeClr val="accent1"/>
                </a:solidFill>
                <a:latin typeface="Montserrat" panose="00000500000000000000" pitchFamily="2" charset="0"/>
              </a:rPr>
              <a:t>plazo se contará a partir del día hábil siguiente </a:t>
            </a:r>
            <a:r>
              <a:rPr lang="es-MX" sz="2700" dirty="0">
                <a:latin typeface="Montserrat" panose="00000500000000000000" pitchFamily="2" charset="0"/>
              </a:rPr>
              <a:t>a aquél en que le sea enviado el mencionado aviso</a:t>
            </a:r>
          </a:p>
        </p:txBody>
      </p:sp>
      <p:sp>
        <p:nvSpPr>
          <p:cNvPr id="8" name="CuadroTexto 7">
            <a:extLst>
              <a:ext uri="{FF2B5EF4-FFF2-40B4-BE49-F238E27FC236}">
                <a16:creationId xmlns:a16="http://schemas.microsoft.com/office/drawing/2014/main" id="{EDCB97D0-60BD-D8DA-B027-723D6F9EF341}"/>
              </a:ext>
            </a:extLst>
          </p:cNvPr>
          <p:cNvSpPr txBox="1"/>
          <p:nvPr/>
        </p:nvSpPr>
        <p:spPr>
          <a:xfrm>
            <a:off x="1826631" y="6918741"/>
            <a:ext cx="9147687" cy="2169825"/>
          </a:xfrm>
          <a:prstGeom prst="rect">
            <a:avLst/>
          </a:prstGeom>
          <a:noFill/>
        </p:spPr>
        <p:txBody>
          <a:bodyPr wrap="square">
            <a:spAutoFit/>
          </a:bodyPr>
          <a:lstStyle/>
          <a:p>
            <a:pPr algn="just"/>
            <a:r>
              <a:rPr lang="es-MX" sz="2700" dirty="0">
                <a:latin typeface="Montserrat" panose="00000500000000000000" pitchFamily="2" charset="0"/>
              </a:rPr>
              <a:t>En caso de que </a:t>
            </a:r>
            <a:r>
              <a:rPr lang="es-MX" sz="2700" b="1" dirty="0">
                <a:solidFill>
                  <a:schemeClr val="accent1"/>
                </a:solidFill>
                <a:latin typeface="Montserrat" panose="00000500000000000000" pitchFamily="2" charset="0"/>
              </a:rPr>
              <a:t>el particular no abra el documento digital</a:t>
            </a:r>
            <a:r>
              <a:rPr lang="es-MX" sz="2700" dirty="0">
                <a:latin typeface="Montserrat" panose="00000500000000000000" pitchFamily="2" charset="0"/>
              </a:rPr>
              <a:t> en el plazo señalado, la notificación electrónica </a:t>
            </a:r>
            <a:r>
              <a:rPr lang="es-MX" sz="2700" b="1" dirty="0">
                <a:solidFill>
                  <a:schemeClr val="accent1"/>
                </a:solidFill>
                <a:latin typeface="Montserrat" panose="00000500000000000000" pitchFamily="2" charset="0"/>
              </a:rPr>
              <a:t>se tendrá por realizada al cuarto día hábil,</a:t>
            </a:r>
            <a:r>
              <a:rPr lang="es-MX" sz="2700" dirty="0">
                <a:latin typeface="Montserrat" panose="00000500000000000000" pitchFamily="2" charset="0"/>
              </a:rPr>
              <a:t> contado a partir del día hábil siguiente a aquél en que le fue enviado el referido aviso.</a:t>
            </a:r>
          </a:p>
        </p:txBody>
      </p:sp>
      <p:sp>
        <p:nvSpPr>
          <p:cNvPr id="10" name="CuadroTexto 9">
            <a:extLst>
              <a:ext uri="{FF2B5EF4-FFF2-40B4-BE49-F238E27FC236}">
                <a16:creationId xmlns:a16="http://schemas.microsoft.com/office/drawing/2014/main" id="{B6443D87-A7D6-F1E7-0202-6EB277882A37}"/>
              </a:ext>
            </a:extLst>
          </p:cNvPr>
          <p:cNvSpPr txBox="1"/>
          <p:nvPr/>
        </p:nvSpPr>
        <p:spPr>
          <a:xfrm>
            <a:off x="11562945" y="9550230"/>
            <a:ext cx="4898424" cy="415498"/>
          </a:xfrm>
          <a:prstGeom prst="rect">
            <a:avLst/>
          </a:prstGeom>
          <a:noFill/>
        </p:spPr>
        <p:txBody>
          <a:bodyPr wrap="square">
            <a:spAutoFit/>
          </a:bodyPr>
          <a:lstStyle/>
          <a:p>
            <a:r>
              <a:rPr lang="es-MX" sz="2100" dirty="0">
                <a:latin typeface="Montserrat" panose="00000500000000000000" pitchFamily="2" charset="0"/>
              </a:rPr>
              <a:t>ACDO.AS2.HCT.240620/170.P.DIR</a:t>
            </a:r>
          </a:p>
        </p:txBody>
      </p:sp>
      <p:pic>
        <p:nvPicPr>
          <p:cNvPr id="11" name="Imagen 10">
            <a:extLst>
              <a:ext uri="{FF2B5EF4-FFF2-40B4-BE49-F238E27FC236}">
                <a16:creationId xmlns:a16="http://schemas.microsoft.com/office/drawing/2014/main" id="{BBEEBC72-3FD3-3B03-BBF2-6F56DEAE5AA9}"/>
              </a:ext>
            </a:extLst>
          </p:cNvPr>
          <p:cNvPicPr>
            <a:picLocks noChangeAspect="1"/>
          </p:cNvPicPr>
          <p:nvPr/>
        </p:nvPicPr>
        <p:blipFill>
          <a:blip r:embed="rId2"/>
          <a:stretch>
            <a:fillRect/>
          </a:stretch>
        </p:blipFill>
        <p:spPr>
          <a:xfrm>
            <a:off x="4517411" y="4126803"/>
            <a:ext cx="1828800" cy="1828800"/>
          </a:xfrm>
          <a:prstGeom prst="rect">
            <a:avLst/>
          </a:prstGeom>
        </p:spPr>
      </p:pic>
    </p:spTree>
    <p:extLst>
      <p:ext uri="{BB962C8B-B14F-4D97-AF65-F5344CB8AC3E}">
        <p14:creationId xmlns:p14="http://schemas.microsoft.com/office/powerpoint/2010/main" val="205538698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zona horaria ">
            <a:extLst>
              <a:ext uri="{FF2B5EF4-FFF2-40B4-BE49-F238E27FC236}">
                <a16:creationId xmlns:a16="http://schemas.microsoft.com/office/drawing/2014/main" id="{0514ED48-F6DC-9592-4BB4-16E840620F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84784" y="2849264"/>
            <a:ext cx="4588472" cy="4588472"/>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a:extLst>
              <a:ext uri="{FF2B5EF4-FFF2-40B4-BE49-F238E27FC236}">
                <a16:creationId xmlns:a16="http://schemas.microsoft.com/office/drawing/2014/main" id="{7EC5B84E-173C-5BAE-7F8A-73605976CA38}"/>
              </a:ext>
            </a:extLst>
          </p:cNvPr>
          <p:cNvSpPr txBox="1"/>
          <p:nvPr/>
        </p:nvSpPr>
        <p:spPr>
          <a:xfrm>
            <a:off x="2148656" y="2715459"/>
            <a:ext cx="8677583" cy="923330"/>
          </a:xfrm>
          <a:prstGeom prst="rect">
            <a:avLst/>
          </a:prstGeom>
          <a:noFill/>
        </p:spPr>
        <p:txBody>
          <a:bodyPr wrap="square">
            <a:spAutoFit/>
          </a:bodyPr>
          <a:lstStyle/>
          <a:p>
            <a:pPr algn="just"/>
            <a:r>
              <a:rPr lang="es-MX" sz="2700" dirty="0">
                <a:latin typeface="Montserrat" panose="00000500000000000000" pitchFamily="2" charset="0"/>
              </a:rPr>
              <a:t>El huso horario aplicable al Buzón IMSS se regirá conforme al horario de la Zona Centro de México.</a:t>
            </a:r>
          </a:p>
        </p:txBody>
      </p:sp>
      <p:sp>
        <p:nvSpPr>
          <p:cNvPr id="5" name="CuadroTexto 4">
            <a:extLst>
              <a:ext uri="{FF2B5EF4-FFF2-40B4-BE49-F238E27FC236}">
                <a16:creationId xmlns:a16="http://schemas.microsoft.com/office/drawing/2014/main" id="{37899E4E-0E3C-06EB-E329-AAD528CAA6E0}"/>
              </a:ext>
            </a:extLst>
          </p:cNvPr>
          <p:cNvSpPr txBox="1"/>
          <p:nvPr/>
        </p:nvSpPr>
        <p:spPr>
          <a:xfrm>
            <a:off x="2148656" y="4663054"/>
            <a:ext cx="9147687" cy="3000821"/>
          </a:xfrm>
          <a:prstGeom prst="rect">
            <a:avLst/>
          </a:prstGeom>
          <a:noFill/>
        </p:spPr>
        <p:txBody>
          <a:bodyPr wrap="square">
            <a:spAutoFit/>
          </a:bodyPr>
          <a:lstStyle/>
          <a:p>
            <a:pPr algn="just"/>
            <a:r>
              <a:rPr lang="es-MX" sz="2700" dirty="0">
                <a:latin typeface="Montserrat" panose="00000500000000000000" pitchFamily="2" charset="0"/>
              </a:rPr>
              <a:t>Tratándose de promociones, solicitudes, avisos o cumplimiento de requerimientos, así como de la práctica de notificaciones electrónicas</a:t>
            </a:r>
            <a:r>
              <a:rPr lang="es-MX" sz="2700" b="1" dirty="0">
                <a:solidFill>
                  <a:srgbClr val="00B050"/>
                </a:solidFill>
                <a:latin typeface="Montserrat" panose="00000500000000000000" pitchFamily="2" charset="0"/>
              </a:rPr>
              <a:t>,</a:t>
            </a:r>
            <a:r>
              <a:rPr lang="es-MX" sz="2700" dirty="0">
                <a:latin typeface="Montserrat" panose="00000500000000000000" pitchFamily="2" charset="0"/>
              </a:rPr>
              <a:t> </a:t>
            </a:r>
            <a:r>
              <a:rPr lang="es-MX" sz="2700" b="1" dirty="0">
                <a:latin typeface="Montserrat" panose="00000500000000000000" pitchFamily="2" charset="0"/>
              </a:rPr>
              <a:t>aun cuando el acuse de recibo correspondiente señale la fecha y hora relativa a la Zona Centro de México</a:t>
            </a:r>
            <a:r>
              <a:rPr lang="es-MX" sz="2700" dirty="0">
                <a:latin typeface="Montserrat" panose="00000500000000000000" pitchFamily="2" charset="0"/>
              </a:rPr>
              <a:t>, </a:t>
            </a:r>
            <a:r>
              <a:rPr lang="es-MX" sz="2700" b="1" dirty="0">
                <a:solidFill>
                  <a:srgbClr val="FF3399"/>
                </a:solidFill>
                <a:latin typeface="Montserrat" panose="00000500000000000000" pitchFamily="2" charset="0"/>
              </a:rPr>
              <a:t>se considerará para efectos legales el huso horario del domicilio fiscal del particular.</a:t>
            </a:r>
          </a:p>
        </p:txBody>
      </p:sp>
    </p:spTree>
    <p:extLst>
      <p:ext uri="{BB962C8B-B14F-4D97-AF65-F5344CB8AC3E}">
        <p14:creationId xmlns:p14="http://schemas.microsoft.com/office/powerpoint/2010/main" val="12970604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327A70DD-3530-1467-F22C-325B44429840}"/>
              </a:ext>
            </a:extLst>
          </p:cNvPr>
          <p:cNvSpPr txBox="1"/>
          <p:nvPr/>
        </p:nvSpPr>
        <p:spPr>
          <a:xfrm>
            <a:off x="5591040" y="1294083"/>
            <a:ext cx="7105920" cy="1444587"/>
          </a:xfrm>
          <a:prstGeom prst="rect">
            <a:avLst/>
          </a:prstGeom>
        </p:spPr>
        <p:txBody>
          <a:bodyPr vert="horz" lIns="137160" tIns="68580" rIns="137160" bIns="6858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7200" dirty="0"/>
              <a:t>BENEFICIOS</a:t>
            </a:r>
          </a:p>
        </p:txBody>
      </p:sp>
      <p:sp>
        <p:nvSpPr>
          <p:cNvPr id="4" name="CuadroTexto 3">
            <a:extLst>
              <a:ext uri="{FF2B5EF4-FFF2-40B4-BE49-F238E27FC236}">
                <a16:creationId xmlns:a16="http://schemas.microsoft.com/office/drawing/2014/main" id="{8AD4F555-E478-8042-A698-751147B1EB27}"/>
              </a:ext>
            </a:extLst>
          </p:cNvPr>
          <p:cNvSpPr txBox="1"/>
          <p:nvPr/>
        </p:nvSpPr>
        <p:spPr>
          <a:xfrm>
            <a:off x="910589" y="3259879"/>
            <a:ext cx="11104628" cy="4662815"/>
          </a:xfrm>
          <a:prstGeom prst="rect">
            <a:avLst/>
          </a:prstGeom>
          <a:noFill/>
        </p:spPr>
        <p:txBody>
          <a:bodyPr wrap="square">
            <a:spAutoFit/>
          </a:bodyPr>
          <a:lstStyle/>
          <a:p>
            <a:pPr marL="428625" indent="-428625" algn="just">
              <a:buFont typeface="Wingdings" panose="05000000000000000000" pitchFamily="2" charset="2"/>
              <a:buChar char="Ø"/>
            </a:pPr>
            <a:r>
              <a:rPr lang="es-MX" sz="2700" dirty="0">
                <a:latin typeface="Montserrat" panose="00000500000000000000" pitchFamily="2" charset="0"/>
              </a:rPr>
              <a:t>Acceso y fácil registro </a:t>
            </a:r>
          </a:p>
          <a:p>
            <a:pPr marL="428625" indent="-428625" algn="just">
              <a:buFont typeface="Wingdings" panose="05000000000000000000" pitchFamily="2" charset="2"/>
              <a:buChar char="Ø"/>
            </a:pPr>
            <a:r>
              <a:rPr lang="es-MX" sz="2700" dirty="0">
                <a:latin typeface="Montserrat" panose="00000500000000000000" pitchFamily="2" charset="0"/>
              </a:rPr>
              <a:t>Disponible las 24 horas del día, los 365 días del año.</a:t>
            </a:r>
          </a:p>
          <a:p>
            <a:pPr marL="428625" indent="-428625" algn="just">
              <a:buFont typeface="Wingdings" panose="05000000000000000000" pitchFamily="2" charset="2"/>
              <a:buChar char="Ø"/>
            </a:pPr>
            <a:r>
              <a:rPr lang="es-MX" sz="2700" dirty="0">
                <a:latin typeface="Montserrat" panose="00000500000000000000" pitchFamily="2" charset="0"/>
              </a:rPr>
              <a:t>Es un medio de comunicación,  para el envío de información con fines de difusión y para la entrega de documentos.</a:t>
            </a:r>
          </a:p>
          <a:p>
            <a:pPr marL="428625" indent="-428625" algn="just">
              <a:buFont typeface="Wingdings" panose="05000000000000000000" pitchFamily="2" charset="2"/>
              <a:buChar char="Ø"/>
            </a:pPr>
            <a:r>
              <a:rPr lang="es-MX" sz="2700" dirty="0">
                <a:latin typeface="Montserrat" panose="00000500000000000000" pitchFamily="2" charset="0"/>
              </a:rPr>
              <a:t>Facilita la consulta y disponibilidad de los documentos digitales que recibas del Instituto, ya que tienes todo en un solo lugar.</a:t>
            </a:r>
          </a:p>
          <a:p>
            <a:pPr marL="428625" indent="-428625" algn="just">
              <a:buFont typeface="Wingdings" panose="05000000000000000000" pitchFamily="2" charset="2"/>
              <a:buChar char="Ø"/>
            </a:pPr>
            <a:r>
              <a:rPr lang="es-MX" sz="2700" dirty="0">
                <a:latin typeface="Montserrat" panose="00000500000000000000" pitchFamily="2" charset="0"/>
              </a:rPr>
              <a:t>Garantiza la seguridad, certeza y accesibilidad de la información desde un sitio web institucional.</a:t>
            </a:r>
          </a:p>
          <a:p>
            <a:pPr marL="428625" indent="-428625" algn="just">
              <a:buFont typeface="Wingdings" panose="05000000000000000000" pitchFamily="2" charset="2"/>
              <a:buChar char="Ø"/>
            </a:pPr>
            <a:r>
              <a:rPr lang="es-MX" sz="2700" dirty="0">
                <a:latin typeface="Montserrat" panose="00000500000000000000" pitchFamily="2" charset="0"/>
              </a:rPr>
              <a:t>Simplifica la carga administrativa (eficiencia)</a:t>
            </a:r>
          </a:p>
          <a:p>
            <a:pPr marL="428625" indent="-428625" algn="just">
              <a:buFont typeface="Wingdings" panose="05000000000000000000" pitchFamily="2" charset="2"/>
              <a:buChar char="Ø"/>
            </a:pPr>
            <a:r>
              <a:rPr lang="es-MX" sz="2700" dirty="0">
                <a:latin typeface="Montserrat" panose="00000500000000000000" pitchFamily="2" charset="0"/>
              </a:rPr>
              <a:t>Agiliza la atención de aclaraciones y orientaciones en línea</a:t>
            </a:r>
          </a:p>
        </p:txBody>
      </p:sp>
      <p:pic>
        <p:nvPicPr>
          <p:cNvPr id="4098" name="Picture 2" descr="camaradería ">
            <a:extLst>
              <a:ext uri="{FF2B5EF4-FFF2-40B4-BE49-F238E27FC236}">
                <a16:creationId xmlns:a16="http://schemas.microsoft.com/office/drawing/2014/main" id="{7240A7FB-1B67-C45C-68FC-4029309FB9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09493" y="3074629"/>
            <a:ext cx="4137743" cy="4137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600391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2816745">
            <a:off x="13261989" y="6113866"/>
            <a:ext cx="9769056" cy="3072812"/>
          </a:xfrm>
          <a:custGeom>
            <a:avLst/>
            <a:gdLst/>
            <a:ahLst/>
            <a:cxnLst/>
            <a:rect l="l" t="t" r="r" b="b"/>
            <a:pathLst>
              <a:path w="9769056" h="3072812">
                <a:moveTo>
                  <a:pt x="0" y="0"/>
                </a:moveTo>
                <a:lnTo>
                  <a:pt x="9769056" y="0"/>
                </a:lnTo>
                <a:lnTo>
                  <a:pt x="9769056" y="3072812"/>
                </a:lnTo>
                <a:lnTo>
                  <a:pt x="0" y="307281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MX"/>
          </a:p>
        </p:txBody>
      </p:sp>
      <p:sp>
        <p:nvSpPr>
          <p:cNvPr id="3" name="Freeform 3"/>
          <p:cNvSpPr/>
          <p:nvPr/>
        </p:nvSpPr>
        <p:spPr>
          <a:xfrm rot="2816745">
            <a:off x="14691727" y="9831871"/>
            <a:ext cx="5461122" cy="1257455"/>
          </a:xfrm>
          <a:custGeom>
            <a:avLst/>
            <a:gdLst/>
            <a:ahLst/>
            <a:cxnLst/>
            <a:rect l="l" t="t" r="r" b="b"/>
            <a:pathLst>
              <a:path w="5461122" h="1257455">
                <a:moveTo>
                  <a:pt x="0" y="0"/>
                </a:moveTo>
                <a:lnTo>
                  <a:pt x="5461122" y="0"/>
                </a:lnTo>
                <a:lnTo>
                  <a:pt x="5461122" y="1257455"/>
                </a:lnTo>
                <a:lnTo>
                  <a:pt x="0" y="1257455"/>
                </a:lnTo>
                <a:lnTo>
                  <a:pt x="0" y="0"/>
                </a:lnTo>
                <a:close/>
              </a:path>
            </a:pathLst>
          </a:custGeom>
          <a:blipFill>
            <a:blip r:embed="rId4">
              <a:extLst>
                <a:ext uri="{96DAC541-7B7A-43D3-8B79-37D633B846F1}">
                  <asvg:svgBlip xmlns:asvg="http://schemas.microsoft.com/office/drawing/2016/SVG/main" r:embed="rId5"/>
                </a:ext>
              </a:extLst>
            </a:blip>
            <a:stretch>
              <a:fillRect t="-13160" b="-23446"/>
            </a:stretch>
          </a:blipFill>
        </p:spPr>
        <p:txBody>
          <a:bodyPr/>
          <a:lstStyle/>
          <a:p>
            <a:endParaRPr lang="es-MX"/>
          </a:p>
        </p:txBody>
      </p:sp>
      <p:sp>
        <p:nvSpPr>
          <p:cNvPr id="4" name="Freeform 4"/>
          <p:cNvSpPr/>
          <p:nvPr/>
        </p:nvSpPr>
        <p:spPr>
          <a:xfrm>
            <a:off x="16185660" y="491116"/>
            <a:ext cx="1501611" cy="1501611"/>
          </a:xfrm>
          <a:custGeom>
            <a:avLst/>
            <a:gdLst/>
            <a:ahLst/>
            <a:cxnLst/>
            <a:rect l="l" t="t" r="r" b="b"/>
            <a:pathLst>
              <a:path w="1501611" h="1501611">
                <a:moveTo>
                  <a:pt x="0" y="0"/>
                </a:moveTo>
                <a:lnTo>
                  <a:pt x="1501611" y="0"/>
                </a:lnTo>
                <a:lnTo>
                  <a:pt x="1501611" y="1501611"/>
                </a:lnTo>
                <a:lnTo>
                  <a:pt x="0" y="150161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MX"/>
          </a:p>
        </p:txBody>
      </p:sp>
      <p:sp>
        <p:nvSpPr>
          <p:cNvPr id="5" name="Freeform 5"/>
          <p:cNvSpPr/>
          <p:nvPr/>
        </p:nvSpPr>
        <p:spPr>
          <a:xfrm>
            <a:off x="538207" y="733384"/>
            <a:ext cx="1259344" cy="1259344"/>
          </a:xfrm>
          <a:custGeom>
            <a:avLst/>
            <a:gdLst/>
            <a:ahLst/>
            <a:cxnLst/>
            <a:rect l="l" t="t" r="r" b="b"/>
            <a:pathLst>
              <a:path w="1259344" h="1259344">
                <a:moveTo>
                  <a:pt x="0" y="0"/>
                </a:moveTo>
                <a:lnTo>
                  <a:pt x="1259344" y="0"/>
                </a:lnTo>
                <a:lnTo>
                  <a:pt x="1259344" y="1259343"/>
                </a:lnTo>
                <a:lnTo>
                  <a:pt x="0" y="125934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MX"/>
          </a:p>
        </p:txBody>
      </p:sp>
      <p:sp>
        <p:nvSpPr>
          <p:cNvPr id="7" name="TextBox 7"/>
          <p:cNvSpPr txBox="1"/>
          <p:nvPr/>
        </p:nvSpPr>
        <p:spPr>
          <a:xfrm>
            <a:off x="3871767" y="1648806"/>
            <a:ext cx="9943831" cy="2868656"/>
          </a:xfrm>
          <a:prstGeom prst="rect">
            <a:avLst/>
          </a:prstGeom>
        </p:spPr>
        <p:txBody>
          <a:bodyPr lIns="0" tIns="0" rIns="0" bIns="0" rtlCol="0" anchor="t">
            <a:spAutoFit/>
          </a:bodyPr>
          <a:lstStyle/>
          <a:p>
            <a:pPr algn="ctr">
              <a:lnSpc>
                <a:spcPts val="7321"/>
              </a:lnSpc>
            </a:pPr>
            <a:r>
              <a:rPr lang="en-US" sz="8613" spc="-353">
                <a:solidFill>
                  <a:srgbClr val="051D40"/>
                </a:solidFill>
                <a:latin typeface="Montaser Arabic Bold"/>
              </a:rPr>
              <a:t>Gracias por participar en los cursos en línea </a:t>
            </a:r>
          </a:p>
        </p:txBody>
      </p:sp>
      <p:sp>
        <p:nvSpPr>
          <p:cNvPr id="10" name="Freeform 10"/>
          <p:cNvSpPr/>
          <p:nvPr/>
        </p:nvSpPr>
        <p:spPr>
          <a:xfrm rot="-2777501">
            <a:off x="-4884528" y="6626873"/>
            <a:ext cx="9769056" cy="3072812"/>
          </a:xfrm>
          <a:custGeom>
            <a:avLst/>
            <a:gdLst/>
            <a:ahLst/>
            <a:cxnLst/>
            <a:rect l="l" t="t" r="r" b="b"/>
            <a:pathLst>
              <a:path w="9769056" h="3072812">
                <a:moveTo>
                  <a:pt x="0" y="0"/>
                </a:moveTo>
                <a:lnTo>
                  <a:pt x="9769056" y="0"/>
                </a:lnTo>
                <a:lnTo>
                  <a:pt x="9769056" y="3072812"/>
                </a:lnTo>
                <a:lnTo>
                  <a:pt x="0" y="307281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MX"/>
          </a:p>
        </p:txBody>
      </p:sp>
      <p:sp>
        <p:nvSpPr>
          <p:cNvPr id="11" name="Freeform 11"/>
          <p:cNvSpPr/>
          <p:nvPr/>
        </p:nvSpPr>
        <p:spPr>
          <a:xfrm rot="8001372">
            <a:off x="-1190559" y="9511096"/>
            <a:ext cx="5461122" cy="1257455"/>
          </a:xfrm>
          <a:custGeom>
            <a:avLst/>
            <a:gdLst/>
            <a:ahLst/>
            <a:cxnLst/>
            <a:rect l="l" t="t" r="r" b="b"/>
            <a:pathLst>
              <a:path w="5461122" h="1257455">
                <a:moveTo>
                  <a:pt x="0" y="0"/>
                </a:moveTo>
                <a:lnTo>
                  <a:pt x="5461122" y="0"/>
                </a:lnTo>
                <a:lnTo>
                  <a:pt x="5461122" y="1257455"/>
                </a:lnTo>
                <a:lnTo>
                  <a:pt x="0" y="1257455"/>
                </a:lnTo>
                <a:lnTo>
                  <a:pt x="0" y="0"/>
                </a:lnTo>
                <a:close/>
              </a:path>
            </a:pathLst>
          </a:custGeom>
          <a:blipFill>
            <a:blip r:embed="rId4">
              <a:extLst>
                <a:ext uri="{96DAC541-7B7A-43D3-8B79-37D633B846F1}">
                  <asvg:svgBlip xmlns:asvg="http://schemas.microsoft.com/office/drawing/2016/SVG/main" r:embed="rId5"/>
                </a:ext>
              </a:extLst>
            </a:blip>
            <a:stretch>
              <a:fillRect t="-13160" b="-23446"/>
            </a:stretch>
          </a:blipFill>
        </p:spPr>
        <p:txBody>
          <a:bodyPr/>
          <a:lstStyle/>
          <a:p>
            <a:endParaRPr lang="es-MX"/>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TotalTime>
  <Words>3898</Words>
  <Application>Microsoft Office PowerPoint</Application>
  <PresentationFormat>Personalizado</PresentationFormat>
  <Paragraphs>317</Paragraphs>
  <Slides>61</Slides>
  <Notes>1</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61</vt:i4>
      </vt:variant>
    </vt:vector>
  </HeadingPairs>
  <TitlesOfParts>
    <vt:vector size="72" baseType="lpstr">
      <vt:lpstr>Aptos</vt:lpstr>
      <vt:lpstr>Poppins Semi-Bold</vt:lpstr>
      <vt:lpstr>Wingdings</vt:lpstr>
      <vt:lpstr>Montserrat</vt:lpstr>
      <vt:lpstr>Montaser Arabic Semi-Bold</vt:lpstr>
      <vt:lpstr>Arial</vt:lpstr>
      <vt:lpstr>Rockwell Condensed</vt:lpstr>
      <vt:lpstr>Calibri</vt:lpstr>
      <vt:lpstr>Archivo Black</vt:lpstr>
      <vt:lpstr>Montaser Arabic Bold</vt:lpstr>
      <vt:lpstr>Office Theme</vt:lpstr>
      <vt:lpstr>Presentación de PowerPoint</vt:lpstr>
      <vt:lpstr>Presentación de PowerPoint</vt:lpstr>
      <vt:lpstr>Presentación de PowerPoint</vt:lpstr>
      <vt:lpstr>Ley de Seguridad Social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And Blue Modern Professional Enterprise Risk Management Presentation</dc:title>
  <dc:creator>Tomas</dc:creator>
  <cp:lastModifiedBy>MIGUEL ALARCON DIAZ</cp:lastModifiedBy>
  <cp:revision>7</cp:revision>
  <dcterms:created xsi:type="dcterms:W3CDTF">2006-08-16T00:00:00Z</dcterms:created>
  <dcterms:modified xsi:type="dcterms:W3CDTF">2025-06-13T13:11:11Z</dcterms:modified>
  <dc:identifier>DAGJL-5xUeE</dc:identifier>
</cp:coreProperties>
</file>