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quickStyle3.xml" ContentType="application/vnd.openxmlformats-officedocument.drawingml.diagram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drawing2.xml" ContentType="application/vnd.ms-office.drawingml.diagramDrawing+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quickStyle2.xml" ContentType="application/vnd.openxmlformats-officedocument.drawingml.diagramStyle+xml"/>
  <Override PartName="/ppt/diagrams/layout2.xml" ContentType="application/vnd.openxmlformats-officedocument.drawingml.diagramLayout+xml"/>
  <Override PartName="/ppt/diagrams/colors2.xml" ContentType="application/vnd.openxmlformats-officedocument.drawingml.diagramColors+xml"/>
  <Override PartName="/ppt/diagrams/drawing3.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colors3.xml" ContentType="application/vnd.openxmlformats-officedocument.drawingml.diagramColors+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20.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21.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6.xml.rels" ContentType="application/vnd.openxmlformats-package.relationships+xml"/>
  <Override PartName="/ppt/slides/_rels/slide50.xml.rels" ContentType="application/vnd.openxmlformats-package.relationships+xml"/>
  <Override PartName="/ppt/slides/_rels/slide23.xml.rels" ContentType="application/vnd.openxmlformats-package.relationships+xml"/>
  <Override PartName="/ppt/slides/_rels/slide7.xml.rels" ContentType="application/vnd.openxmlformats-package.relationships+xml"/>
  <Override PartName="/ppt/slides/_rels/slide51.xml.rels" ContentType="application/vnd.openxmlformats-package.relationships+xml"/>
  <Override PartName="/ppt/slides/_rels/slide24.xml.rels" ContentType="application/vnd.openxmlformats-package.relationships+xml"/>
  <Override PartName="/ppt/slides/_rels/slide8.xml.rels" ContentType="application/vnd.openxmlformats-package.relationships+xml"/>
  <Override PartName="/ppt/slides/_rels/slide52.xml.rels" ContentType="application/vnd.openxmlformats-package.relationships+xml"/>
  <Override PartName="/ppt/slides/_rels/slide25.xml.rels" ContentType="application/vnd.openxmlformats-package.relationships+xml"/>
  <Override PartName="/ppt/slides/_rels/slide9.xml.rels" ContentType="application/vnd.openxmlformats-package.relationships+xml"/>
  <Override PartName="/ppt/slides/_rels/slide53.xml.rels" ContentType="application/vnd.openxmlformats-package.relationships+xml"/>
  <Override PartName="/ppt/slides/_rels/slide26.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slides/_rels/slide49.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slides/_rels/slide57.xml.rels" ContentType="application/vnd.openxmlformats-package.relationships+xml"/>
  <Override PartName="/ppt/slides/_rels/slide58.xml.rels" ContentType="application/vnd.openxmlformats-package.relationships+xml"/>
  <Override PartName="/ppt/slides/_rels/slide59.xml.rels" ContentType="application/vnd.openxmlformats-package.relationships+xml"/>
  <Override PartName="/ppt/slides/_rels/slide60.xml.rels" ContentType="application/vnd.openxmlformats-package.relationships+xml"/>
  <Override PartName="/ppt/slides/_rels/slide61.xml.rels" ContentType="application/vnd.openxmlformats-package.relationships+xml"/>
  <Override PartName="/ppt/slides/_rels/slide62.xml.rels" ContentType="application/vnd.openxmlformats-package.relationships+xml"/>
  <Override PartName="/ppt/slides/_rels/slide63.xml.rels" ContentType="application/vnd.openxmlformats-package.relationships+xml"/>
  <Override PartName="/ppt/slides/_rels/slide64.xml.rels" ContentType="application/vnd.openxmlformats-package.relationships+xml"/>
  <Override PartName="/ppt/slides/_rels/slide65.xml.rels" ContentType="application/vnd.openxmlformats-package.relationships+xml"/>
  <Override PartName="/ppt/slides/_rels/slide66.xml.rels" ContentType="application/vnd.openxmlformats-package.relationships+xml"/>
  <Override PartName="/ppt/slides/_rels/slide67.xml.rels" ContentType="application/vnd.openxmlformats-package.relationships+xml"/>
  <Override PartName="/ppt/slides/_rels/slide68.xml.rels" ContentType="application/vnd.openxmlformats-package.relationships+xml"/>
  <Override PartName="/ppt/slides/_rels/slide69.xml.rels" ContentType="application/vnd.openxmlformats-package.relationships+xml"/>
  <Override PartName="/ppt/slides/_rels/slide70.xml.rels" ContentType="application/vnd.openxmlformats-package.relationships+xml"/>
  <Override PartName="/ppt/slides/_rels/slide71.xml.rels" ContentType="application/vnd.openxmlformats-package.relationships+xml"/>
  <Override PartName="/ppt/slides/_rels/slide72.xml.rels" ContentType="application/vnd.openxmlformats-package.relationships+xml"/>
  <Override PartName="/ppt/slides/_rels/slide73.xml.rels" ContentType="application/vnd.openxmlformats-package.relationships+xml"/>
  <Override PartName="/ppt/slides/_rels/slide74.xml.rels" ContentType="application/vnd.openxmlformats-package.relationships+xml"/>
  <Override PartName="/ppt/slides/_rels/slide75.xml.rels" ContentType="application/vnd.openxmlformats-package.relationships+xml"/>
  <Override PartName="/ppt/slides/_rels/slide76.xml.rels" ContentType="application/vnd.openxmlformats-package.relationships+xml"/>
  <Override PartName="/ppt/slides/_rels/slide77.xml.rels" ContentType="application/vnd.openxmlformats-package.relationships+xml"/>
  <Override PartName="/ppt/slides/_rels/slide78.xml.rels" ContentType="application/vnd.openxmlformats-package.relationships+xml"/>
  <Override PartName="/ppt/slides/_rels/slide79.xml.rels" ContentType="application/vnd.openxmlformats-package.relationships+xml"/>
  <Override PartName="/ppt/slides/_rels/slide80.xml.rels" ContentType="application/vnd.openxmlformats-package.relationships+xml"/>
  <Override PartName="/ppt/slides/_rels/slide81.xml.rels" ContentType="application/vnd.openxmlformats-package.relationships+xml"/>
  <Override PartName="/ppt/slides/_rels/slide82.xml.rels" ContentType="application/vnd.openxmlformats-package.relationships+xml"/>
  <Override PartName="/ppt/slides/_rels/slide83.xml.rels" ContentType="application/vnd.openxmlformats-package.relationships+xml"/>
  <Override PartName="/ppt/slides/_rels/slide84.xml.rels" ContentType="application/vnd.openxmlformats-package.relationships+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17.wmf" ContentType="image/x-wmf"/>
  <Override PartName="/ppt/media/image6.png" ContentType="image/png"/>
  <Override PartName="/ppt/media/image7.png" ContentType="image/png"/>
  <Override PartName="/ppt/media/image8.png" ContentType="image/png"/>
  <Override PartName="/ppt/media/image9.wmf" ContentType="image/x-wmf"/>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15.jpeg" ContentType="image/jpeg"/>
  <Override PartName="/ppt/media/image16.jpeg" ContentType="image/jpeg"/>
  <Override PartName="/ppt/media/image18.png" ContentType="image/png"/>
  <Override PartName="/ppt/media/image19.jpeg" ContentType="image/jpeg"/>
  <Override PartName="/ppt/media/image22.png" ContentType="image/png"/>
  <Override PartName="/ppt/media/image20.png" ContentType="image/png"/>
  <Override PartName="/ppt/media/image21.png" ContentType="image/png"/>
  <Override PartName="/ppt/media/image23.png" ContentType="image/png"/>
  <Override PartName="/ppt/media/image24.jpeg" ContentType="image/jpeg"/>
  <Override PartName="/ppt/embeddings/oleObject1.xlsx" ContentType="application/vnd.openxmlformats-officedocument.spreadsheetml.sheet"/>
  <Override PartName="/ppt/notesSlides/notesSlide54.xml" ContentType="application/vnd.openxmlformats-officedocument.presentationml.notesSlide+xml"/>
  <Override PartName="/ppt/notesSlides/notesSlide2.xml" ContentType="application/vnd.openxmlformats-officedocument.presentationml.notesSlide+xml"/>
  <Override PartName="/ppt/notesSlides/notesSlide55.xml" ContentType="application/vnd.openxmlformats-officedocument.presentationml.notesSlide+xml"/>
  <Override PartName="/ppt/notesSlides/notesSlide3.xml" ContentType="application/vnd.openxmlformats-officedocument.presentationml.notesSlide+xml"/>
  <Override PartName="/ppt/notesSlides/notesSlide56.xml" ContentType="application/vnd.openxmlformats-officedocument.presentationml.notesSlide+xml"/>
  <Override PartName="/ppt/notesSlides/notesSlide4.xml" ContentType="application/vnd.openxmlformats-officedocument.presentationml.notesSlide+xml"/>
  <Override PartName="/ppt/notesSlides/notesSlide5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58.xml" ContentType="application/vnd.openxmlformats-officedocument.presentationml.notesSlide+xml"/>
  <Override PartName="/ppt/notesSlides/notesSlide7.xml" ContentType="application/vnd.openxmlformats-officedocument.presentationml.notesSlide+xml"/>
  <Override PartName="/ppt/notesSlides/notesSlide59.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67.xml" ContentType="application/vnd.openxmlformats-officedocument.presentationml.notesSlide+xml"/>
  <Override PartName="/ppt/notesSlides/notesSlide11.xml" ContentType="application/vnd.openxmlformats-officedocument.presentationml.notesSlide+xml"/>
  <Override PartName="/ppt/notesSlides/notesSlide68.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_rels/notesSlide45.xml.rels" ContentType="application/vnd.openxmlformats-package.relationships+xml"/>
  <Override PartName="/ppt/notesSlides/_rels/notesSlide2.xml.rels" ContentType="application/vnd.openxmlformats-package.relationships+xml"/>
  <Override PartName="/ppt/notesSlides/_rels/notesSlide54.xml.rels" ContentType="application/vnd.openxmlformats-package.relationships+xml"/>
  <Override PartName="/ppt/notesSlides/_rels/notesSlide46.xml.rels" ContentType="application/vnd.openxmlformats-package.relationships+xml"/>
  <Override PartName="/ppt/notesSlides/_rels/notesSlide3.xml.rels" ContentType="application/vnd.openxmlformats-package.relationships+xml"/>
  <Override PartName="/ppt/notesSlides/_rels/notesSlide55.xml.rels" ContentType="application/vnd.openxmlformats-package.relationships+xml"/>
  <Override PartName="/ppt/notesSlides/_rels/notesSlide47.xml.rels" ContentType="application/vnd.openxmlformats-package.relationships+xml"/>
  <Override PartName="/ppt/notesSlides/_rels/notesSlide4.xml.rels" ContentType="application/vnd.openxmlformats-package.relationships+xml"/>
  <Override PartName="/ppt/notesSlides/_rels/notesSlide56.xml.rels" ContentType="application/vnd.openxmlformats-package.relationships+xml"/>
  <Override PartName="/ppt/notesSlides/_rels/notesSlide5.xml.rels" ContentType="application/vnd.openxmlformats-package.relationships+xml"/>
  <Override PartName="/ppt/notesSlides/_rels/notesSlide48.xml.rels" ContentType="application/vnd.openxmlformats-package.relationships+xml"/>
  <Override PartName="/ppt/notesSlides/_rels/notesSlide57.xml.rels" ContentType="application/vnd.openxmlformats-package.relationships+xml"/>
  <Override PartName="/ppt/notesSlides/_rels/notesSlide6.xml.rels" ContentType="application/vnd.openxmlformats-package.relationships+xml"/>
  <Override PartName="/ppt/notesSlides/_rels/notesSlide49.xml.rels" ContentType="application/vnd.openxmlformats-package.relationships+xml"/>
  <Override PartName="/ppt/notesSlides/_rels/notesSlide58.xml.rels" ContentType="application/vnd.openxmlformats-package.relationships+xml"/>
  <Override PartName="/ppt/notesSlides/_rels/notesSlide7.xml.rels" ContentType="application/vnd.openxmlformats-package.relationships+xml"/>
  <Override PartName="/ppt/notesSlides/_rels/notesSlide60.xml.rels" ContentType="application/vnd.openxmlformats-package.relationships+xml"/>
  <Override PartName="/ppt/notesSlides/_rels/notesSlide59.xml.rels" ContentType="application/vnd.openxmlformats-package.relationships+xml"/>
  <Override PartName="/ppt/notesSlides/_rels/notesSlide8.xml.rels" ContentType="application/vnd.openxmlformats-package.relationships+xml"/>
  <Override PartName="/ppt/notesSlides/_rels/notesSlide61.xml.rels" ContentType="application/vnd.openxmlformats-package.relationships+xml"/>
  <Override PartName="/ppt/notesSlides/_rels/notesSlide9.xml.rels" ContentType="application/vnd.openxmlformats-package.relationships+xml"/>
  <Override PartName="/ppt/notesSlides/_rels/notesSlide62.xml.rels" ContentType="application/vnd.openxmlformats-package.relationships+xml"/>
  <Override PartName="/ppt/notesSlides/_rels/notesSlide67.xml.rels" ContentType="application/vnd.openxmlformats-package.relationships+xml"/>
  <Override PartName="/ppt/notesSlides/_rels/notesSlide10.xml.rels" ContentType="application/vnd.openxmlformats-package.relationships+xml"/>
  <Override PartName="/ppt/notesSlides/_rels/notesSlide68.xml.rels" ContentType="application/vnd.openxmlformats-package.relationships+xml"/>
  <Override PartName="/ppt/notesSlides/_rels/notesSlide11.xml.rels" ContentType="application/vnd.openxmlformats-package.relationships+xml"/>
  <Override PartName="/ppt/notesSlides/_rels/notesSlide12.xml.rels" ContentType="application/vnd.openxmlformats-package.relationships+xml"/>
  <Override PartName="/ppt/notesSlides/_rels/notesSlide13.xml.rels" ContentType="application/vnd.openxmlformats-package.relationships+xml"/>
  <Override PartName="/ppt/notesSlides/_rels/notesSlide14.xml.rels" ContentType="application/vnd.openxmlformats-package.relationships+xml"/>
  <Override PartName="/ppt/notesSlides/_rels/notesSlide15.xml.rels" ContentType="application/vnd.openxmlformats-package.relationships+xml"/>
  <Override PartName="/ppt/notesSlides/_rels/notesSlide19.xml.rels" ContentType="application/vnd.openxmlformats-package.relationships+xml"/>
  <Override PartName="/ppt/notesSlides/_rels/notesSlide20.xml.rels" ContentType="application/vnd.openxmlformats-package.relationships+xml"/>
  <Override PartName="/ppt/notesSlides/_rels/notesSlide21.xml.rels" ContentType="application/vnd.openxmlformats-package.relationships+xml"/>
  <Override PartName="/ppt/notesSlides/_rels/notesSlide22.xml.rels" ContentType="application/vnd.openxmlformats-package.relationships+xml"/>
  <Override PartName="/ppt/notesSlides/_rels/notesSlide23.xml.rels" ContentType="application/vnd.openxmlformats-package.relationships+xml"/>
  <Override PartName="/ppt/notesSlides/_rels/notesSlide24.xml.rels" ContentType="application/vnd.openxmlformats-package.relationships+xml"/>
  <Override PartName="/ppt/notesSlides/_rels/notesSlide25.xml.rels" ContentType="application/vnd.openxmlformats-package.relationships+xml"/>
  <Override PartName="/ppt/notesSlides/_rels/notesSlide26.xml.rels" ContentType="application/vnd.openxmlformats-package.relationships+xml"/>
  <Override PartName="/ppt/notesSlides/_rels/notesSlide27.xml.rels" ContentType="application/vnd.openxmlformats-package.relationships+xml"/>
  <Override PartName="/ppt/notesSlides/_rels/notesSlide28.xml.rels" ContentType="application/vnd.openxmlformats-package.relationships+xml"/>
  <Override PartName="/ppt/notesSlides/_rels/notesSlide29.xml.rels" ContentType="application/vnd.openxmlformats-package.relationships+xml"/>
  <Override PartName="/ppt/notesSlides/_rels/notesSlide30.xml.rels" ContentType="application/vnd.openxmlformats-package.relationships+xml"/>
  <Override PartName="/ppt/notesSlides/_rels/notesSlide31.xml.rels" ContentType="application/vnd.openxmlformats-package.relationships+xml"/>
  <Override PartName="/ppt/notesSlides/_rels/notesSlide32.xml.rels" ContentType="application/vnd.openxmlformats-package.relationships+xml"/>
  <Override PartName="/ppt/notesSlides/_rels/notesSlide33.xml.rels" ContentType="application/vnd.openxmlformats-package.relationships+xml"/>
  <Override PartName="/ppt/notesSlides/_rels/notesSlide34.xml.rels" ContentType="application/vnd.openxmlformats-package.relationships+xml"/>
  <Override PartName="/ppt/notesSlides/_rels/notesSlide35.xml.rels" ContentType="application/vnd.openxmlformats-package.relationships+xml"/>
  <Override PartName="/ppt/notesSlides/_rels/notesSlide36.xml.rels" ContentType="application/vnd.openxmlformats-package.relationships+xml"/>
  <Override PartName="/ppt/notesSlides/_rels/notesSlide37.xml.rels" ContentType="application/vnd.openxmlformats-package.relationships+xml"/>
  <Override PartName="/ppt/notesSlides/_rels/notesSlide38.xml.rels" ContentType="application/vnd.openxmlformats-package.relationships+xml"/>
  <Override PartName="/ppt/notesSlides/_rels/notesSlide39.xml.rels" ContentType="application/vnd.openxmlformats-package.relationships+xml"/>
  <Override PartName="/ppt/notesSlides/_rels/notesSlide40.xml.rels" ContentType="application/vnd.openxmlformats-package.relationships+xml"/>
  <Override PartName="/ppt/notesSlides/_rels/notesSlide41.xml.rels" ContentType="application/vnd.openxmlformats-package.relationships+xml"/>
  <Override PartName="/ppt/notesSlides/_rels/notesSlide42.xml.rels" ContentType="application/vnd.openxmlformats-package.relationships+xml"/>
  <Override PartName="/ppt/notesSlides/_rels/notesSlide43.xml.rels" ContentType="application/vnd.openxmlformats-package.relationships+xml"/>
  <Override PartName="/ppt/notesSlides/_rels/notesSlide44.xml.rels" ContentType="application/vnd.openxmlformats-package.relationships+xml"/>
  <Override PartName="/ppt/notesSlides/_rels/notesSlide50.xml.rels" ContentType="application/vnd.openxmlformats-package.relationships+xml"/>
  <Override PartName="/ppt/notesSlides/_rels/notesSlide51.xml.rels" ContentType="application/vnd.openxmlformats-package.relationships+xml"/>
  <Override PartName="/ppt/notesSlides/_rels/notesSlide52.xml.rels" ContentType="application/vnd.openxmlformats-package.relationships+xml"/>
  <Override PartName="/ppt/notesSlides/_rels/notesSlide53.xml.rels" ContentType="application/vnd.openxmlformats-package.relationships+xml"/>
  <Override PartName="/ppt/notesSlides/_rels/notesSlide63.xml.rels" ContentType="application/vnd.openxmlformats-package.relationships+xml"/>
  <Override PartName="/ppt/notesSlides/_rels/notesSlide64.xml.rels" ContentType="application/vnd.openxmlformats-package.relationships+xml"/>
  <Override PartName="/ppt/notesSlides/_rels/notesSlide65.xml.rels" ContentType="application/vnd.openxmlformats-package.relationships+xml"/>
  <Override PartName="/ppt/notesSlides/_rels/notesSlide66.xml.rels" ContentType="application/vnd.openxmlformats-package.relationships+xml"/>
  <Override PartName="/ppt/notesSlides/_rels/notesSlide69.xml.rels" ContentType="application/vnd.openxmlformats-package.relationships+xml"/>
  <Override PartName="/ppt/notesSlides/_rels/notesSlide70.xml.rels" ContentType="application/vnd.openxmlformats-package.relationships+xml"/>
  <Override PartName="/ppt/notesSlides/_rels/notesSlide71.xml.rels" ContentType="application/vnd.openxmlformats-package.relationships+xml"/>
  <Override PartName="/ppt/notesSlides/_rels/notesSlide72.xml.rels" ContentType="application/vnd.openxmlformats-package.relationships+xml"/>
  <Override PartName="/ppt/notesSlides/_rels/notesSlide73.xml.rels" ContentType="application/vnd.openxmlformats-package.relationships+xml"/>
  <Override PartName="/ppt/notesSlides/_rels/notesSlide74.xml.rels" ContentType="application/vnd.openxmlformats-package.relationships+xml"/>
  <Override PartName="/ppt/notesSlides/_rels/notesSlide75.xml.rels" ContentType="application/vnd.openxmlformats-package.relationships+xml"/>
  <Override PartName="/ppt/notesSlides/_rels/notesSlide76.xml.rels" ContentType="application/vnd.openxmlformats-package.relationships+xml"/>
  <Override PartName="/ppt/notesSlides/_rels/notesSlide77.xml.rels" ContentType="application/vnd.openxmlformats-package.relationships+xml"/>
  <Override PartName="/ppt/notesSlides/_rels/notesSlide78.xml.rels" ContentType="application/vnd.openxmlformats-package.relationships+xml"/>
  <Override PartName="/ppt/notesSlides/_rels/notesSlide79.xml.rels" ContentType="application/vnd.openxmlformats-package.relationships+xml"/>
  <Override PartName="/ppt/notesSlides/_rels/notesSlide80.xml.rels" ContentType="application/vnd.openxmlformats-package.relationships+xml"/>
  <Override PartName="/ppt/notesSlides/_rels/notesSlide81.xml.rels" ContentType="application/vnd.openxmlformats-package.relationships+xml"/>
  <Override PartName="/ppt/notesSlides/_rels/notesSlide82.xml.rels" ContentType="application/vnd.openxmlformats-package.relationships+xml"/>
  <Override PartName="/ppt/notesSlides/_rels/notesSlide83.xml.rels" ContentType="application/vnd.openxmlformats-package.relationships+xml"/>
  <Override PartName="/ppt/presProps.xml" ContentType="application/vnd.openxmlformats-officedocument.presentationml.presPro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Lst>
  <p:sldSz cx="9144000" cy="6858000"/>
  <p:notesSz cx="8972550" cy="7102475"/>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70" Type="http://schemas.openxmlformats.org/officeDocument/2006/relationships/slide" Target="slides/slide65.xml"/><Relationship Id="rId71" Type="http://schemas.openxmlformats.org/officeDocument/2006/relationships/slide" Target="slides/slide66.xml"/><Relationship Id="rId72" Type="http://schemas.openxmlformats.org/officeDocument/2006/relationships/slide" Target="slides/slide67.xml"/><Relationship Id="rId73" Type="http://schemas.openxmlformats.org/officeDocument/2006/relationships/slide" Target="slides/slide68.xml"/><Relationship Id="rId74" Type="http://schemas.openxmlformats.org/officeDocument/2006/relationships/slide" Target="slides/slide69.xml"/><Relationship Id="rId75" Type="http://schemas.openxmlformats.org/officeDocument/2006/relationships/slide" Target="slides/slide70.xml"/><Relationship Id="rId76" Type="http://schemas.openxmlformats.org/officeDocument/2006/relationships/slide" Target="slides/slide71.xml"/><Relationship Id="rId77" Type="http://schemas.openxmlformats.org/officeDocument/2006/relationships/slide" Target="slides/slide72.xml"/><Relationship Id="rId78" Type="http://schemas.openxmlformats.org/officeDocument/2006/relationships/slide" Target="slides/slide73.xml"/><Relationship Id="rId79" Type="http://schemas.openxmlformats.org/officeDocument/2006/relationships/slide" Target="slides/slide74.xml"/><Relationship Id="rId80" Type="http://schemas.openxmlformats.org/officeDocument/2006/relationships/slide" Target="slides/slide75.xml"/><Relationship Id="rId81" Type="http://schemas.openxmlformats.org/officeDocument/2006/relationships/slide" Target="slides/slide76.xml"/><Relationship Id="rId82" Type="http://schemas.openxmlformats.org/officeDocument/2006/relationships/slide" Target="slides/slide77.xml"/><Relationship Id="rId83" Type="http://schemas.openxmlformats.org/officeDocument/2006/relationships/slide" Target="slides/slide78.xml"/><Relationship Id="rId84" Type="http://schemas.openxmlformats.org/officeDocument/2006/relationships/slide" Target="slides/slide79.xml"/><Relationship Id="rId85" Type="http://schemas.openxmlformats.org/officeDocument/2006/relationships/slide" Target="slides/slide80.xml"/><Relationship Id="rId86" Type="http://schemas.openxmlformats.org/officeDocument/2006/relationships/slide" Target="slides/slide81.xml"/><Relationship Id="rId87" Type="http://schemas.openxmlformats.org/officeDocument/2006/relationships/slide" Target="slides/slide82.xml"/><Relationship Id="rId88" Type="http://schemas.openxmlformats.org/officeDocument/2006/relationships/slide" Target="slides/slide83.xml"/><Relationship Id="rId89" Type="http://schemas.openxmlformats.org/officeDocument/2006/relationships/slide" Target="slides/slide84.xml"/><Relationship Id="rId90" Type="http://schemas.openxmlformats.org/officeDocument/2006/relationships/presProps" Target="presProps.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AA4125-19DD-4C86-85BA-253DCF25E7E6}" type="doc">
      <dgm:prSet loTypeId="urn:microsoft.com/office/officeart/2005/8/layout/arrow2" loCatId="process" qsTypeId="urn:microsoft.com/office/officeart/2005/8/quickstyle/simple1" qsCatId="simple" csTypeId="urn:microsoft.com/office/officeart/2005/8/colors/accent1_2" csCatId="accent1" phldr="1"/>
      <dgm:spPr/>
    </dgm:pt>
    <dgm:pt modelId="{EE47EE5B-3A33-409B-A46A-8F2DE8574683}">
      <dgm:prSet phldrT="[Texto]" custT="1"/>
      <dgm:spPr/>
      <dgm:t>
        <a:bodyPr/>
        <a:lstStyle/>
        <a:p>
          <a:pPr>
            <a:lnSpc>
              <a:spcPts val="2000"/>
            </a:lnSpc>
          </a:pPr>
          <a:r>
            <a:rPr lang="es-ES" sz="2400" dirty="0">
              <a:latin typeface="Comic Sans MS" panose="030F0702030302020204" pitchFamily="66" charset="0"/>
            </a:rPr>
            <a:t>INGRESOS 2025</a:t>
          </a:r>
        </a:p>
        <a:p>
          <a:pPr>
            <a:lnSpc>
              <a:spcPts val="2000"/>
            </a:lnSpc>
          </a:pPr>
          <a:r>
            <a:rPr lang="es-ES" sz="2400" dirty="0">
              <a:latin typeface="Comic Sans MS" panose="030F0702030302020204" pitchFamily="66" charset="0"/>
            </a:rPr>
            <a:t>9´302,015.80</a:t>
          </a:r>
        </a:p>
      </dgm:t>
    </dgm:pt>
    <dgm:pt modelId="{5198DBF7-36DE-47B6-87DE-7F3148E7E391}" type="parTrans" cxnId="{0085CCED-D7E7-4898-A906-745751E83EBF}">
      <dgm:prSet/>
      <dgm:spPr/>
      <dgm:t>
        <a:bodyPr/>
        <a:lstStyle/>
        <a:p>
          <a:endParaRPr lang="es-ES"/>
        </a:p>
      </dgm:t>
    </dgm:pt>
    <dgm:pt modelId="{A507E9C5-A022-47F6-B376-26770D967141}" type="sibTrans" cxnId="{0085CCED-D7E7-4898-A906-745751E83EBF}">
      <dgm:prSet/>
      <dgm:spPr/>
      <dgm:t>
        <a:bodyPr/>
        <a:lstStyle/>
        <a:p>
          <a:endParaRPr lang="es-ES"/>
        </a:p>
      </dgm:t>
    </dgm:pt>
    <dgm:pt modelId="{F4614988-7DA1-4C6F-B178-F02886C89C8D}">
      <dgm:prSet phldrT="[Texto]" custT="1"/>
      <dgm:spPr/>
      <dgm:t>
        <a:bodyPr/>
        <a:lstStyle/>
        <a:p>
          <a:pPr>
            <a:lnSpc>
              <a:spcPts val="2000"/>
            </a:lnSpc>
          </a:pPr>
          <a:r>
            <a:rPr lang="es-ES" sz="2400" dirty="0">
              <a:latin typeface="Comic Sans MS" panose="030F0702030302020204" pitchFamily="66" charset="0"/>
            </a:rPr>
            <a:t>INGRESOS 2026</a:t>
          </a:r>
        </a:p>
        <a:p>
          <a:pPr>
            <a:lnSpc>
              <a:spcPts val="2000"/>
            </a:lnSpc>
          </a:pPr>
          <a:r>
            <a:rPr lang="es-ES" sz="2400" dirty="0">
              <a:latin typeface="Comic Sans MS" panose="030F0702030302020204" pitchFamily="66" charset="0"/>
            </a:rPr>
            <a:t>10´193,683.70</a:t>
          </a:r>
          <a:endParaRPr lang="es-ES" sz="2400" dirty="0"/>
        </a:p>
      </dgm:t>
    </dgm:pt>
    <dgm:pt modelId="{3C979446-3D80-438F-99B2-2E272E533D4D}" type="parTrans" cxnId="{164BB514-3877-45FA-A083-341F0CA09395}">
      <dgm:prSet/>
      <dgm:spPr/>
      <dgm:t>
        <a:bodyPr/>
        <a:lstStyle/>
        <a:p>
          <a:endParaRPr lang="es-ES"/>
        </a:p>
      </dgm:t>
    </dgm:pt>
    <dgm:pt modelId="{7044FD07-6038-4F1D-B0B1-D748853915E6}" type="sibTrans" cxnId="{164BB514-3877-45FA-A083-341F0CA09395}">
      <dgm:prSet/>
      <dgm:spPr/>
      <dgm:t>
        <a:bodyPr/>
        <a:lstStyle/>
        <a:p>
          <a:endParaRPr lang="es-ES"/>
        </a:p>
      </dgm:t>
    </dgm:pt>
    <dgm:pt modelId="{3D2ECE3E-9956-4F6B-BA27-A0F7E0ACB7AA}">
      <dgm:prSet phldrT="[Texto]" custT="1"/>
      <dgm:spPr/>
      <dgm:t>
        <a:bodyPr/>
        <a:lstStyle/>
        <a:p>
          <a:pPr>
            <a:lnSpc>
              <a:spcPts val="2000"/>
            </a:lnSpc>
          </a:pPr>
          <a:r>
            <a:rPr lang="es-ES" sz="2400" dirty="0">
              <a:latin typeface="Comic Sans MS" panose="030F0702030302020204" pitchFamily="66" charset="0"/>
            </a:rPr>
            <a:t>INCREMENTO</a:t>
          </a:r>
        </a:p>
        <a:p>
          <a:pPr>
            <a:lnSpc>
              <a:spcPts val="2000"/>
            </a:lnSpc>
          </a:pPr>
          <a:r>
            <a:rPr lang="es-ES" sz="2400" dirty="0">
              <a:latin typeface="Comic Sans MS" panose="030F0702030302020204" pitchFamily="66" charset="0"/>
            </a:rPr>
            <a:t>891,667.90</a:t>
          </a:r>
        </a:p>
      </dgm:t>
    </dgm:pt>
    <dgm:pt modelId="{078090B8-465B-45AA-BE6E-71108B2809DE}" type="parTrans" cxnId="{AC6CEE43-CD7A-4B47-B3C7-13BBA0E9F770}">
      <dgm:prSet/>
      <dgm:spPr/>
      <dgm:t>
        <a:bodyPr/>
        <a:lstStyle/>
        <a:p>
          <a:endParaRPr lang="es-ES"/>
        </a:p>
      </dgm:t>
    </dgm:pt>
    <dgm:pt modelId="{E6C39728-B263-4381-B882-D52B4FD75996}" type="sibTrans" cxnId="{AC6CEE43-CD7A-4B47-B3C7-13BBA0E9F770}">
      <dgm:prSet/>
      <dgm:spPr/>
      <dgm:t>
        <a:bodyPr/>
        <a:lstStyle/>
        <a:p>
          <a:endParaRPr lang="es-ES"/>
        </a:p>
      </dgm:t>
    </dgm:pt>
    <dgm:pt modelId="{E1A7D4F5-25E9-4A33-8157-6F76076DBE28}" type="pres">
      <dgm:prSet presAssocID="{F4AA4125-19DD-4C86-85BA-253DCF25E7E6}" presName="arrowDiagram" presStyleCnt="0">
        <dgm:presLayoutVars>
          <dgm:chMax val="5"/>
          <dgm:dir/>
          <dgm:resizeHandles val="exact"/>
        </dgm:presLayoutVars>
      </dgm:prSet>
      <dgm:spPr/>
    </dgm:pt>
    <dgm:pt modelId="{DF64990D-8310-44A6-8C00-F95CE01296AE}" type="pres">
      <dgm:prSet presAssocID="{F4AA4125-19DD-4C86-85BA-253DCF25E7E6}" presName="arrow" presStyleLbl="bgShp" presStyleIdx="0" presStyleCnt="1" custLinFactNeighborX="381" custLinFactNeighborY="-1141"/>
      <dgm:spPr/>
    </dgm:pt>
    <dgm:pt modelId="{C9BF2928-2E31-4312-9868-C38F17E6ECE7}" type="pres">
      <dgm:prSet presAssocID="{F4AA4125-19DD-4C86-85BA-253DCF25E7E6}" presName="arrowDiagram3" presStyleCnt="0"/>
      <dgm:spPr/>
    </dgm:pt>
    <dgm:pt modelId="{CCD5BBD8-49EE-4095-963A-9C3A7D7B8DA8}" type="pres">
      <dgm:prSet presAssocID="{EE47EE5B-3A33-409B-A46A-8F2DE8574683}" presName="bullet3a" presStyleLbl="node1" presStyleIdx="0" presStyleCnt="3"/>
      <dgm:spPr/>
    </dgm:pt>
    <dgm:pt modelId="{A45567EC-86DB-4E11-AD4E-4551CBC5DCCC}" type="pres">
      <dgm:prSet presAssocID="{EE47EE5B-3A33-409B-A46A-8F2DE8574683}" presName="textBox3a" presStyleLbl="revTx" presStyleIdx="0" presStyleCnt="3" custScaleX="219152" custScaleY="55126" custLinFactNeighborX="624" custLinFactNeighborY="-646">
        <dgm:presLayoutVars>
          <dgm:bulletEnabled val="1"/>
        </dgm:presLayoutVars>
      </dgm:prSet>
      <dgm:spPr/>
    </dgm:pt>
    <dgm:pt modelId="{BA2A3B73-4D1D-4305-B86C-272052AC4D37}" type="pres">
      <dgm:prSet presAssocID="{F4614988-7DA1-4C6F-B178-F02886C89C8D}" presName="bullet3b" presStyleLbl="node1" presStyleIdx="1" presStyleCnt="3"/>
      <dgm:spPr/>
    </dgm:pt>
    <dgm:pt modelId="{0C057864-7F72-4010-B6E1-4E76BDA16824}" type="pres">
      <dgm:prSet presAssocID="{F4614988-7DA1-4C6F-B178-F02886C89C8D}" presName="textBox3b" presStyleLbl="revTx" presStyleIdx="1" presStyleCnt="3" custFlipVert="0" custScaleX="194619" custScaleY="48197" custLinFactNeighborX="-30544" custLinFactNeighborY="-55718">
        <dgm:presLayoutVars>
          <dgm:bulletEnabled val="1"/>
        </dgm:presLayoutVars>
      </dgm:prSet>
      <dgm:spPr/>
    </dgm:pt>
    <dgm:pt modelId="{F299154F-5A4C-4034-B026-90F6D55D11AD}" type="pres">
      <dgm:prSet presAssocID="{3D2ECE3E-9956-4F6B-BA27-A0F7E0ACB7AA}" presName="bullet3c" presStyleLbl="node1" presStyleIdx="2" presStyleCnt="3"/>
      <dgm:spPr/>
    </dgm:pt>
    <dgm:pt modelId="{84DF7ACC-F80E-49D0-95B7-CA5D553C1D8F}" type="pres">
      <dgm:prSet presAssocID="{3D2ECE3E-9956-4F6B-BA27-A0F7E0ACB7AA}" presName="textBox3c" presStyleLbl="revTx" presStyleIdx="2" presStyleCnt="3" custScaleX="142039" custScaleY="24076" custLinFactNeighborX="6769" custLinFactNeighborY="-61648">
        <dgm:presLayoutVars>
          <dgm:bulletEnabled val="1"/>
        </dgm:presLayoutVars>
      </dgm:prSet>
      <dgm:spPr/>
    </dgm:pt>
  </dgm:ptLst>
  <dgm:cxnLst>
    <dgm:cxn modelId="{164BB514-3877-45FA-A083-341F0CA09395}" srcId="{F4AA4125-19DD-4C86-85BA-253DCF25E7E6}" destId="{F4614988-7DA1-4C6F-B178-F02886C89C8D}" srcOrd="1" destOrd="0" parTransId="{3C979446-3D80-438F-99B2-2E272E533D4D}" sibTransId="{7044FD07-6038-4F1D-B0B1-D748853915E6}"/>
    <dgm:cxn modelId="{0515DC1E-95DC-4315-8B02-32059A83A619}" type="presOf" srcId="{F4AA4125-19DD-4C86-85BA-253DCF25E7E6}" destId="{E1A7D4F5-25E9-4A33-8157-6F76076DBE28}" srcOrd="0" destOrd="0" presId="urn:microsoft.com/office/officeart/2005/8/layout/arrow2"/>
    <dgm:cxn modelId="{E703533E-910D-49DD-BDA3-C715CA9A125E}" type="presOf" srcId="{F4614988-7DA1-4C6F-B178-F02886C89C8D}" destId="{0C057864-7F72-4010-B6E1-4E76BDA16824}" srcOrd="0" destOrd="0" presId="urn:microsoft.com/office/officeart/2005/8/layout/arrow2"/>
    <dgm:cxn modelId="{AC6CEE43-CD7A-4B47-B3C7-13BBA0E9F770}" srcId="{F4AA4125-19DD-4C86-85BA-253DCF25E7E6}" destId="{3D2ECE3E-9956-4F6B-BA27-A0F7E0ACB7AA}" srcOrd="2" destOrd="0" parTransId="{078090B8-465B-45AA-BE6E-71108B2809DE}" sibTransId="{E6C39728-B263-4381-B882-D52B4FD75996}"/>
    <dgm:cxn modelId="{A5DBCE5A-B8E3-447F-A4CB-21AD91A77387}" type="presOf" srcId="{EE47EE5B-3A33-409B-A46A-8F2DE8574683}" destId="{A45567EC-86DB-4E11-AD4E-4551CBC5DCCC}" srcOrd="0" destOrd="0" presId="urn:microsoft.com/office/officeart/2005/8/layout/arrow2"/>
    <dgm:cxn modelId="{ACC337CC-3B30-46A5-8A49-E79A8254D3D9}" type="presOf" srcId="{3D2ECE3E-9956-4F6B-BA27-A0F7E0ACB7AA}" destId="{84DF7ACC-F80E-49D0-95B7-CA5D553C1D8F}" srcOrd="0" destOrd="0" presId="urn:microsoft.com/office/officeart/2005/8/layout/arrow2"/>
    <dgm:cxn modelId="{0085CCED-D7E7-4898-A906-745751E83EBF}" srcId="{F4AA4125-19DD-4C86-85BA-253DCF25E7E6}" destId="{EE47EE5B-3A33-409B-A46A-8F2DE8574683}" srcOrd="0" destOrd="0" parTransId="{5198DBF7-36DE-47B6-87DE-7F3148E7E391}" sibTransId="{A507E9C5-A022-47F6-B376-26770D967141}"/>
    <dgm:cxn modelId="{C1617747-24B5-4F56-AA39-C46B28605052}" type="presParOf" srcId="{E1A7D4F5-25E9-4A33-8157-6F76076DBE28}" destId="{DF64990D-8310-44A6-8C00-F95CE01296AE}" srcOrd="0" destOrd="0" presId="urn:microsoft.com/office/officeart/2005/8/layout/arrow2"/>
    <dgm:cxn modelId="{4A83B476-C7EF-4341-B16C-75B5907D6C68}" type="presParOf" srcId="{E1A7D4F5-25E9-4A33-8157-6F76076DBE28}" destId="{C9BF2928-2E31-4312-9868-C38F17E6ECE7}" srcOrd="1" destOrd="0" presId="urn:microsoft.com/office/officeart/2005/8/layout/arrow2"/>
    <dgm:cxn modelId="{8DD73AFC-9211-4345-B08B-E5226A065BF5}" type="presParOf" srcId="{C9BF2928-2E31-4312-9868-C38F17E6ECE7}" destId="{CCD5BBD8-49EE-4095-963A-9C3A7D7B8DA8}" srcOrd="0" destOrd="0" presId="urn:microsoft.com/office/officeart/2005/8/layout/arrow2"/>
    <dgm:cxn modelId="{CE2E1037-3F23-4D94-8F04-A2CF47560F63}" type="presParOf" srcId="{C9BF2928-2E31-4312-9868-C38F17E6ECE7}" destId="{A45567EC-86DB-4E11-AD4E-4551CBC5DCCC}" srcOrd="1" destOrd="0" presId="urn:microsoft.com/office/officeart/2005/8/layout/arrow2"/>
    <dgm:cxn modelId="{5BFA58D9-71F7-4527-BD7E-8B928033211E}" type="presParOf" srcId="{C9BF2928-2E31-4312-9868-C38F17E6ECE7}" destId="{BA2A3B73-4D1D-4305-B86C-272052AC4D37}" srcOrd="2" destOrd="0" presId="urn:microsoft.com/office/officeart/2005/8/layout/arrow2"/>
    <dgm:cxn modelId="{BA8DA85F-B782-484E-909A-9673337B7E32}" type="presParOf" srcId="{C9BF2928-2E31-4312-9868-C38F17E6ECE7}" destId="{0C057864-7F72-4010-B6E1-4E76BDA16824}" srcOrd="3" destOrd="0" presId="urn:microsoft.com/office/officeart/2005/8/layout/arrow2"/>
    <dgm:cxn modelId="{5F72E869-AABB-4BC4-8BB7-F41F3F6A6704}" type="presParOf" srcId="{C9BF2928-2E31-4312-9868-C38F17E6ECE7}" destId="{F299154F-5A4C-4034-B026-90F6D55D11AD}" srcOrd="4" destOrd="0" presId="urn:microsoft.com/office/officeart/2005/8/layout/arrow2"/>
    <dgm:cxn modelId="{D456E1A3-7B77-4009-AD65-9B61B7D9AF0E}" type="presParOf" srcId="{C9BF2928-2E31-4312-9868-C38F17E6ECE7}" destId="{84DF7ACC-F80E-49D0-95B7-CA5D553C1D8F}"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944B46-517E-4A8C-82B5-9C97C689F0D2}" type="doc">
      <dgm:prSet loTypeId="urn:microsoft.com/office/officeart/2005/8/layout/matrix2" loCatId="matrix" qsTypeId="urn:microsoft.com/office/officeart/2005/8/quickstyle/simple4" qsCatId="simple" csTypeId="urn:microsoft.com/office/officeart/2005/8/colors/accent6_5" csCatId="accent6" phldr="1"/>
      <dgm:spPr/>
      <dgm:t>
        <a:bodyPr/>
        <a:lstStyle/>
        <a:p>
          <a:endParaRPr lang="es-MX"/>
        </a:p>
      </dgm:t>
    </dgm:pt>
    <dgm:pt modelId="{D70C4DBE-86F4-4969-AB67-32CADFB2EB39}">
      <dgm:prSet phldrT="[Texto]" custT="1"/>
      <dgm:spPr/>
      <dgm:t>
        <a:bodyPr/>
        <a:lstStyle/>
        <a:p>
          <a:r>
            <a:rPr lang="es-MX" sz="2000" dirty="0">
              <a:solidFill>
                <a:schemeClr val="tx1"/>
              </a:solidFill>
              <a:latin typeface="Comic Sans MS" panose="030F0702030302020204" pitchFamily="66" charset="0"/>
            </a:rPr>
            <a:t>Que se otorgue Certidumbre Jurídica a los Contribuyentes</a:t>
          </a:r>
          <a:endParaRPr lang="es-MX" sz="2400" b="1" dirty="0">
            <a:solidFill>
              <a:schemeClr val="tx1"/>
            </a:solidFill>
            <a:latin typeface="Comic Sans MS" panose="030F0702030302020204" pitchFamily="66" charset="0"/>
          </a:endParaRPr>
        </a:p>
      </dgm:t>
    </dgm:pt>
    <dgm:pt modelId="{C542AABF-081E-4AD2-B5D3-500E7E36BBDB}" type="parTrans" cxnId="{409FB5F8-F4D8-4E84-A400-5DEA3E5224D9}">
      <dgm:prSet/>
      <dgm:spPr/>
      <dgm:t>
        <a:bodyPr/>
        <a:lstStyle/>
        <a:p>
          <a:endParaRPr lang="es-MX"/>
        </a:p>
      </dgm:t>
    </dgm:pt>
    <dgm:pt modelId="{71AFE973-AD31-460A-8E0E-843C8B68BD75}" type="sibTrans" cxnId="{409FB5F8-F4D8-4E84-A400-5DEA3E5224D9}">
      <dgm:prSet/>
      <dgm:spPr/>
      <dgm:t>
        <a:bodyPr/>
        <a:lstStyle/>
        <a:p>
          <a:endParaRPr lang="es-MX"/>
        </a:p>
      </dgm:t>
    </dgm:pt>
    <dgm:pt modelId="{3D5A1ED4-2CF0-4E30-A0F9-A0E4A6AA71CD}">
      <dgm:prSet custT="1"/>
      <dgm:spPr/>
      <dgm:t>
        <a:bodyPr/>
        <a:lstStyle/>
        <a:p>
          <a:r>
            <a:rPr lang="es-MX" sz="2000" dirty="0">
              <a:solidFill>
                <a:schemeClr val="tx1"/>
              </a:solidFill>
              <a:latin typeface="Comic Sans MS" panose="030F0702030302020204" pitchFamily="66" charset="0"/>
            </a:rPr>
            <a:t>Que el pago de las Contribuciones sea Sencillo y Asequible</a:t>
          </a:r>
        </a:p>
      </dgm:t>
    </dgm:pt>
    <dgm:pt modelId="{610DD844-31BA-41E0-ABF0-98B62EB0961B}" type="parTrans" cxnId="{629240F5-2647-4539-B9B5-06EB7E256E5E}">
      <dgm:prSet/>
      <dgm:spPr/>
      <dgm:t>
        <a:bodyPr/>
        <a:lstStyle/>
        <a:p>
          <a:endParaRPr lang="es-MX"/>
        </a:p>
      </dgm:t>
    </dgm:pt>
    <dgm:pt modelId="{56F2013E-604D-47D3-93F0-0453CE20BC6C}" type="sibTrans" cxnId="{629240F5-2647-4539-B9B5-06EB7E256E5E}">
      <dgm:prSet/>
      <dgm:spPr/>
      <dgm:t>
        <a:bodyPr/>
        <a:lstStyle/>
        <a:p>
          <a:endParaRPr lang="es-MX"/>
        </a:p>
      </dgm:t>
    </dgm:pt>
    <dgm:pt modelId="{236BE636-7E26-4E57-A27C-01687016B78D}">
      <dgm:prSet custT="1"/>
      <dgm:spPr/>
      <dgm:t>
        <a:bodyPr/>
        <a:lstStyle/>
        <a:p>
          <a:r>
            <a:rPr lang="es-MX" sz="2000" dirty="0">
              <a:solidFill>
                <a:schemeClr val="tx1"/>
              </a:solidFill>
              <a:latin typeface="Comic Sans MS" panose="030F0702030302020204" pitchFamily="66" charset="0"/>
            </a:rPr>
            <a:t>Que el monto a recaudar sea “Mayor” que el Costo de su Recaudación y Fiscalización</a:t>
          </a:r>
        </a:p>
      </dgm:t>
    </dgm:pt>
    <dgm:pt modelId="{31CF4E92-2DDE-4C07-A4AC-3E8A139BE170}" type="parTrans" cxnId="{E9129EC3-2680-45FC-9936-118F7981BD81}">
      <dgm:prSet/>
      <dgm:spPr/>
      <dgm:t>
        <a:bodyPr/>
        <a:lstStyle/>
        <a:p>
          <a:endParaRPr lang="es-MX"/>
        </a:p>
      </dgm:t>
    </dgm:pt>
    <dgm:pt modelId="{51F3C0DD-7E0B-49BE-97C9-EF70072CBE0E}" type="sibTrans" cxnId="{E9129EC3-2680-45FC-9936-118F7981BD81}">
      <dgm:prSet/>
      <dgm:spPr/>
      <dgm:t>
        <a:bodyPr/>
        <a:lstStyle/>
        <a:p>
          <a:endParaRPr lang="es-MX"/>
        </a:p>
      </dgm:t>
    </dgm:pt>
    <dgm:pt modelId="{F809A4D7-1F33-4FD8-B05E-56EC10DCA43B}">
      <dgm:prSet custT="1"/>
      <dgm:spPr/>
      <dgm:t>
        <a:bodyPr/>
        <a:lstStyle/>
        <a:p>
          <a:r>
            <a:rPr lang="es-MX" sz="2000" dirty="0">
              <a:solidFill>
                <a:schemeClr val="tx1"/>
              </a:solidFill>
              <a:latin typeface="Comic Sans MS" panose="030F0702030302020204" pitchFamily="66" charset="0"/>
            </a:rPr>
            <a:t>Que las contribuciones sean Estables para las Finanzas Públicas.</a:t>
          </a:r>
          <a:endParaRPr lang="es-ES" sz="2000" dirty="0">
            <a:solidFill>
              <a:schemeClr val="tx1"/>
            </a:solidFill>
          </a:endParaRPr>
        </a:p>
      </dgm:t>
    </dgm:pt>
    <dgm:pt modelId="{0BBA0EAF-3C14-4177-9225-8BA75161C054}" type="parTrans" cxnId="{8EB9F653-1DFC-4A8F-9384-4660C61B1616}">
      <dgm:prSet/>
      <dgm:spPr/>
      <dgm:t>
        <a:bodyPr/>
        <a:lstStyle/>
        <a:p>
          <a:endParaRPr lang="es-ES"/>
        </a:p>
      </dgm:t>
    </dgm:pt>
    <dgm:pt modelId="{DB8A6640-07F5-4506-A7B3-91004CDD10FF}" type="sibTrans" cxnId="{8EB9F653-1DFC-4A8F-9384-4660C61B1616}">
      <dgm:prSet/>
      <dgm:spPr/>
      <dgm:t>
        <a:bodyPr/>
        <a:lstStyle/>
        <a:p>
          <a:endParaRPr lang="es-ES"/>
        </a:p>
      </dgm:t>
    </dgm:pt>
    <dgm:pt modelId="{1DD77E44-1B35-466F-A904-754633F488F3}" type="pres">
      <dgm:prSet presAssocID="{E6944B46-517E-4A8C-82B5-9C97C689F0D2}" presName="matrix" presStyleCnt="0">
        <dgm:presLayoutVars>
          <dgm:chMax val="1"/>
          <dgm:dir/>
          <dgm:resizeHandles val="exact"/>
        </dgm:presLayoutVars>
      </dgm:prSet>
      <dgm:spPr/>
    </dgm:pt>
    <dgm:pt modelId="{0ED9F8B7-8806-4654-98B6-7FFA2F38AC70}" type="pres">
      <dgm:prSet presAssocID="{E6944B46-517E-4A8C-82B5-9C97C689F0D2}" presName="axisShape" presStyleLbl="bgShp" presStyleIdx="0" presStyleCnt="1" custScaleX="135237"/>
      <dgm:spPr/>
    </dgm:pt>
    <dgm:pt modelId="{E684C629-3B02-4709-94EB-B6BFF3916CDD}" type="pres">
      <dgm:prSet presAssocID="{E6944B46-517E-4A8C-82B5-9C97C689F0D2}" presName="rect1" presStyleLbl="node1" presStyleIdx="0" presStyleCnt="4" custScaleX="125978" custLinFactNeighborX="-19905">
        <dgm:presLayoutVars>
          <dgm:chMax val="0"/>
          <dgm:chPref val="0"/>
          <dgm:bulletEnabled val="1"/>
        </dgm:presLayoutVars>
      </dgm:prSet>
      <dgm:spPr/>
    </dgm:pt>
    <dgm:pt modelId="{2AA23A68-A12F-4B29-9A34-DF98524D8644}" type="pres">
      <dgm:prSet presAssocID="{E6944B46-517E-4A8C-82B5-9C97C689F0D2}" presName="rect2" presStyleLbl="node1" presStyleIdx="1" presStyleCnt="4" custScaleX="122119" custLinFactNeighborX="17216" custLinFactNeighborY="1900">
        <dgm:presLayoutVars>
          <dgm:chMax val="0"/>
          <dgm:chPref val="0"/>
          <dgm:bulletEnabled val="1"/>
        </dgm:presLayoutVars>
      </dgm:prSet>
      <dgm:spPr/>
    </dgm:pt>
    <dgm:pt modelId="{618F395F-33B6-40C6-A7B1-14B238E0F666}" type="pres">
      <dgm:prSet presAssocID="{E6944B46-517E-4A8C-82B5-9C97C689F0D2}" presName="rect3" presStyleLbl="node1" presStyleIdx="2" presStyleCnt="4" custScaleX="125978" custScaleY="103342" custLinFactNeighborX="-18491" custLinFactNeighborY="7420">
        <dgm:presLayoutVars>
          <dgm:chMax val="0"/>
          <dgm:chPref val="0"/>
          <dgm:bulletEnabled val="1"/>
        </dgm:presLayoutVars>
      </dgm:prSet>
      <dgm:spPr/>
    </dgm:pt>
    <dgm:pt modelId="{7129BB94-7BE2-4759-9440-A845858F1842}" type="pres">
      <dgm:prSet presAssocID="{E6944B46-517E-4A8C-82B5-9C97C689F0D2}" presName="rect4" presStyleLbl="node1" presStyleIdx="3" presStyleCnt="4" custScaleX="119903" custLinFactNeighborX="22305" custLinFactNeighborY="2120">
        <dgm:presLayoutVars>
          <dgm:chMax val="0"/>
          <dgm:chPref val="0"/>
          <dgm:bulletEnabled val="1"/>
        </dgm:presLayoutVars>
      </dgm:prSet>
      <dgm:spPr/>
    </dgm:pt>
  </dgm:ptLst>
  <dgm:cxnLst>
    <dgm:cxn modelId="{608F1302-E188-44AC-A8D3-FD3BBE1F0E1D}" type="presOf" srcId="{F809A4D7-1F33-4FD8-B05E-56EC10DCA43B}" destId="{7129BB94-7BE2-4759-9440-A845858F1842}" srcOrd="0" destOrd="0" presId="urn:microsoft.com/office/officeart/2005/8/layout/matrix2"/>
    <dgm:cxn modelId="{73E3340B-6FBA-4CAE-B577-3C9DA0BF37D1}" type="presOf" srcId="{E6944B46-517E-4A8C-82B5-9C97C689F0D2}" destId="{1DD77E44-1B35-466F-A904-754633F488F3}" srcOrd="0" destOrd="0" presId="urn:microsoft.com/office/officeart/2005/8/layout/matrix2"/>
    <dgm:cxn modelId="{1886EA1A-25CD-4BE6-BC4F-36D0E0203C0D}" type="presOf" srcId="{236BE636-7E26-4E57-A27C-01687016B78D}" destId="{618F395F-33B6-40C6-A7B1-14B238E0F666}" srcOrd="0" destOrd="0" presId="urn:microsoft.com/office/officeart/2005/8/layout/matrix2"/>
    <dgm:cxn modelId="{8EB9F653-1DFC-4A8F-9384-4660C61B1616}" srcId="{E6944B46-517E-4A8C-82B5-9C97C689F0D2}" destId="{F809A4D7-1F33-4FD8-B05E-56EC10DCA43B}" srcOrd="3" destOrd="0" parTransId="{0BBA0EAF-3C14-4177-9225-8BA75161C054}" sibTransId="{DB8A6640-07F5-4506-A7B3-91004CDD10FF}"/>
    <dgm:cxn modelId="{6C9BB77D-A35E-4BA6-A487-497A60EEBD24}" type="presOf" srcId="{3D5A1ED4-2CF0-4E30-A0F9-A0E4A6AA71CD}" destId="{2AA23A68-A12F-4B29-9A34-DF98524D8644}" srcOrd="0" destOrd="0" presId="urn:microsoft.com/office/officeart/2005/8/layout/matrix2"/>
    <dgm:cxn modelId="{60F23AA2-17C5-4A8A-BDDB-38BBF7E42A42}" type="presOf" srcId="{D70C4DBE-86F4-4969-AB67-32CADFB2EB39}" destId="{E684C629-3B02-4709-94EB-B6BFF3916CDD}" srcOrd="0" destOrd="0" presId="urn:microsoft.com/office/officeart/2005/8/layout/matrix2"/>
    <dgm:cxn modelId="{E9129EC3-2680-45FC-9936-118F7981BD81}" srcId="{E6944B46-517E-4A8C-82B5-9C97C689F0D2}" destId="{236BE636-7E26-4E57-A27C-01687016B78D}" srcOrd="2" destOrd="0" parTransId="{31CF4E92-2DDE-4C07-A4AC-3E8A139BE170}" sibTransId="{51F3C0DD-7E0B-49BE-97C9-EF70072CBE0E}"/>
    <dgm:cxn modelId="{629240F5-2647-4539-B9B5-06EB7E256E5E}" srcId="{E6944B46-517E-4A8C-82B5-9C97C689F0D2}" destId="{3D5A1ED4-2CF0-4E30-A0F9-A0E4A6AA71CD}" srcOrd="1" destOrd="0" parTransId="{610DD844-31BA-41E0-ABF0-98B62EB0961B}" sibTransId="{56F2013E-604D-47D3-93F0-0453CE20BC6C}"/>
    <dgm:cxn modelId="{409FB5F8-F4D8-4E84-A400-5DEA3E5224D9}" srcId="{E6944B46-517E-4A8C-82B5-9C97C689F0D2}" destId="{D70C4DBE-86F4-4969-AB67-32CADFB2EB39}" srcOrd="0" destOrd="0" parTransId="{C542AABF-081E-4AD2-B5D3-500E7E36BBDB}" sibTransId="{71AFE973-AD31-460A-8E0E-843C8B68BD75}"/>
    <dgm:cxn modelId="{9F0E3AC6-9CED-49F7-A106-548622BC4306}" type="presParOf" srcId="{1DD77E44-1B35-466F-A904-754633F488F3}" destId="{0ED9F8B7-8806-4654-98B6-7FFA2F38AC70}" srcOrd="0" destOrd="0" presId="urn:microsoft.com/office/officeart/2005/8/layout/matrix2"/>
    <dgm:cxn modelId="{5D6F2693-55D2-4ABC-BF35-D7ADF342F36F}" type="presParOf" srcId="{1DD77E44-1B35-466F-A904-754633F488F3}" destId="{E684C629-3B02-4709-94EB-B6BFF3916CDD}" srcOrd="1" destOrd="0" presId="urn:microsoft.com/office/officeart/2005/8/layout/matrix2"/>
    <dgm:cxn modelId="{86948293-703F-433A-8379-B2CFAAB793BF}" type="presParOf" srcId="{1DD77E44-1B35-466F-A904-754633F488F3}" destId="{2AA23A68-A12F-4B29-9A34-DF98524D8644}" srcOrd="2" destOrd="0" presId="urn:microsoft.com/office/officeart/2005/8/layout/matrix2"/>
    <dgm:cxn modelId="{752F1B5D-F373-4FB3-864D-63BD1234BCFA}" type="presParOf" srcId="{1DD77E44-1B35-466F-A904-754633F488F3}" destId="{618F395F-33B6-40C6-A7B1-14B238E0F666}" srcOrd="3" destOrd="0" presId="urn:microsoft.com/office/officeart/2005/8/layout/matrix2"/>
    <dgm:cxn modelId="{1D9E005F-4D3E-4654-9160-B222AB8F7DB5}" type="presParOf" srcId="{1DD77E44-1B35-466F-A904-754633F488F3}" destId="{7129BB94-7BE2-4759-9440-A845858F1842}"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FFA1E6-ABFD-4A46-A987-8DA27C36A094}"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s-ES"/>
        </a:p>
      </dgm:t>
    </dgm:pt>
    <dgm:pt modelId="{F2281D88-C7E9-43CE-A4A7-24D63686B683}">
      <dgm:prSet phldrT="[Texto]"/>
      <dgm:spPr/>
      <dgm:t>
        <a:bodyPr/>
        <a:lstStyle/>
        <a:p>
          <a:r>
            <a:rPr lang="es-ES" dirty="0"/>
            <a:t>ORDEN DE VISITA</a:t>
          </a:r>
        </a:p>
      </dgm:t>
    </dgm:pt>
    <dgm:pt modelId="{7CCBDBC2-B8FF-4B66-BA6F-CAA4BBD2238F}" type="parTrans" cxnId="{250C6D9E-CAAE-4343-9965-37F1EAC1BF7F}">
      <dgm:prSet/>
      <dgm:spPr/>
      <dgm:t>
        <a:bodyPr/>
        <a:lstStyle/>
        <a:p>
          <a:endParaRPr lang="es-ES"/>
        </a:p>
      </dgm:t>
    </dgm:pt>
    <dgm:pt modelId="{180239C6-AB80-48F7-91B8-FE5AB7160D63}" type="sibTrans" cxnId="{250C6D9E-CAAE-4343-9965-37F1EAC1BF7F}">
      <dgm:prSet/>
      <dgm:spPr/>
      <dgm:t>
        <a:bodyPr/>
        <a:lstStyle/>
        <a:p>
          <a:endParaRPr lang="es-ES"/>
        </a:p>
      </dgm:t>
    </dgm:pt>
    <dgm:pt modelId="{9AFFC42D-7086-43D1-ABE5-B0C9497239A4}">
      <dgm:prSet phldrT="[Texto]" custT="1"/>
      <dgm:spPr/>
      <dgm:t>
        <a:bodyPr/>
        <a:lstStyle/>
        <a:p>
          <a:pPr algn="l">
            <a:lnSpc>
              <a:spcPts val="1800"/>
            </a:lnSpc>
            <a:spcAft>
              <a:spcPts val="0"/>
            </a:spcAft>
          </a:pPr>
          <a:r>
            <a:rPr lang="es-ES" sz="1800" dirty="0">
              <a:latin typeface="Comic Sans MS" panose="030F0702030302020204" pitchFamily="66" charset="0"/>
            </a:rPr>
            <a:t>Autoridad presume </a:t>
          </a:r>
          <a:r>
            <a:rPr lang="es-ES" sz="1800" b="1" dirty="0">
              <a:latin typeface="Comic Sans MS" panose="030F0702030302020204" pitchFamily="66" charset="0"/>
            </a:rPr>
            <a:t>CFDI´s falsos</a:t>
          </a:r>
          <a:r>
            <a:rPr lang="es-ES" sz="1800" dirty="0">
              <a:latin typeface="Comic Sans MS" panose="030F0702030302020204" pitchFamily="66" charset="0"/>
            </a:rPr>
            <a:t>: motivos de la autoridad</a:t>
          </a:r>
        </a:p>
      </dgm:t>
    </dgm:pt>
    <dgm:pt modelId="{3E56CC43-32BC-4E2E-80F0-4342602A49A5}" type="parTrans" cxnId="{D4BB3B41-F0F1-4E20-814D-BB36C4D0466F}">
      <dgm:prSet/>
      <dgm:spPr/>
      <dgm:t>
        <a:bodyPr/>
        <a:lstStyle/>
        <a:p>
          <a:endParaRPr lang="es-ES"/>
        </a:p>
      </dgm:t>
    </dgm:pt>
    <dgm:pt modelId="{F9AFC87B-6601-4FC1-B81A-D4655ECE9ACD}" type="sibTrans" cxnId="{D4BB3B41-F0F1-4E20-814D-BB36C4D0466F}">
      <dgm:prSet/>
      <dgm:spPr/>
      <dgm:t>
        <a:bodyPr/>
        <a:lstStyle/>
        <a:p>
          <a:endParaRPr lang="es-ES"/>
        </a:p>
      </dgm:t>
    </dgm:pt>
    <dgm:pt modelId="{4D7411E9-E0F1-4F40-966D-9A0BFEC39038}">
      <dgm:prSet phldrT="[Texto]"/>
      <dgm:spPr/>
      <dgm:t>
        <a:bodyPr/>
        <a:lstStyle/>
        <a:p>
          <a:r>
            <a:rPr lang="es-ES" dirty="0"/>
            <a:t>LUGAR DE LA VISITA</a:t>
          </a:r>
        </a:p>
      </dgm:t>
    </dgm:pt>
    <dgm:pt modelId="{140EDD2E-742A-4B6D-BAC3-184B6E02B8F5}" type="parTrans" cxnId="{DEA28550-B425-4468-902A-5465148B358E}">
      <dgm:prSet/>
      <dgm:spPr/>
      <dgm:t>
        <a:bodyPr/>
        <a:lstStyle/>
        <a:p>
          <a:endParaRPr lang="es-ES"/>
        </a:p>
      </dgm:t>
    </dgm:pt>
    <dgm:pt modelId="{95230DE8-9225-4EFD-932F-CA75BC3D44B5}" type="sibTrans" cxnId="{DEA28550-B425-4468-902A-5465148B358E}">
      <dgm:prSet/>
      <dgm:spPr/>
      <dgm:t>
        <a:bodyPr/>
        <a:lstStyle/>
        <a:p>
          <a:endParaRPr lang="es-ES"/>
        </a:p>
      </dgm:t>
    </dgm:pt>
    <dgm:pt modelId="{8591D2A1-DE3D-46FF-B2B7-5520819B357B}">
      <dgm:prSet phldrT="[Texto]" custT="1"/>
      <dgm:spPr/>
      <dgm:t>
        <a:bodyPr/>
        <a:lstStyle/>
        <a:p>
          <a:pPr algn="just">
            <a:lnSpc>
              <a:spcPts val="1800"/>
            </a:lnSpc>
            <a:spcAft>
              <a:spcPts val="0"/>
            </a:spcAft>
          </a:pPr>
          <a:r>
            <a:rPr lang="es-ES" sz="1800" dirty="0">
              <a:latin typeface="Comic Sans MS" panose="030F0702030302020204" pitchFamily="66" charset="0"/>
            </a:rPr>
            <a:t>Domicilio Fiscal,</a:t>
          </a:r>
        </a:p>
        <a:p>
          <a:pPr algn="just">
            <a:lnSpc>
              <a:spcPts val="1800"/>
            </a:lnSpc>
            <a:spcAft>
              <a:spcPts val="0"/>
            </a:spcAft>
          </a:pPr>
          <a:r>
            <a:rPr lang="es-ES" sz="1800" dirty="0">
              <a:latin typeface="Comic Sans MS" panose="030F0702030302020204" pitchFamily="66" charset="0"/>
            </a:rPr>
            <a:t>sucursales,</a:t>
          </a:r>
        </a:p>
        <a:p>
          <a:pPr algn="just">
            <a:lnSpc>
              <a:spcPts val="1800"/>
            </a:lnSpc>
            <a:spcAft>
              <a:spcPts val="0"/>
            </a:spcAft>
          </a:pPr>
          <a:r>
            <a:rPr lang="es-ES" sz="1800" dirty="0">
              <a:latin typeface="Comic Sans MS" panose="030F0702030302020204" pitchFamily="66" charset="0"/>
            </a:rPr>
            <a:t>locales,</a:t>
          </a:r>
        </a:p>
        <a:p>
          <a:pPr algn="l">
            <a:lnSpc>
              <a:spcPts val="1800"/>
            </a:lnSpc>
            <a:spcAft>
              <a:spcPts val="0"/>
            </a:spcAft>
          </a:pPr>
          <a:r>
            <a:rPr lang="es-ES" sz="1800" dirty="0">
              <a:latin typeface="Comic Sans MS" panose="030F0702030302020204" pitchFamily="66" charset="0"/>
            </a:rPr>
            <a:t>oficinas, etc. Donde se realicen las actividades que amparan los CFDI´s</a:t>
          </a:r>
        </a:p>
      </dgm:t>
    </dgm:pt>
    <dgm:pt modelId="{5BF407C8-5555-42E3-9DDA-F8FEC5534C4D}" type="parTrans" cxnId="{98490ED4-6138-48A7-A5CA-52B0E77B1C99}">
      <dgm:prSet/>
      <dgm:spPr/>
      <dgm:t>
        <a:bodyPr/>
        <a:lstStyle/>
        <a:p>
          <a:endParaRPr lang="es-ES"/>
        </a:p>
      </dgm:t>
    </dgm:pt>
    <dgm:pt modelId="{459FE3C9-788C-46BE-AAA8-6C4356EC19DB}" type="sibTrans" cxnId="{98490ED4-6138-48A7-A5CA-52B0E77B1C99}">
      <dgm:prSet/>
      <dgm:spPr/>
      <dgm:t>
        <a:bodyPr/>
        <a:lstStyle/>
        <a:p>
          <a:endParaRPr lang="es-ES"/>
        </a:p>
      </dgm:t>
    </dgm:pt>
    <dgm:pt modelId="{1ABA9AB6-2DAA-47EC-A9B9-DC146A5B47C0}">
      <dgm:prSet phldrT="[Texto]"/>
      <dgm:spPr/>
      <dgm:t>
        <a:bodyPr/>
        <a:lstStyle/>
        <a:p>
          <a:r>
            <a:rPr lang="es-ES" dirty="0"/>
            <a:t>ENTREGA DE LA ORDEN</a:t>
          </a:r>
        </a:p>
      </dgm:t>
    </dgm:pt>
    <dgm:pt modelId="{40DE8D92-BC9E-407F-BEB1-22746E8BC3A7}" type="parTrans" cxnId="{E60C3B57-EBB4-49B4-88E6-DF129F9B0321}">
      <dgm:prSet/>
      <dgm:spPr/>
      <dgm:t>
        <a:bodyPr/>
        <a:lstStyle/>
        <a:p>
          <a:endParaRPr lang="es-ES"/>
        </a:p>
      </dgm:t>
    </dgm:pt>
    <dgm:pt modelId="{E155FB76-AC10-4620-8E3C-E06B4C8B14E6}" type="sibTrans" cxnId="{E60C3B57-EBB4-49B4-88E6-DF129F9B0321}">
      <dgm:prSet/>
      <dgm:spPr/>
      <dgm:t>
        <a:bodyPr/>
        <a:lstStyle/>
        <a:p>
          <a:endParaRPr lang="es-ES"/>
        </a:p>
      </dgm:t>
    </dgm:pt>
    <dgm:pt modelId="{06671240-D4A9-42E2-B060-7C55089BDE8E}">
      <dgm:prSet phldrT="[Texto]" custT="1"/>
      <dgm:spPr/>
      <dgm:t>
        <a:bodyPr/>
        <a:lstStyle/>
        <a:p>
          <a:pPr algn="just">
            <a:lnSpc>
              <a:spcPts val="1800"/>
            </a:lnSpc>
            <a:spcAft>
              <a:spcPts val="0"/>
            </a:spcAft>
          </a:pPr>
          <a:r>
            <a:rPr lang="es-ES" sz="1800" dirty="0">
              <a:latin typeface="Comic Sans MS" panose="030F0702030302020204" pitchFamily="66" charset="0"/>
            </a:rPr>
            <a:t>Fotografías , Videos</a:t>
          </a:r>
        </a:p>
        <a:p>
          <a:pPr algn="just">
            <a:lnSpc>
              <a:spcPts val="1800"/>
            </a:lnSpc>
            <a:spcAft>
              <a:spcPts val="0"/>
            </a:spcAft>
          </a:pPr>
          <a:r>
            <a:rPr lang="es-ES" sz="1800" dirty="0">
              <a:latin typeface="Comic Sans MS" panose="030F0702030302020204" pitchFamily="66" charset="0"/>
            </a:rPr>
            <a:t>Audios</a:t>
          </a:r>
        </a:p>
      </dgm:t>
    </dgm:pt>
    <dgm:pt modelId="{6A319DCE-49BC-4100-AFCD-5CE191DE7F25}" type="parTrans" cxnId="{272A95F0-80F7-4D59-A746-FA624BF86116}">
      <dgm:prSet/>
      <dgm:spPr/>
      <dgm:t>
        <a:bodyPr/>
        <a:lstStyle/>
        <a:p>
          <a:endParaRPr lang="es-ES"/>
        </a:p>
      </dgm:t>
    </dgm:pt>
    <dgm:pt modelId="{30CA89BB-422E-41A5-8500-07893A986A40}" type="sibTrans" cxnId="{272A95F0-80F7-4D59-A746-FA624BF86116}">
      <dgm:prSet/>
      <dgm:spPr/>
      <dgm:t>
        <a:bodyPr/>
        <a:lstStyle/>
        <a:p>
          <a:endParaRPr lang="es-ES"/>
        </a:p>
      </dgm:t>
    </dgm:pt>
    <dgm:pt modelId="{20B559C5-E359-49CA-8551-6AAA21A5B98C}" type="pres">
      <dgm:prSet presAssocID="{6FFFA1E6-ABFD-4A46-A987-8DA27C36A094}" presName="Name0" presStyleCnt="0">
        <dgm:presLayoutVars>
          <dgm:chMax val="5"/>
          <dgm:chPref val="5"/>
          <dgm:dir/>
          <dgm:animLvl val="lvl"/>
        </dgm:presLayoutVars>
      </dgm:prSet>
      <dgm:spPr/>
    </dgm:pt>
    <dgm:pt modelId="{89FA31AE-7C1E-4FC9-8806-A814E8391538}" type="pres">
      <dgm:prSet presAssocID="{F2281D88-C7E9-43CE-A4A7-24D63686B683}" presName="parentText1" presStyleLbl="node1" presStyleIdx="0" presStyleCnt="3">
        <dgm:presLayoutVars>
          <dgm:chMax/>
          <dgm:chPref val="3"/>
          <dgm:bulletEnabled val="1"/>
        </dgm:presLayoutVars>
      </dgm:prSet>
      <dgm:spPr/>
    </dgm:pt>
    <dgm:pt modelId="{1FFDCE00-20F9-4BD0-BA2E-C3AB756794D0}" type="pres">
      <dgm:prSet presAssocID="{F2281D88-C7E9-43CE-A4A7-24D63686B683}" presName="childText1" presStyleLbl="solidAlignAcc1" presStyleIdx="0" presStyleCnt="3">
        <dgm:presLayoutVars>
          <dgm:chMax val="0"/>
          <dgm:chPref val="0"/>
          <dgm:bulletEnabled val="1"/>
        </dgm:presLayoutVars>
      </dgm:prSet>
      <dgm:spPr/>
    </dgm:pt>
    <dgm:pt modelId="{B0DFFBFB-631C-42A1-AA9C-1D299C7B4B62}" type="pres">
      <dgm:prSet presAssocID="{4D7411E9-E0F1-4F40-966D-9A0BFEC39038}" presName="parentText2" presStyleLbl="node1" presStyleIdx="1" presStyleCnt="3">
        <dgm:presLayoutVars>
          <dgm:chMax/>
          <dgm:chPref val="3"/>
          <dgm:bulletEnabled val="1"/>
        </dgm:presLayoutVars>
      </dgm:prSet>
      <dgm:spPr/>
    </dgm:pt>
    <dgm:pt modelId="{9E834CB8-B601-4471-B697-3A105B941E4D}" type="pres">
      <dgm:prSet presAssocID="{4D7411E9-E0F1-4F40-966D-9A0BFEC39038}" presName="childText2" presStyleLbl="solidAlignAcc1" presStyleIdx="1" presStyleCnt="3" custScaleX="98509" custScaleY="128675" custLinFactNeighborX="0" custLinFactNeighborY="5350">
        <dgm:presLayoutVars>
          <dgm:chMax val="0"/>
          <dgm:chPref val="0"/>
          <dgm:bulletEnabled val="1"/>
        </dgm:presLayoutVars>
      </dgm:prSet>
      <dgm:spPr/>
    </dgm:pt>
    <dgm:pt modelId="{4BB247DB-D6F0-403D-8C68-BA0284EB6F95}" type="pres">
      <dgm:prSet presAssocID="{1ABA9AB6-2DAA-47EC-A9B9-DC146A5B47C0}" presName="parentText3" presStyleLbl="node1" presStyleIdx="2" presStyleCnt="3">
        <dgm:presLayoutVars>
          <dgm:chMax/>
          <dgm:chPref val="3"/>
          <dgm:bulletEnabled val="1"/>
        </dgm:presLayoutVars>
      </dgm:prSet>
      <dgm:spPr/>
    </dgm:pt>
    <dgm:pt modelId="{1ABE9A86-B392-4238-A885-D780EA98BE76}" type="pres">
      <dgm:prSet presAssocID="{1ABA9AB6-2DAA-47EC-A9B9-DC146A5B47C0}" presName="childText3" presStyleLbl="solidAlignAcc1" presStyleIdx="2" presStyleCnt="3" custScaleY="124129" custLinFactNeighborX="1331" custLinFactNeighborY="9129">
        <dgm:presLayoutVars>
          <dgm:chMax val="0"/>
          <dgm:chPref val="0"/>
          <dgm:bulletEnabled val="1"/>
        </dgm:presLayoutVars>
      </dgm:prSet>
      <dgm:spPr/>
    </dgm:pt>
  </dgm:ptLst>
  <dgm:cxnLst>
    <dgm:cxn modelId="{C3827205-1F4C-4B8F-8A30-4BE1155DEFB1}" type="presOf" srcId="{F2281D88-C7E9-43CE-A4A7-24D63686B683}" destId="{89FA31AE-7C1E-4FC9-8806-A814E8391538}" srcOrd="0" destOrd="0" presId="urn:microsoft.com/office/officeart/2009/3/layout/IncreasingArrowsProcess"/>
    <dgm:cxn modelId="{E405EB5D-641F-4710-A047-FAFD6F4B933A}" type="presOf" srcId="{06671240-D4A9-42E2-B060-7C55089BDE8E}" destId="{1ABE9A86-B392-4238-A885-D780EA98BE76}" srcOrd="0" destOrd="0" presId="urn:microsoft.com/office/officeart/2009/3/layout/IncreasingArrowsProcess"/>
    <dgm:cxn modelId="{D4BB3B41-F0F1-4E20-814D-BB36C4D0466F}" srcId="{F2281D88-C7E9-43CE-A4A7-24D63686B683}" destId="{9AFFC42D-7086-43D1-ABE5-B0C9497239A4}" srcOrd="0" destOrd="0" parTransId="{3E56CC43-32BC-4E2E-80F0-4342602A49A5}" sibTransId="{F9AFC87B-6601-4FC1-B81A-D4655ECE9ACD}"/>
    <dgm:cxn modelId="{C3D6F44F-EC33-46EF-AB67-E11743E644A2}" type="presOf" srcId="{6FFFA1E6-ABFD-4A46-A987-8DA27C36A094}" destId="{20B559C5-E359-49CA-8551-6AAA21A5B98C}" srcOrd="0" destOrd="0" presId="urn:microsoft.com/office/officeart/2009/3/layout/IncreasingArrowsProcess"/>
    <dgm:cxn modelId="{DEA28550-B425-4468-902A-5465148B358E}" srcId="{6FFFA1E6-ABFD-4A46-A987-8DA27C36A094}" destId="{4D7411E9-E0F1-4F40-966D-9A0BFEC39038}" srcOrd="1" destOrd="0" parTransId="{140EDD2E-742A-4B6D-BAC3-184B6E02B8F5}" sibTransId="{95230DE8-9225-4EFD-932F-CA75BC3D44B5}"/>
    <dgm:cxn modelId="{C9BD0651-7E8A-4567-A7BE-0093C071B501}" type="presOf" srcId="{4D7411E9-E0F1-4F40-966D-9A0BFEC39038}" destId="{B0DFFBFB-631C-42A1-AA9C-1D299C7B4B62}" srcOrd="0" destOrd="0" presId="urn:microsoft.com/office/officeart/2009/3/layout/IncreasingArrowsProcess"/>
    <dgm:cxn modelId="{E60C3B57-EBB4-49B4-88E6-DF129F9B0321}" srcId="{6FFFA1E6-ABFD-4A46-A987-8DA27C36A094}" destId="{1ABA9AB6-2DAA-47EC-A9B9-DC146A5B47C0}" srcOrd="2" destOrd="0" parTransId="{40DE8D92-BC9E-407F-BEB1-22746E8BC3A7}" sibTransId="{E155FB76-AC10-4620-8E3C-E06B4C8B14E6}"/>
    <dgm:cxn modelId="{6B0FE88F-8BB8-4CEB-894C-9CA38ED0E9E8}" type="presOf" srcId="{8591D2A1-DE3D-46FF-B2B7-5520819B357B}" destId="{9E834CB8-B601-4471-B697-3A105B941E4D}" srcOrd="0" destOrd="0" presId="urn:microsoft.com/office/officeart/2009/3/layout/IncreasingArrowsProcess"/>
    <dgm:cxn modelId="{250C6D9E-CAAE-4343-9965-37F1EAC1BF7F}" srcId="{6FFFA1E6-ABFD-4A46-A987-8DA27C36A094}" destId="{F2281D88-C7E9-43CE-A4A7-24D63686B683}" srcOrd="0" destOrd="0" parTransId="{7CCBDBC2-B8FF-4B66-BA6F-CAA4BBD2238F}" sibTransId="{180239C6-AB80-48F7-91B8-FE5AB7160D63}"/>
    <dgm:cxn modelId="{0745A7AE-9456-493C-B835-83132CCB8CE7}" type="presOf" srcId="{1ABA9AB6-2DAA-47EC-A9B9-DC146A5B47C0}" destId="{4BB247DB-D6F0-403D-8C68-BA0284EB6F95}" srcOrd="0" destOrd="0" presId="urn:microsoft.com/office/officeart/2009/3/layout/IncreasingArrowsProcess"/>
    <dgm:cxn modelId="{98490ED4-6138-48A7-A5CA-52B0E77B1C99}" srcId="{4D7411E9-E0F1-4F40-966D-9A0BFEC39038}" destId="{8591D2A1-DE3D-46FF-B2B7-5520819B357B}" srcOrd="0" destOrd="0" parTransId="{5BF407C8-5555-42E3-9DDA-F8FEC5534C4D}" sibTransId="{459FE3C9-788C-46BE-AAA8-6C4356EC19DB}"/>
    <dgm:cxn modelId="{A9864BE2-A2B3-4D8B-999D-CD2A19C110A7}" type="presOf" srcId="{9AFFC42D-7086-43D1-ABE5-B0C9497239A4}" destId="{1FFDCE00-20F9-4BD0-BA2E-C3AB756794D0}" srcOrd="0" destOrd="0" presId="urn:microsoft.com/office/officeart/2009/3/layout/IncreasingArrowsProcess"/>
    <dgm:cxn modelId="{272A95F0-80F7-4D59-A746-FA624BF86116}" srcId="{1ABA9AB6-2DAA-47EC-A9B9-DC146A5B47C0}" destId="{06671240-D4A9-42E2-B060-7C55089BDE8E}" srcOrd="0" destOrd="0" parTransId="{6A319DCE-49BC-4100-AFCD-5CE191DE7F25}" sibTransId="{30CA89BB-422E-41A5-8500-07893A986A40}"/>
    <dgm:cxn modelId="{9FF6B1DE-508B-4056-B5C0-7B6B32A73BF7}" type="presParOf" srcId="{20B559C5-E359-49CA-8551-6AAA21A5B98C}" destId="{89FA31AE-7C1E-4FC9-8806-A814E8391538}" srcOrd="0" destOrd="0" presId="urn:microsoft.com/office/officeart/2009/3/layout/IncreasingArrowsProcess"/>
    <dgm:cxn modelId="{F119D3BF-322D-44BC-B879-9CC80848AF3A}" type="presParOf" srcId="{20B559C5-E359-49CA-8551-6AAA21A5B98C}" destId="{1FFDCE00-20F9-4BD0-BA2E-C3AB756794D0}" srcOrd="1" destOrd="0" presId="urn:microsoft.com/office/officeart/2009/3/layout/IncreasingArrowsProcess"/>
    <dgm:cxn modelId="{625AA956-DE25-4ED0-BF1C-32D96448BA81}" type="presParOf" srcId="{20B559C5-E359-49CA-8551-6AAA21A5B98C}" destId="{B0DFFBFB-631C-42A1-AA9C-1D299C7B4B62}" srcOrd="2" destOrd="0" presId="urn:microsoft.com/office/officeart/2009/3/layout/IncreasingArrowsProcess"/>
    <dgm:cxn modelId="{CDB18C19-7984-4721-9663-CF0F599A573B}" type="presParOf" srcId="{20B559C5-E359-49CA-8551-6AAA21A5B98C}" destId="{9E834CB8-B601-4471-B697-3A105B941E4D}" srcOrd="3" destOrd="0" presId="urn:microsoft.com/office/officeart/2009/3/layout/IncreasingArrowsProcess"/>
    <dgm:cxn modelId="{4CE34B70-3A7C-4BDF-A851-C52ADA3879E4}" type="presParOf" srcId="{20B559C5-E359-49CA-8551-6AAA21A5B98C}" destId="{4BB247DB-D6F0-403D-8C68-BA0284EB6F95}" srcOrd="4" destOrd="0" presId="urn:microsoft.com/office/officeart/2009/3/layout/IncreasingArrowsProcess"/>
    <dgm:cxn modelId="{09DDF85F-6D21-48BC-A469-93DD627B0FFC}" type="presParOf" srcId="{20B559C5-E359-49CA-8551-6AAA21A5B98C}" destId="{1ABE9A86-B392-4238-A885-D780EA98BE76}"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64990D-8310-44A6-8C00-F95CE01296AE}">
      <dsp:nvSpPr>
        <dsp:cNvPr id="0" name=""/>
        <dsp:cNvSpPr/>
      </dsp:nvSpPr>
      <dsp:spPr>
        <a:xfrm>
          <a:off x="156744" y="0"/>
          <a:ext cx="7606052" cy="4753783"/>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D5BBD8-49EE-4095-963A-9C3A7D7B8DA8}">
      <dsp:nvSpPr>
        <dsp:cNvPr id="0" name=""/>
        <dsp:cNvSpPr/>
      </dsp:nvSpPr>
      <dsp:spPr>
        <a:xfrm>
          <a:off x="1093733" y="3281061"/>
          <a:ext cx="197757" cy="19775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5567EC-86DB-4E11-AD4E-4551CBC5DCCC}">
      <dsp:nvSpPr>
        <dsp:cNvPr id="0" name=""/>
        <dsp:cNvSpPr/>
      </dsp:nvSpPr>
      <dsp:spPr>
        <a:xfrm>
          <a:off x="147859" y="3679313"/>
          <a:ext cx="3883834" cy="757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88" tIns="0" rIns="0" bIns="0" numCol="1" spcCol="1270" anchor="t" anchorCtr="0">
          <a:noAutofit/>
        </a:bodyPr>
        <a:lstStyle/>
        <a:p>
          <a:pPr marL="0" lvl="0" indent="0" algn="l" defTabSz="1066800">
            <a:lnSpc>
              <a:spcPts val="2000"/>
            </a:lnSpc>
            <a:spcBef>
              <a:spcPct val="0"/>
            </a:spcBef>
            <a:spcAft>
              <a:spcPct val="35000"/>
            </a:spcAft>
            <a:buNone/>
          </a:pPr>
          <a:r>
            <a:rPr lang="es-ES" sz="2400" kern="1200" dirty="0">
              <a:latin typeface="Comic Sans MS" panose="030F0702030302020204" pitchFamily="66" charset="0"/>
            </a:rPr>
            <a:t>INGRESOS 2025</a:t>
          </a:r>
        </a:p>
        <a:p>
          <a:pPr marL="0" lvl="0" indent="0" algn="l" defTabSz="1066800">
            <a:lnSpc>
              <a:spcPts val="2000"/>
            </a:lnSpc>
            <a:spcBef>
              <a:spcPct val="0"/>
            </a:spcBef>
            <a:spcAft>
              <a:spcPct val="35000"/>
            </a:spcAft>
            <a:buNone/>
          </a:pPr>
          <a:r>
            <a:rPr lang="es-ES" sz="2400" kern="1200" dirty="0">
              <a:latin typeface="Comic Sans MS" panose="030F0702030302020204" pitchFamily="66" charset="0"/>
            </a:rPr>
            <a:t>9´302,015.80</a:t>
          </a:r>
        </a:p>
      </dsp:txBody>
      <dsp:txXfrm>
        <a:off x="147859" y="3679313"/>
        <a:ext cx="3883834" cy="757344"/>
      </dsp:txXfrm>
    </dsp:sp>
    <dsp:sp modelId="{BA2A3B73-4D1D-4305-B86C-272052AC4D37}">
      <dsp:nvSpPr>
        <dsp:cNvPr id="0" name=""/>
        <dsp:cNvSpPr/>
      </dsp:nvSpPr>
      <dsp:spPr>
        <a:xfrm>
          <a:off x="2839322" y="1988982"/>
          <a:ext cx="357484" cy="35748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057864-7F72-4010-B6E1-4E76BDA16824}">
      <dsp:nvSpPr>
        <dsp:cNvPr id="0" name=""/>
        <dsp:cNvSpPr/>
      </dsp:nvSpPr>
      <dsp:spPr>
        <a:xfrm>
          <a:off x="1596886" y="1396653"/>
          <a:ext cx="3552677" cy="1246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424" tIns="0" rIns="0" bIns="0" numCol="1" spcCol="1270" anchor="t" anchorCtr="0">
          <a:noAutofit/>
        </a:bodyPr>
        <a:lstStyle/>
        <a:p>
          <a:pPr marL="0" lvl="0" indent="0" algn="l" defTabSz="1066800">
            <a:lnSpc>
              <a:spcPts val="2000"/>
            </a:lnSpc>
            <a:spcBef>
              <a:spcPct val="0"/>
            </a:spcBef>
            <a:spcAft>
              <a:spcPct val="35000"/>
            </a:spcAft>
            <a:buNone/>
          </a:pPr>
          <a:r>
            <a:rPr lang="es-ES" sz="2400" kern="1200" dirty="0">
              <a:latin typeface="Comic Sans MS" panose="030F0702030302020204" pitchFamily="66" charset="0"/>
            </a:rPr>
            <a:t>INGRESOS 2026</a:t>
          </a:r>
        </a:p>
        <a:p>
          <a:pPr marL="0" lvl="0" indent="0" algn="l" defTabSz="1066800">
            <a:lnSpc>
              <a:spcPts val="2000"/>
            </a:lnSpc>
            <a:spcBef>
              <a:spcPct val="0"/>
            </a:spcBef>
            <a:spcAft>
              <a:spcPct val="35000"/>
            </a:spcAft>
            <a:buNone/>
          </a:pPr>
          <a:r>
            <a:rPr lang="es-ES" sz="2400" kern="1200" dirty="0">
              <a:latin typeface="Comic Sans MS" panose="030F0702030302020204" pitchFamily="66" charset="0"/>
            </a:rPr>
            <a:t>10´193,683.70</a:t>
          </a:r>
          <a:endParaRPr lang="es-ES" sz="2400" kern="1200" dirty="0"/>
        </a:p>
      </dsp:txBody>
      <dsp:txXfrm>
        <a:off x="1596886" y="1396653"/>
        <a:ext cx="3552677" cy="1246402"/>
      </dsp:txXfrm>
    </dsp:sp>
    <dsp:sp modelId="{F299154F-5A4C-4034-B026-90F6D55D11AD}">
      <dsp:nvSpPr>
        <dsp:cNvPr id="0" name=""/>
        <dsp:cNvSpPr/>
      </dsp:nvSpPr>
      <dsp:spPr>
        <a:xfrm>
          <a:off x="4938593" y="1202707"/>
          <a:ext cx="494393" cy="49439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DF7ACC-F80E-49D0-95B7-CA5D553C1D8F}">
      <dsp:nvSpPr>
        <dsp:cNvPr id="0" name=""/>
        <dsp:cNvSpPr/>
      </dsp:nvSpPr>
      <dsp:spPr>
        <a:xfrm>
          <a:off x="4925654" y="667346"/>
          <a:ext cx="2592854" cy="795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969" tIns="0" rIns="0" bIns="0" numCol="1" spcCol="1270" anchor="t" anchorCtr="0">
          <a:noAutofit/>
        </a:bodyPr>
        <a:lstStyle/>
        <a:p>
          <a:pPr marL="0" lvl="0" indent="0" algn="l" defTabSz="1066800">
            <a:lnSpc>
              <a:spcPts val="2000"/>
            </a:lnSpc>
            <a:spcBef>
              <a:spcPct val="0"/>
            </a:spcBef>
            <a:spcAft>
              <a:spcPct val="35000"/>
            </a:spcAft>
            <a:buNone/>
          </a:pPr>
          <a:r>
            <a:rPr lang="es-ES" sz="2400" kern="1200" dirty="0">
              <a:latin typeface="Comic Sans MS" panose="030F0702030302020204" pitchFamily="66" charset="0"/>
            </a:rPr>
            <a:t>INCREMENTO</a:t>
          </a:r>
        </a:p>
        <a:p>
          <a:pPr marL="0" lvl="0" indent="0" algn="l" defTabSz="1066800">
            <a:lnSpc>
              <a:spcPts val="2000"/>
            </a:lnSpc>
            <a:spcBef>
              <a:spcPct val="0"/>
            </a:spcBef>
            <a:spcAft>
              <a:spcPct val="35000"/>
            </a:spcAft>
            <a:buNone/>
          </a:pPr>
          <a:r>
            <a:rPr lang="es-ES" sz="2400" kern="1200" dirty="0">
              <a:latin typeface="Comic Sans MS" panose="030F0702030302020204" pitchFamily="66" charset="0"/>
            </a:rPr>
            <a:t>891,667.90</a:t>
          </a:r>
        </a:p>
      </dsp:txBody>
      <dsp:txXfrm>
        <a:off x="4925654" y="667346"/>
        <a:ext cx="2592854" cy="7954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D9F8B7-8806-4654-98B6-7FFA2F38AC70}">
      <dsp:nvSpPr>
        <dsp:cNvPr id="0" name=""/>
        <dsp:cNvSpPr/>
      </dsp:nvSpPr>
      <dsp:spPr>
        <a:xfrm>
          <a:off x="909320" y="0"/>
          <a:ext cx="6329794" cy="4680520"/>
        </a:xfrm>
        <a:prstGeom prst="quadArrow">
          <a:avLst>
            <a:gd name="adj1" fmla="val 2000"/>
            <a:gd name="adj2" fmla="val 4000"/>
            <a:gd name="adj3" fmla="val 5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684C629-3B02-4709-94EB-B6BFF3916CDD}">
      <dsp:nvSpPr>
        <dsp:cNvPr id="0" name=""/>
        <dsp:cNvSpPr/>
      </dsp:nvSpPr>
      <dsp:spPr>
        <a:xfrm>
          <a:off x="1422347" y="304233"/>
          <a:ext cx="2358570" cy="1872208"/>
        </a:xfrm>
        <a:prstGeom prst="roundRect">
          <a:avLst/>
        </a:prstGeom>
        <a:gradFill rotWithShape="0">
          <a:gsLst>
            <a:gs pos="0">
              <a:schemeClr val="accent6">
                <a:alpha val="90000"/>
                <a:hueOff val="0"/>
                <a:satOff val="0"/>
                <a:lumOff val="0"/>
                <a:alphaOff val="0"/>
                <a:satMod val="103000"/>
                <a:lumMod val="102000"/>
                <a:tint val="94000"/>
              </a:schemeClr>
            </a:gs>
            <a:gs pos="50000">
              <a:schemeClr val="accent6">
                <a:alpha val="90000"/>
                <a:hueOff val="0"/>
                <a:satOff val="0"/>
                <a:lumOff val="0"/>
                <a:alphaOff val="0"/>
                <a:satMod val="110000"/>
                <a:lumMod val="100000"/>
                <a:shade val="100000"/>
              </a:schemeClr>
            </a:gs>
            <a:gs pos="100000">
              <a:schemeClr val="accent6">
                <a:alpha val="9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kern="1200" dirty="0">
              <a:solidFill>
                <a:schemeClr val="tx1"/>
              </a:solidFill>
              <a:latin typeface="Comic Sans MS" panose="030F0702030302020204" pitchFamily="66" charset="0"/>
            </a:rPr>
            <a:t>Que se otorgue Certidumbre Jurídica a los Contribuyentes</a:t>
          </a:r>
          <a:endParaRPr lang="es-MX" sz="2400" b="1" kern="1200" dirty="0">
            <a:solidFill>
              <a:schemeClr val="tx1"/>
            </a:solidFill>
            <a:latin typeface="Comic Sans MS" panose="030F0702030302020204" pitchFamily="66" charset="0"/>
          </a:endParaRPr>
        </a:p>
      </dsp:txBody>
      <dsp:txXfrm>
        <a:off x="1513741" y="395627"/>
        <a:ext cx="2175782" cy="1689420"/>
      </dsp:txXfrm>
    </dsp:sp>
    <dsp:sp modelId="{2AA23A68-A12F-4B29-9A34-DF98524D8644}">
      <dsp:nvSpPr>
        <dsp:cNvPr id="0" name=""/>
        <dsp:cNvSpPr/>
      </dsp:nvSpPr>
      <dsp:spPr>
        <a:xfrm>
          <a:off x="4353298" y="339805"/>
          <a:ext cx="2286321" cy="1872208"/>
        </a:xfrm>
        <a:prstGeom prst="roundRect">
          <a:avLst/>
        </a:prstGeom>
        <a:gradFill rotWithShape="0">
          <a:gsLst>
            <a:gs pos="0">
              <a:schemeClr val="accent6">
                <a:alpha val="90000"/>
                <a:hueOff val="0"/>
                <a:satOff val="0"/>
                <a:lumOff val="0"/>
                <a:alphaOff val="-13333"/>
                <a:satMod val="103000"/>
                <a:lumMod val="102000"/>
                <a:tint val="94000"/>
              </a:schemeClr>
            </a:gs>
            <a:gs pos="50000">
              <a:schemeClr val="accent6">
                <a:alpha val="90000"/>
                <a:hueOff val="0"/>
                <a:satOff val="0"/>
                <a:lumOff val="0"/>
                <a:alphaOff val="-13333"/>
                <a:satMod val="110000"/>
                <a:lumMod val="100000"/>
                <a:shade val="100000"/>
              </a:schemeClr>
            </a:gs>
            <a:gs pos="100000">
              <a:schemeClr val="accent6">
                <a:alpha val="90000"/>
                <a:hueOff val="0"/>
                <a:satOff val="0"/>
                <a:lumOff val="0"/>
                <a:alphaOff val="-13333"/>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kern="1200" dirty="0">
              <a:solidFill>
                <a:schemeClr val="tx1"/>
              </a:solidFill>
              <a:latin typeface="Comic Sans MS" panose="030F0702030302020204" pitchFamily="66" charset="0"/>
            </a:rPr>
            <a:t>Que el pago de las Contribuciones sea Sencillo y Asequible</a:t>
          </a:r>
        </a:p>
      </dsp:txBody>
      <dsp:txXfrm>
        <a:off x="4444692" y="431199"/>
        <a:ext cx="2103533" cy="1689420"/>
      </dsp:txXfrm>
    </dsp:sp>
    <dsp:sp modelId="{618F395F-33B6-40C6-A7B1-14B238E0F666}">
      <dsp:nvSpPr>
        <dsp:cNvPr id="0" name=""/>
        <dsp:cNvSpPr/>
      </dsp:nvSpPr>
      <dsp:spPr>
        <a:xfrm>
          <a:off x="1448820" y="2611711"/>
          <a:ext cx="2358570" cy="1934777"/>
        </a:xfrm>
        <a:prstGeom prst="roundRect">
          <a:avLst/>
        </a:prstGeom>
        <a:gradFill rotWithShape="0">
          <a:gsLst>
            <a:gs pos="0">
              <a:schemeClr val="accent6">
                <a:alpha val="90000"/>
                <a:hueOff val="0"/>
                <a:satOff val="0"/>
                <a:lumOff val="0"/>
                <a:alphaOff val="-26667"/>
                <a:satMod val="103000"/>
                <a:lumMod val="102000"/>
                <a:tint val="94000"/>
              </a:schemeClr>
            </a:gs>
            <a:gs pos="50000">
              <a:schemeClr val="accent6">
                <a:alpha val="90000"/>
                <a:hueOff val="0"/>
                <a:satOff val="0"/>
                <a:lumOff val="0"/>
                <a:alphaOff val="-26667"/>
                <a:satMod val="110000"/>
                <a:lumMod val="100000"/>
                <a:shade val="100000"/>
              </a:schemeClr>
            </a:gs>
            <a:gs pos="100000">
              <a:schemeClr val="accent6">
                <a:alpha val="90000"/>
                <a:hueOff val="0"/>
                <a:satOff val="0"/>
                <a:lumOff val="0"/>
                <a:alphaOff val="-26667"/>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kern="1200" dirty="0">
              <a:solidFill>
                <a:schemeClr val="tx1"/>
              </a:solidFill>
              <a:latin typeface="Comic Sans MS" panose="030F0702030302020204" pitchFamily="66" charset="0"/>
            </a:rPr>
            <a:t>Que el monto a recaudar sea “Mayor” que el Costo de su Recaudación y Fiscalización</a:t>
          </a:r>
        </a:p>
      </dsp:txBody>
      <dsp:txXfrm>
        <a:off x="1543268" y="2706159"/>
        <a:ext cx="2169674" cy="1745881"/>
      </dsp:txXfrm>
    </dsp:sp>
    <dsp:sp modelId="{7129BB94-7BE2-4759-9440-A845858F1842}">
      <dsp:nvSpPr>
        <dsp:cNvPr id="0" name=""/>
        <dsp:cNvSpPr/>
      </dsp:nvSpPr>
      <dsp:spPr>
        <a:xfrm>
          <a:off x="4469319" y="2543769"/>
          <a:ext cx="2244833" cy="1872208"/>
        </a:xfrm>
        <a:prstGeom prst="roundRect">
          <a:avLst/>
        </a:prstGeom>
        <a:gradFill rotWithShape="0">
          <a:gsLst>
            <a:gs pos="0">
              <a:schemeClr val="accent6">
                <a:alpha val="90000"/>
                <a:hueOff val="0"/>
                <a:satOff val="0"/>
                <a:lumOff val="0"/>
                <a:alphaOff val="-40000"/>
                <a:satMod val="103000"/>
                <a:lumMod val="102000"/>
                <a:tint val="94000"/>
              </a:schemeClr>
            </a:gs>
            <a:gs pos="50000">
              <a:schemeClr val="accent6">
                <a:alpha val="90000"/>
                <a:hueOff val="0"/>
                <a:satOff val="0"/>
                <a:lumOff val="0"/>
                <a:alphaOff val="-40000"/>
                <a:satMod val="110000"/>
                <a:lumMod val="100000"/>
                <a:shade val="100000"/>
              </a:schemeClr>
            </a:gs>
            <a:gs pos="100000">
              <a:schemeClr val="accent6">
                <a:alpha val="90000"/>
                <a:hueOff val="0"/>
                <a:satOff val="0"/>
                <a:lumOff val="0"/>
                <a:alphaOff val="-4000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kern="1200" dirty="0">
              <a:solidFill>
                <a:schemeClr val="tx1"/>
              </a:solidFill>
              <a:latin typeface="Comic Sans MS" panose="030F0702030302020204" pitchFamily="66" charset="0"/>
            </a:rPr>
            <a:t>Que las contribuciones sean Estables para las Finanzas Públicas.</a:t>
          </a:r>
          <a:endParaRPr lang="es-ES" sz="2000" kern="1200" dirty="0">
            <a:solidFill>
              <a:schemeClr val="tx1"/>
            </a:solidFill>
          </a:endParaRPr>
        </a:p>
      </dsp:txBody>
      <dsp:txXfrm>
        <a:off x="4560713" y="2635163"/>
        <a:ext cx="2062045" cy="16894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FA31AE-7C1E-4FC9-8806-A814E8391538}">
      <dsp:nvSpPr>
        <dsp:cNvPr id="0" name=""/>
        <dsp:cNvSpPr/>
      </dsp:nvSpPr>
      <dsp:spPr>
        <a:xfrm>
          <a:off x="17576" y="458608"/>
          <a:ext cx="6060847" cy="882690"/>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254000" bIns="140127" numCol="1" spcCol="1270" anchor="ctr" anchorCtr="0">
          <a:noAutofit/>
        </a:bodyPr>
        <a:lstStyle/>
        <a:p>
          <a:pPr marL="0" lvl="0" indent="0" algn="l" defTabSz="622300">
            <a:lnSpc>
              <a:spcPct val="90000"/>
            </a:lnSpc>
            <a:spcBef>
              <a:spcPct val="0"/>
            </a:spcBef>
            <a:spcAft>
              <a:spcPct val="35000"/>
            </a:spcAft>
            <a:buNone/>
          </a:pPr>
          <a:r>
            <a:rPr lang="es-ES" sz="1400" kern="1200" dirty="0"/>
            <a:t>ORDEN DE VISITA</a:t>
          </a:r>
        </a:p>
      </dsp:txBody>
      <dsp:txXfrm>
        <a:off x="17576" y="679281"/>
        <a:ext cx="5840175" cy="441345"/>
      </dsp:txXfrm>
    </dsp:sp>
    <dsp:sp modelId="{1FFDCE00-20F9-4BD0-BA2E-C3AB756794D0}">
      <dsp:nvSpPr>
        <dsp:cNvPr id="0" name=""/>
        <dsp:cNvSpPr/>
      </dsp:nvSpPr>
      <dsp:spPr>
        <a:xfrm>
          <a:off x="17576" y="1139289"/>
          <a:ext cx="1866740" cy="1700386"/>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ts val="1800"/>
            </a:lnSpc>
            <a:spcBef>
              <a:spcPct val="0"/>
            </a:spcBef>
            <a:spcAft>
              <a:spcPts val="0"/>
            </a:spcAft>
            <a:buNone/>
          </a:pPr>
          <a:r>
            <a:rPr lang="es-ES" sz="1800" kern="1200" dirty="0">
              <a:latin typeface="Comic Sans MS" panose="030F0702030302020204" pitchFamily="66" charset="0"/>
            </a:rPr>
            <a:t>Autoridad presume </a:t>
          </a:r>
          <a:r>
            <a:rPr lang="es-ES" sz="1800" b="1" kern="1200" dirty="0">
              <a:latin typeface="Comic Sans MS" panose="030F0702030302020204" pitchFamily="66" charset="0"/>
            </a:rPr>
            <a:t>CFDI´s falsos</a:t>
          </a:r>
          <a:r>
            <a:rPr lang="es-ES" sz="1800" kern="1200" dirty="0">
              <a:latin typeface="Comic Sans MS" panose="030F0702030302020204" pitchFamily="66" charset="0"/>
            </a:rPr>
            <a:t>: motivos de la autoridad</a:t>
          </a:r>
        </a:p>
      </dsp:txBody>
      <dsp:txXfrm>
        <a:off x="17576" y="1139289"/>
        <a:ext cx="1866740" cy="1700386"/>
      </dsp:txXfrm>
    </dsp:sp>
    <dsp:sp modelId="{B0DFFBFB-631C-42A1-AA9C-1D299C7B4B62}">
      <dsp:nvSpPr>
        <dsp:cNvPr id="0" name=""/>
        <dsp:cNvSpPr/>
      </dsp:nvSpPr>
      <dsp:spPr>
        <a:xfrm>
          <a:off x="1884317" y="752838"/>
          <a:ext cx="4194106" cy="882690"/>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254000" bIns="140127" numCol="1" spcCol="1270" anchor="ctr" anchorCtr="0">
          <a:noAutofit/>
        </a:bodyPr>
        <a:lstStyle/>
        <a:p>
          <a:pPr marL="0" lvl="0" indent="0" algn="l" defTabSz="622300">
            <a:lnSpc>
              <a:spcPct val="90000"/>
            </a:lnSpc>
            <a:spcBef>
              <a:spcPct val="0"/>
            </a:spcBef>
            <a:spcAft>
              <a:spcPct val="35000"/>
            </a:spcAft>
            <a:buNone/>
          </a:pPr>
          <a:r>
            <a:rPr lang="es-ES" sz="1400" kern="1200" dirty="0"/>
            <a:t>LUGAR DE LA VISITA</a:t>
          </a:r>
        </a:p>
      </dsp:txBody>
      <dsp:txXfrm>
        <a:off x="1884317" y="973511"/>
        <a:ext cx="3973434" cy="441345"/>
      </dsp:txXfrm>
    </dsp:sp>
    <dsp:sp modelId="{9E834CB8-B601-4471-B697-3A105B941E4D}">
      <dsp:nvSpPr>
        <dsp:cNvPr id="0" name=""/>
        <dsp:cNvSpPr/>
      </dsp:nvSpPr>
      <dsp:spPr>
        <a:xfrm>
          <a:off x="1898233" y="1280697"/>
          <a:ext cx="1838907" cy="2187972"/>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ts val="1800"/>
            </a:lnSpc>
            <a:spcBef>
              <a:spcPct val="0"/>
            </a:spcBef>
            <a:spcAft>
              <a:spcPts val="0"/>
            </a:spcAft>
            <a:buNone/>
          </a:pPr>
          <a:r>
            <a:rPr lang="es-ES" sz="1800" kern="1200" dirty="0">
              <a:latin typeface="Comic Sans MS" panose="030F0702030302020204" pitchFamily="66" charset="0"/>
            </a:rPr>
            <a:t>Domicilio Fiscal,</a:t>
          </a:r>
        </a:p>
        <a:p>
          <a:pPr marL="0" lvl="0" indent="0" algn="just" defTabSz="800100">
            <a:lnSpc>
              <a:spcPts val="1800"/>
            </a:lnSpc>
            <a:spcBef>
              <a:spcPct val="0"/>
            </a:spcBef>
            <a:spcAft>
              <a:spcPts val="0"/>
            </a:spcAft>
            <a:buNone/>
          </a:pPr>
          <a:r>
            <a:rPr lang="es-ES" sz="1800" kern="1200" dirty="0">
              <a:latin typeface="Comic Sans MS" panose="030F0702030302020204" pitchFamily="66" charset="0"/>
            </a:rPr>
            <a:t>sucursales,</a:t>
          </a:r>
        </a:p>
        <a:p>
          <a:pPr marL="0" lvl="0" indent="0" algn="just" defTabSz="800100">
            <a:lnSpc>
              <a:spcPts val="1800"/>
            </a:lnSpc>
            <a:spcBef>
              <a:spcPct val="0"/>
            </a:spcBef>
            <a:spcAft>
              <a:spcPts val="0"/>
            </a:spcAft>
            <a:buNone/>
          </a:pPr>
          <a:r>
            <a:rPr lang="es-ES" sz="1800" kern="1200" dirty="0">
              <a:latin typeface="Comic Sans MS" panose="030F0702030302020204" pitchFamily="66" charset="0"/>
            </a:rPr>
            <a:t>locales,</a:t>
          </a:r>
        </a:p>
        <a:p>
          <a:pPr marL="0" lvl="0" indent="0" algn="l" defTabSz="800100">
            <a:lnSpc>
              <a:spcPts val="1800"/>
            </a:lnSpc>
            <a:spcBef>
              <a:spcPct val="0"/>
            </a:spcBef>
            <a:spcAft>
              <a:spcPts val="0"/>
            </a:spcAft>
            <a:buNone/>
          </a:pPr>
          <a:r>
            <a:rPr lang="es-ES" sz="1800" kern="1200" dirty="0">
              <a:latin typeface="Comic Sans MS" panose="030F0702030302020204" pitchFamily="66" charset="0"/>
            </a:rPr>
            <a:t>oficinas, etc. Donde se realicen las actividades que amparan los CFDI´s</a:t>
          </a:r>
        </a:p>
      </dsp:txBody>
      <dsp:txXfrm>
        <a:off x="1898233" y="1280697"/>
        <a:ext cx="1838907" cy="2187972"/>
      </dsp:txXfrm>
    </dsp:sp>
    <dsp:sp modelId="{4BB247DB-D6F0-403D-8C68-BA0284EB6F95}">
      <dsp:nvSpPr>
        <dsp:cNvPr id="0" name=""/>
        <dsp:cNvSpPr/>
      </dsp:nvSpPr>
      <dsp:spPr>
        <a:xfrm>
          <a:off x="3751058" y="1047068"/>
          <a:ext cx="2327365" cy="882690"/>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254000" bIns="140127" numCol="1" spcCol="1270" anchor="ctr" anchorCtr="0">
          <a:noAutofit/>
        </a:bodyPr>
        <a:lstStyle/>
        <a:p>
          <a:pPr marL="0" lvl="0" indent="0" algn="l" defTabSz="622300">
            <a:lnSpc>
              <a:spcPct val="90000"/>
            </a:lnSpc>
            <a:spcBef>
              <a:spcPct val="0"/>
            </a:spcBef>
            <a:spcAft>
              <a:spcPct val="35000"/>
            </a:spcAft>
            <a:buNone/>
          </a:pPr>
          <a:r>
            <a:rPr lang="es-ES" sz="1400" kern="1200" dirty="0"/>
            <a:t>ENTREGA DE LA ORDEN</a:t>
          </a:r>
        </a:p>
      </dsp:txBody>
      <dsp:txXfrm>
        <a:off x="3751058" y="1267741"/>
        <a:ext cx="2106693" cy="441345"/>
      </dsp:txXfrm>
    </dsp:sp>
    <dsp:sp modelId="{1ABE9A86-B392-4238-A885-D780EA98BE76}">
      <dsp:nvSpPr>
        <dsp:cNvPr id="0" name=""/>
        <dsp:cNvSpPr/>
      </dsp:nvSpPr>
      <dsp:spPr>
        <a:xfrm>
          <a:off x="3775904" y="1678565"/>
          <a:ext cx="1866740" cy="2079783"/>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ts val="1800"/>
            </a:lnSpc>
            <a:spcBef>
              <a:spcPct val="0"/>
            </a:spcBef>
            <a:spcAft>
              <a:spcPts val="0"/>
            </a:spcAft>
            <a:buNone/>
          </a:pPr>
          <a:r>
            <a:rPr lang="es-ES" sz="1800" kern="1200" dirty="0">
              <a:latin typeface="Comic Sans MS" panose="030F0702030302020204" pitchFamily="66" charset="0"/>
            </a:rPr>
            <a:t>Fotografías , Videos</a:t>
          </a:r>
        </a:p>
        <a:p>
          <a:pPr marL="0" lvl="0" indent="0" algn="just" defTabSz="800100">
            <a:lnSpc>
              <a:spcPts val="1800"/>
            </a:lnSpc>
            <a:spcBef>
              <a:spcPct val="0"/>
            </a:spcBef>
            <a:spcAft>
              <a:spcPts val="0"/>
            </a:spcAft>
            <a:buNone/>
          </a:pPr>
          <a:r>
            <a:rPr lang="es-ES" sz="1800" kern="1200" dirty="0">
              <a:latin typeface="Comic Sans MS" panose="030F0702030302020204" pitchFamily="66" charset="0"/>
            </a:rPr>
            <a:t>Audios</a:t>
          </a:r>
        </a:p>
      </dsp:txBody>
      <dsp:txXfrm>
        <a:off x="3775904" y="1678565"/>
        <a:ext cx="1866740" cy="2079783"/>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sldImg"/>
          </p:nvPr>
        </p:nvSpPr>
        <p:spPr>
          <a:xfrm>
            <a:off x="533520" y="764280"/>
            <a:ext cx="6704640" cy="3771360"/>
          </a:xfrm>
          <a:prstGeom prst="rect">
            <a:avLst/>
          </a:prstGeom>
          <a:noFill/>
          <a:ln w="0">
            <a:noFill/>
          </a:ln>
        </p:spPr>
        <p:txBody>
          <a:bodyPr lIns="0" rIns="0" tIns="0" bIns="0" anchor="ctr">
            <a:noAutofit/>
          </a:bodyPr>
          <a:p>
            <a:r>
              <a:rPr b="0" lang="es-MX" sz="1800" spc="-1" strike="noStrike">
                <a:solidFill>
                  <a:srgbClr val="000000"/>
                </a:solidFill>
                <a:latin typeface="Calibri"/>
              </a:rPr>
              <a:t>Pulse para desplazar la página</a:t>
            </a:r>
            <a:endParaRPr b="0" lang="es-MX" sz="1800" spc="-1" strike="noStrike">
              <a:solidFill>
                <a:srgbClr val="000000"/>
              </a:solidFill>
              <a:latin typeface="Calibri"/>
            </a:endParaRPr>
          </a:p>
        </p:txBody>
      </p:sp>
      <p:sp>
        <p:nvSpPr>
          <p:cNvPr id="124"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pPr marL="216000" indent="0">
              <a:buNone/>
            </a:pPr>
            <a:r>
              <a:rPr b="0" lang="es-MX" sz="2000" spc="-1" strike="noStrike">
                <a:latin typeface="Arial"/>
              </a:rPr>
              <a:t>Pulse para editar el formato de las notas</a:t>
            </a:r>
            <a:endParaRPr b="0" lang="es-MX" sz="2000" spc="-1" strike="noStrike">
              <a:latin typeface="Arial"/>
            </a:endParaRPr>
          </a:p>
        </p:txBody>
      </p:sp>
      <p:sp>
        <p:nvSpPr>
          <p:cNvPr id="125" name="PlaceHolder 3"/>
          <p:cNvSpPr>
            <a:spLocks noGrp="1"/>
          </p:cNvSpPr>
          <p:nvPr>
            <p:ph type="hdr"/>
          </p:nvPr>
        </p:nvSpPr>
        <p:spPr>
          <a:xfrm>
            <a:off x="0" y="0"/>
            <a:ext cx="3372840" cy="502560"/>
          </a:xfrm>
          <a:prstGeom prst="rect">
            <a:avLst/>
          </a:prstGeom>
          <a:noFill/>
          <a:ln w="0">
            <a:noFill/>
          </a:ln>
        </p:spPr>
        <p:txBody>
          <a:bodyPr lIns="0" rIns="0" tIns="0" bIns="0" anchor="t">
            <a:noAutofit/>
          </a:bodyPr>
          <a:p>
            <a:pPr indent="0">
              <a:buNone/>
            </a:pPr>
            <a:r>
              <a:rPr b="0" lang="es-MX" sz="1400" spc="-1" strike="noStrike">
                <a:latin typeface="Times New Roman"/>
              </a:rPr>
              <a:t>&lt;cabecera&gt;</a:t>
            </a:r>
            <a:endParaRPr b="0" lang="es-MX" sz="1400" spc="-1" strike="noStrike">
              <a:latin typeface="Times New Roman"/>
            </a:endParaRPr>
          </a:p>
        </p:txBody>
      </p:sp>
      <p:sp>
        <p:nvSpPr>
          <p:cNvPr id="126" name="PlaceHolder 4"/>
          <p:cNvSpPr>
            <a:spLocks noGrp="1"/>
          </p:cNvSpPr>
          <p:nvPr>
            <p:ph type="dt" idx="10"/>
          </p:nvPr>
        </p:nvSpPr>
        <p:spPr>
          <a:xfrm>
            <a:off x="4399200" y="0"/>
            <a:ext cx="3372840" cy="502560"/>
          </a:xfrm>
          <a:prstGeom prst="rect">
            <a:avLst/>
          </a:prstGeom>
          <a:noFill/>
          <a:ln w="0">
            <a:noFill/>
          </a:ln>
        </p:spPr>
        <p:txBody>
          <a:bodyPr lIns="0" rIns="0" tIns="0" bIns="0" anchor="t">
            <a:noAutofit/>
          </a:bodyPr>
          <a:lstStyle>
            <a:lvl1pPr indent="0" algn="r">
              <a:buNone/>
              <a:defRPr b="0" lang="es-MX" sz="1400" spc="-1" strike="noStrike">
                <a:latin typeface="Times New Roman"/>
              </a:defRPr>
            </a:lvl1pPr>
          </a:lstStyle>
          <a:p>
            <a:pPr indent="0" algn="r">
              <a:buNone/>
            </a:pPr>
            <a:r>
              <a:rPr b="0" lang="es-MX" sz="1400" spc="-1" strike="noStrike">
                <a:latin typeface="Times New Roman"/>
              </a:rPr>
              <a:t>&lt;fecha/hora&gt;</a:t>
            </a:r>
            <a:endParaRPr b="0" lang="es-MX" sz="1400" spc="-1" strike="noStrike">
              <a:latin typeface="Times New Roman"/>
            </a:endParaRPr>
          </a:p>
        </p:txBody>
      </p:sp>
      <p:sp>
        <p:nvSpPr>
          <p:cNvPr id="127" name="PlaceHolder 5"/>
          <p:cNvSpPr>
            <a:spLocks noGrp="1"/>
          </p:cNvSpPr>
          <p:nvPr>
            <p:ph type="ftr" idx="11"/>
          </p:nvPr>
        </p:nvSpPr>
        <p:spPr>
          <a:xfrm>
            <a:off x="0" y="9555480"/>
            <a:ext cx="3372840" cy="502560"/>
          </a:xfrm>
          <a:prstGeom prst="rect">
            <a:avLst/>
          </a:prstGeom>
          <a:noFill/>
          <a:ln w="0">
            <a:noFill/>
          </a:ln>
        </p:spPr>
        <p:txBody>
          <a:bodyPr lIns="0" rIns="0" tIns="0" bIns="0" anchor="b">
            <a:noAutofit/>
          </a:bodyPr>
          <a:lstStyle>
            <a:lvl1pPr indent="0">
              <a:buNone/>
              <a:defRPr b="0" lang="es-MX" sz="1400" spc="-1" strike="noStrike">
                <a:latin typeface="Times New Roman"/>
              </a:defRPr>
            </a:lvl1pPr>
          </a:lstStyle>
          <a:p>
            <a:pPr indent="0">
              <a:buNone/>
            </a:pPr>
            <a:r>
              <a:rPr b="0" lang="es-MX" sz="1400" spc="-1" strike="noStrike">
                <a:latin typeface="Times New Roman"/>
              </a:rPr>
              <a:t>&lt;pie de página&gt;</a:t>
            </a:r>
            <a:endParaRPr b="0" lang="es-MX" sz="1400" spc="-1" strike="noStrike">
              <a:latin typeface="Times New Roman"/>
            </a:endParaRPr>
          </a:p>
        </p:txBody>
      </p:sp>
      <p:sp>
        <p:nvSpPr>
          <p:cNvPr id="128" name="PlaceHolder 6"/>
          <p:cNvSpPr>
            <a:spLocks noGrp="1"/>
          </p:cNvSpPr>
          <p:nvPr>
            <p:ph type="sldNum" idx="12"/>
          </p:nvPr>
        </p:nvSpPr>
        <p:spPr>
          <a:xfrm>
            <a:off x="4399200" y="9555480"/>
            <a:ext cx="3372840" cy="502560"/>
          </a:xfrm>
          <a:prstGeom prst="rect">
            <a:avLst/>
          </a:prstGeom>
          <a:noFill/>
          <a:ln w="0">
            <a:noFill/>
          </a:ln>
        </p:spPr>
        <p:txBody>
          <a:bodyPr lIns="0" rIns="0" tIns="0" bIns="0" anchor="b">
            <a:noAutofit/>
          </a:bodyPr>
          <a:lstStyle>
            <a:lvl1pPr indent="0" algn="r">
              <a:buNone/>
              <a:defRPr b="0" lang="es-MX" sz="1400" spc="-1" strike="noStrike">
                <a:latin typeface="Times New Roman"/>
              </a:defRPr>
            </a:lvl1pPr>
          </a:lstStyle>
          <a:p>
            <a:pPr indent="0" algn="r">
              <a:buNone/>
            </a:pPr>
            <a:fld id="{2E56F373-0241-4E8A-B79A-D95FBC308D54}" type="slidenum">
              <a:rPr b="0" lang="es-MX" sz="1400" spc="-1" strike="noStrike">
                <a:latin typeface="Times New Roman"/>
              </a:rPr>
              <a:t>&lt;número&gt;</a:t>
            </a:fld>
            <a:endParaRPr b="0" lang="es-MX"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_rels/notesSlide3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
</Relationships>
</file>

<file path=ppt/notesSlides/_rels/notesSlide3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38.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
</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
</Relationships>
</file>

<file path=ppt/notesSlides/_rels/notesSlide4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
</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
</Relationships>
</file>

<file path=ppt/notesSlides/_rels/notesSlide42.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
</Relationships>
</file>

<file path=ppt/notesSlides/_rels/notesSlide43.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
</Relationships>
</file>

<file path=ppt/notesSlides/_rels/notesSlide4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
</Relationships>
</file>

<file path=ppt/notesSlides/_rels/notesSlide4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
</Relationships>
</file>

<file path=ppt/notesSlides/_rels/notesSlide46.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
</Relationships>
</file>

<file path=ppt/notesSlides/_rels/notesSlide4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
</Relationships>
</file>

<file path=ppt/notesSlides/_rels/notesSlide48.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
</Relationships>
</file>

<file path=ppt/notesSlides/_rels/notesSlide49.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
</Relationships>
</file>

<file path=ppt/notesSlides/_rels/notesSlide50.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
</Relationships>
</file>

<file path=ppt/notesSlides/_rels/notesSlide51.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
</Relationships>
</file>

<file path=ppt/notesSlides/_rels/notesSlide52.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
</Relationships>
</file>

<file path=ppt/notesSlides/_rels/notesSlide53.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
</Relationships>
</file>

<file path=ppt/notesSlides/_rels/notesSlide54.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
</Relationships>
</file>

<file path=ppt/notesSlides/_rels/notesSlide55.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
</Relationships>
</file>

<file path=ppt/notesSlides/_rels/notesSlide56.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
</Relationships>
</file>

<file path=ppt/notesSlides/_rels/notesSlide57.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
</Relationships>
</file>

<file path=ppt/notesSlides/_rels/notesSlide58.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
</Relationships>
</file>

<file path=ppt/notesSlides/_rels/notesSlide59.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
</Relationships>
</file>

<file path=ppt/notesSlides/_rels/notesSlide60.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
</Relationships>
</file>

<file path=ppt/notesSlides/_rels/notesSlide61.xml.rels><?xml version="1.0" encoding="UTF-8"?>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
</Relationships>
</file>

<file path=ppt/notesSlides/_rels/notesSlide62.xml.rels><?xml version="1.0" encoding="UTF-8"?>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
</Relationships>
</file>

<file path=ppt/notesSlides/_rels/notesSlide63.xml.rels><?xml version="1.0" encoding="UTF-8"?>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
</Relationships>
</file>

<file path=ppt/notesSlides/_rels/notesSlide64.xml.rels><?xml version="1.0" encoding="UTF-8"?>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
</Relationships>
</file>

<file path=ppt/notesSlides/_rels/notesSlide65.xml.rels><?xml version="1.0" encoding="UTF-8"?>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
</Relationships>
</file>

<file path=ppt/notesSlides/_rels/notesSlide66.xml.rels><?xml version="1.0" encoding="UTF-8"?>
<Relationships xmlns="http://schemas.openxmlformats.org/package/2006/relationships"><Relationship Id="rId1" Type="http://schemas.openxmlformats.org/officeDocument/2006/relationships/slide" Target="../slides/slide66.xml"/><Relationship Id="rId2" Type="http://schemas.openxmlformats.org/officeDocument/2006/relationships/notesMaster" Target="../notesMasters/notesMaster1.xml"/>
</Relationships>
</file>

<file path=ppt/notesSlides/_rels/notesSlide67.xml.rels><?xml version="1.0" encoding="UTF-8"?>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
</Relationships>
</file>

<file path=ppt/notesSlides/_rels/notesSlide68.xml.rels><?xml version="1.0" encoding="UTF-8"?>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
</Relationships>
</file>

<file path=ppt/notesSlides/_rels/notesSlide69.xml.rels><?xml version="1.0" encoding="UTF-8"?>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
</Relationships>
</file>

<file path=ppt/notesSlides/_rels/notesSlide70.xml.rels><?xml version="1.0" encoding="UTF-8"?>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
</Relationships>
</file>

<file path=ppt/notesSlides/_rels/notesSlide71.xml.rels><?xml version="1.0" encoding="UTF-8"?>
<Relationships xmlns="http://schemas.openxmlformats.org/package/2006/relationships"><Relationship Id="rId1" Type="http://schemas.openxmlformats.org/officeDocument/2006/relationships/slide" Target="../slides/slide71.xml"/><Relationship Id="rId2" Type="http://schemas.openxmlformats.org/officeDocument/2006/relationships/notesMaster" Target="../notesMasters/notesMaster1.xml"/>
</Relationships>
</file>

<file path=ppt/notesSlides/_rels/notesSlide72.xml.rels><?xml version="1.0" encoding="UTF-8"?>
<Relationships xmlns="http://schemas.openxmlformats.org/package/2006/relationships"><Relationship Id="rId1" Type="http://schemas.openxmlformats.org/officeDocument/2006/relationships/slide" Target="../slides/slide72.xml"/><Relationship Id="rId2" Type="http://schemas.openxmlformats.org/officeDocument/2006/relationships/notesMaster" Target="../notesMasters/notesMaster1.xml"/>
</Relationships>
</file>

<file path=ppt/notesSlides/_rels/notesSlide73.xml.rels><?xml version="1.0" encoding="UTF-8"?>
<Relationships xmlns="http://schemas.openxmlformats.org/package/2006/relationships"><Relationship Id="rId1" Type="http://schemas.openxmlformats.org/officeDocument/2006/relationships/slide" Target="../slides/slide73.xml"/><Relationship Id="rId2" Type="http://schemas.openxmlformats.org/officeDocument/2006/relationships/notesMaster" Target="../notesMasters/notesMaster1.xml"/>
</Relationships>
</file>

<file path=ppt/notesSlides/_rels/notesSlide74.xml.rels><?xml version="1.0" encoding="UTF-8"?>
<Relationships xmlns="http://schemas.openxmlformats.org/package/2006/relationships"><Relationship Id="rId1" Type="http://schemas.openxmlformats.org/officeDocument/2006/relationships/slide" Target="../slides/slide74.xml"/><Relationship Id="rId2" Type="http://schemas.openxmlformats.org/officeDocument/2006/relationships/notesMaster" Target="../notesMasters/notesMaster1.xml"/>
</Relationships>
</file>

<file path=ppt/notesSlides/_rels/notesSlide75.xml.rels><?xml version="1.0" encoding="UTF-8"?>
<Relationships xmlns="http://schemas.openxmlformats.org/package/2006/relationships"><Relationship Id="rId1" Type="http://schemas.openxmlformats.org/officeDocument/2006/relationships/slide" Target="../slides/slide75.xml"/><Relationship Id="rId2" Type="http://schemas.openxmlformats.org/officeDocument/2006/relationships/notesMaster" Target="../notesMasters/notesMaster1.xml"/>
</Relationships>
</file>

<file path=ppt/notesSlides/_rels/notesSlide76.xml.rels><?xml version="1.0" encoding="UTF-8"?>
<Relationships xmlns="http://schemas.openxmlformats.org/package/2006/relationships"><Relationship Id="rId1" Type="http://schemas.openxmlformats.org/officeDocument/2006/relationships/slide" Target="../slides/slide76.xml"/><Relationship Id="rId2" Type="http://schemas.openxmlformats.org/officeDocument/2006/relationships/notesMaster" Target="../notesMasters/notesMaster1.xml"/>
</Relationships>
</file>

<file path=ppt/notesSlides/_rels/notesSlide77.xml.rels><?xml version="1.0" encoding="UTF-8"?>
<Relationships xmlns="http://schemas.openxmlformats.org/package/2006/relationships"><Relationship Id="rId1" Type="http://schemas.openxmlformats.org/officeDocument/2006/relationships/slide" Target="../slides/slide77.xml"/><Relationship Id="rId2" Type="http://schemas.openxmlformats.org/officeDocument/2006/relationships/notesMaster" Target="../notesMasters/notesMaster1.xml"/>
</Relationships>
</file>

<file path=ppt/notesSlides/_rels/notesSlide78.xml.rels><?xml version="1.0" encoding="UTF-8"?>
<Relationships xmlns="http://schemas.openxmlformats.org/package/2006/relationships"><Relationship Id="rId1" Type="http://schemas.openxmlformats.org/officeDocument/2006/relationships/slide" Target="../slides/slide78.xml"/><Relationship Id="rId2" Type="http://schemas.openxmlformats.org/officeDocument/2006/relationships/notesMaster" Target="../notesMasters/notesMaster1.xml"/>
</Relationships>
</file>

<file path=ppt/notesSlides/_rels/notesSlide79.xml.rels><?xml version="1.0" encoding="UTF-8"?>
<Relationships xmlns="http://schemas.openxmlformats.org/package/2006/relationships"><Relationship Id="rId1" Type="http://schemas.openxmlformats.org/officeDocument/2006/relationships/slide" Target="../slides/slide79.xml"/><Relationship Id="rId2" Type="http://schemas.openxmlformats.org/officeDocument/2006/relationships/notesMaster" Target="../notesMasters/notesMaster1.xml"/>
</Relationships>
</file>

<file path=ppt/notesSlides/_rels/notesSlide80.xml.rels><?xml version="1.0" encoding="UTF-8"?>
<Relationships xmlns="http://schemas.openxmlformats.org/package/2006/relationships"><Relationship Id="rId1" Type="http://schemas.openxmlformats.org/officeDocument/2006/relationships/slide" Target="../slides/slide80.xml"/><Relationship Id="rId2" Type="http://schemas.openxmlformats.org/officeDocument/2006/relationships/notesMaster" Target="../notesMasters/notesMaster1.xml"/>
</Relationships>
</file>

<file path=ppt/notesSlides/_rels/notesSlide81.xml.rels><?xml version="1.0" encoding="UTF-8"?>
<Relationships xmlns="http://schemas.openxmlformats.org/package/2006/relationships"><Relationship Id="rId1" Type="http://schemas.openxmlformats.org/officeDocument/2006/relationships/slide" Target="../slides/slide81.xml"/><Relationship Id="rId2" Type="http://schemas.openxmlformats.org/officeDocument/2006/relationships/notesMaster" Target="../notesMasters/notesMaster1.xml"/>
</Relationships>
</file>

<file path=ppt/notesSlides/_rels/notesSlide82.xml.rels><?xml version="1.0" encoding="UTF-8"?>
<Relationships xmlns="http://schemas.openxmlformats.org/package/2006/relationships"><Relationship Id="rId1" Type="http://schemas.openxmlformats.org/officeDocument/2006/relationships/slide" Target="../slides/slide82.xml"/><Relationship Id="rId2" Type="http://schemas.openxmlformats.org/officeDocument/2006/relationships/notesMaster" Target="../notesMasters/notesMaster1.xml"/>
</Relationships>
</file>

<file path=ppt/notesSlides/_rels/notesSlide83.xml.rels><?xml version="1.0" encoding="UTF-8"?>
<Relationships xmlns="http://schemas.openxmlformats.org/package/2006/relationships"><Relationship Id="rId1" Type="http://schemas.openxmlformats.org/officeDocument/2006/relationships/slide" Target="../slides/slide83.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7" name="PlaceHolder 1"/>
          <p:cNvSpPr>
            <a:spLocks noGrp="1"/>
          </p:cNvSpPr>
          <p:nvPr>
            <p:ph type="sldImg"/>
          </p:nvPr>
        </p:nvSpPr>
        <p:spPr>
          <a:xfrm>
            <a:off x="2711520" y="533520"/>
            <a:ext cx="3549240" cy="2663640"/>
          </a:xfrm>
          <a:prstGeom prst="rect">
            <a:avLst/>
          </a:prstGeom>
          <a:ln w="0">
            <a:noFill/>
          </a:ln>
        </p:spPr>
      </p:sp>
      <p:sp>
        <p:nvSpPr>
          <p:cNvPr id="998"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999" name="PlaceHolder 3"/>
          <p:cNvSpPr>
            <a:spLocks noGrp="1"/>
          </p:cNvSpPr>
          <p:nvPr>
            <p:ph type="sldNum" idx="13"/>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3E2B11E1-5161-460B-B031-906C991D2268}"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0" name="PlaceHolder 1"/>
          <p:cNvSpPr>
            <a:spLocks noGrp="1"/>
          </p:cNvSpPr>
          <p:nvPr>
            <p:ph type="sldImg"/>
          </p:nvPr>
        </p:nvSpPr>
        <p:spPr>
          <a:xfrm>
            <a:off x="2711520" y="533520"/>
            <a:ext cx="3549240" cy="2663640"/>
          </a:xfrm>
          <a:prstGeom prst="rect">
            <a:avLst/>
          </a:prstGeom>
          <a:ln w="0">
            <a:noFill/>
          </a:ln>
        </p:spPr>
      </p:sp>
      <p:sp>
        <p:nvSpPr>
          <p:cNvPr id="1001"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02" name="PlaceHolder 3"/>
          <p:cNvSpPr>
            <a:spLocks noGrp="1"/>
          </p:cNvSpPr>
          <p:nvPr>
            <p:ph type="sldNum" idx="14"/>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AAB5AB9E-46B6-44E0-B25D-0B33075806CD}"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3" name="PlaceHolder 1"/>
          <p:cNvSpPr>
            <a:spLocks noGrp="1"/>
          </p:cNvSpPr>
          <p:nvPr>
            <p:ph type="sldImg"/>
          </p:nvPr>
        </p:nvSpPr>
        <p:spPr>
          <a:xfrm>
            <a:off x="2711520" y="533520"/>
            <a:ext cx="3549240" cy="2663640"/>
          </a:xfrm>
          <a:prstGeom prst="rect">
            <a:avLst/>
          </a:prstGeom>
          <a:ln w="0">
            <a:noFill/>
          </a:ln>
        </p:spPr>
      </p:sp>
      <p:sp>
        <p:nvSpPr>
          <p:cNvPr id="1004"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05" name="PlaceHolder 3"/>
          <p:cNvSpPr>
            <a:spLocks noGrp="1"/>
          </p:cNvSpPr>
          <p:nvPr>
            <p:ph type="sldNum" idx="15"/>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0DDCD88F-5445-4AE8-BFD1-EC202761CD46}"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6" name="PlaceHolder 1"/>
          <p:cNvSpPr>
            <a:spLocks noGrp="1"/>
          </p:cNvSpPr>
          <p:nvPr>
            <p:ph type="sldImg"/>
          </p:nvPr>
        </p:nvSpPr>
        <p:spPr>
          <a:xfrm>
            <a:off x="2711520" y="533520"/>
            <a:ext cx="3549240" cy="2663640"/>
          </a:xfrm>
          <a:prstGeom prst="rect">
            <a:avLst/>
          </a:prstGeom>
          <a:ln w="0">
            <a:noFill/>
          </a:ln>
        </p:spPr>
      </p:sp>
      <p:sp>
        <p:nvSpPr>
          <p:cNvPr id="1007"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08" name="PlaceHolder 3"/>
          <p:cNvSpPr>
            <a:spLocks noGrp="1"/>
          </p:cNvSpPr>
          <p:nvPr>
            <p:ph type="sldNum" idx="16"/>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2CA6707B-BB81-4756-A7C0-40DB23370814}"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9" name="PlaceHolder 1"/>
          <p:cNvSpPr>
            <a:spLocks noGrp="1"/>
          </p:cNvSpPr>
          <p:nvPr>
            <p:ph type="sldImg"/>
          </p:nvPr>
        </p:nvSpPr>
        <p:spPr>
          <a:xfrm>
            <a:off x="2711520" y="533520"/>
            <a:ext cx="3549240" cy="2663640"/>
          </a:xfrm>
          <a:prstGeom prst="rect">
            <a:avLst/>
          </a:prstGeom>
          <a:ln w="0">
            <a:noFill/>
          </a:ln>
        </p:spPr>
      </p:sp>
      <p:sp>
        <p:nvSpPr>
          <p:cNvPr id="1010"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11" name="PlaceHolder 3"/>
          <p:cNvSpPr>
            <a:spLocks noGrp="1"/>
          </p:cNvSpPr>
          <p:nvPr>
            <p:ph type="ftr" idx="17"/>
          </p:nvPr>
        </p:nvSpPr>
        <p:spPr>
          <a:xfrm>
            <a:off x="0" y="6746040"/>
            <a:ext cx="3887640" cy="354600"/>
          </a:xfrm>
          <a:prstGeom prst="rect">
            <a:avLst/>
          </a:prstGeom>
          <a:noFill/>
          <a:ln w="0">
            <a:noFill/>
          </a:ln>
        </p:spPr>
        <p:txBody>
          <a:bodyPr lIns="92880" rIns="92880" tIns="46440" bIns="46440" anchor="b">
            <a:noAutofit/>
          </a:bodyPr>
          <a:lstStyle>
            <a:lvl1pPr indent="0">
              <a:lnSpc>
                <a:spcPct val="100000"/>
              </a:lnSpc>
              <a:buNone/>
              <a:defRPr b="0" lang="es-MX" sz="1200" spc="-1" strike="noStrike">
                <a:solidFill>
                  <a:srgbClr val="000000"/>
                </a:solidFill>
                <a:latin typeface="+mn-lt"/>
                <a:ea typeface="+mn-ea"/>
              </a:defRPr>
            </a:lvl1pPr>
          </a:lstStyle>
          <a:p>
            <a:pPr indent="0">
              <a:lnSpc>
                <a:spcPct val="100000"/>
              </a:lnSpc>
              <a:buNone/>
            </a:pPr>
            <a:r>
              <a:rPr b="0" lang="es-MX" sz="1200" spc="-1" strike="noStrike">
                <a:solidFill>
                  <a:srgbClr val="000000"/>
                </a:solidFill>
                <a:latin typeface="+mn-lt"/>
                <a:ea typeface="+mn-ea"/>
              </a:rPr>
              <a:t>Material Didáctico preparado por el Centro de Capacitación de SyL CONTADORES </a:t>
            </a:r>
            <a:endParaRPr b="0" lang="es-MX" sz="1200" spc="-1" strike="noStrike">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2" name="PlaceHolder 1"/>
          <p:cNvSpPr>
            <a:spLocks noGrp="1"/>
          </p:cNvSpPr>
          <p:nvPr>
            <p:ph type="sldImg"/>
          </p:nvPr>
        </p:nvSpPr>
        <p:spPr>
          <a:xfrm>
            <a:off x="2711520" y="533520"/>
            <a:ext cx="3549240" cy="2663640"/>
          </a:xfrm>
          <a:prstGeom prst="rect">
            <a:avLst/>
          </a:prstGeom>
          <a:ln w="0">
            <a:noFill/>
          </a:ln>
        </p:spPr>
      </p:sp>
      <p:sp>
        <p:nvSpPr>
          <p:cNvPr id="1013"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14" name="PlaceHolder 3"/>
          <p:cNvSpPr>
            <a:spLocks noGrp="1"/>
          </p:cNvSpPr>
          <p:nvPr>
            <p:ph type="sldNum" idx="18"/>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3AF3DF9F-AB8A-4AA6-B2A4-BDC6DC37597A}"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5" name="PlaceHolder 1"/>
          <p:cNvSpPr>
            <a:spLocks noGrp="1"/>
          </p:cNvSpPr>
          <p:nvPr>
            <p:ph type="sldImg"/>
          </p:nvPr>
        </p:nvSpPr>
        <p:spPr>
          <a:xfrm>
            <a:off x="2711520" y="533520"/>
            <a:ext cx="3549240" cy="2663640"/>
          </a:xfrm>
          <a:prstGeom prst="rect">
            <a:avLst/>
          </a:prstGeom>
          <a:ln w="0">
            <a:noFill/>
          </a:ln>
        </p:spPr>
      </p:sp>
      <p:sp>
        <p:nvSpPr>
          <p:cNvPr id="1016"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17" name="PlaceHolder 3"/>
          <p:cNvSpPr>
            <a:spLocks noGrp="1"/>
          </p:cNvSpPr>
          <p:nvPr>
            <p:ph type="sldNum" idx="19"/>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2F3976F7-9627-47F7-9CAE-22D97D411796}"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8" name="PlaceHolder 1"/>
          <p:cNvSpPr>
            <a:spLocks noGrp="1"/>
          </p:cNvSpPr>
          <p:nvPr>
            <p:ph type="sldImg"/>
          </p:nvPr>
        </p:nvSpPr>
        <p:spPr>
          <a:xfrm>
            <a:off x="2711520" y="533520"/>
            <a:ext cx="3549240" cy="2663640"/>
          </a:xfrm>
          <a:prstGeom prst="rect">
            <a:avLst/>
          </a:prstGeom>
          <a:ln w="0">
            <a:noFill/>
          </a:ln>
        </p:spPr>
      </p:sp>
      <p:sp>
        <p:nvSpPr>
          <p:cNvPr id="1019"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20" name="PlaceHolder 3"/>
          <p:cNvSpPr>
            <a:spLocks noGrp="1"/>
          </p:cNvSpPr>
          <p:nvPr>
            <p:ph type="ftr" idx="20"/>
          </p:nvPr>
        </p:nvSpPr>
        <p:spPr>
          <a:xfrm>
            <a:off x="0" y="6746040"/>
            <a:ext cx="3887640" cy="354600"/>
          </a:xfrm>
          <a:prstGeom prst="rect">
            <a:avLst/>
          </a:prstGeom>
          <a:noFill/>
          <a:ln w="0">
            <a:noFill/>
          </a:ln>
        </p:spPr>
        <p:txBody>
          <a:bodyPr lIns="92880" rIns="92880" tIns="46440" bIns="46440" anchor="b">
            <a:noAutofit/>
          </a:bodyPr>
          <a:lstStyle>
            <a:lvl1pPr indent="0">
              <a:lnSpc>
                <a:spcPct val="100000"/>
              </a:lnSpc>
              <a:buNone/>
              <a:defRPr b="0" lang="es-MX" sz="1200" spc="-1" strike="noStrike">
                <a:solidFill>
                  <a:srgbClr val="000000"/>
                </a:solidFill>
                <a:latin typeface="+mn-lt"/>
                <a:ea typeface="+mn-ea"/>
              </a:defRPr>
            </a:lvl1pPr>
          </a:lstStyle>
          <a:p>
            <a:pPr indent="0">
              <a:lnSpc>
                <a:spcPct val="100000"/>
              </a:lnSpc>
              <a:buNone/>
            </a:pPr>
            <a:r>
              <a:rPr b="0" lang="es-MX" sz="1200" spc="-1" strike="noStrike">
                <a:solidFill>
                  <a:srgbClr val="000000"/>
                </a:solidFill>
                <a:latin typeface="+mn-lt"/>
                <a:ea typeface="+mn-ea"/>
              </a:rPr>
              <a:t>Material Didáctico preparado por el Centro de Capacitación de SyL CONTADORES </a:t>
            </a:r>
            <a:endParaRPr b="0" lang="es-MX" sz="1200" spc="-1" strike="noStrike">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1" name="PlaceHolder 1"/>
          <p:cNvSpPr>
            <a:spLocks noGrp="1"/>
          </p:cNvSpPr>
          <p:nvPr>
            <p:ph type="sldImg"/>
          </p:nvPr>
        </p:nvSpPr>
        <p:spPr>
          <a:xfrm>
            <a:off x="2711520" y="533520"/>
            <a:ext cx="3549240" cy="2663640"/>
          </a:xfrm>
          <a:prstGeom prst="rect">
            <a:avLst/>
          </a:prstGeom>
          <a:ln w="0">
            <a:noFill/>
          </a:ln>
        </p:spPr>
      </p:sp>
      <p:sp>
        <p:nvSpPr>
          <p:cNvPr id="1022"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23" name="PlaceHolder 3"/>
          <p:cNvSpPr>
            <a:spLocks noGrp="1"/>
          </p:cNvSpPr>
          <p:nvPr>
            <p:ph type="sldNum" idx="21"/>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F1534925-7601-4D89-B85E-F3C288E849E0}"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4" name="PlaceHolder 1"/>
          <p:cNvSpPr>
            <a:spLocks noGrp="1"/>
          </p:cNvSpPr>
          <p:nvPr>
            <p:ph type="sldImg"/>
          </p:nvPr>
        </p:nvSpPr>
        <p:spPr>
          <a:xfrm>
            <a:off x="2711520" y="533520"/>
            <a:ext cx="3549240" cy="2663640"/>
          </a:xfrm>
          <a:prstGeom prst="rect">
            <a:avLst/>
          </a:prstGeom>
          <a:ln w="0">
            <a:noFill/>
          </a:ln>
        </p:spPr>
      </p:sp>
      <p:sp>
        <p:nvSpPr>
          <p:cNvPr id="1025"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26" name="PlaceHolder 3"/>
          <p:cNvSpPr>
            <a:spLocks noGrp="1"/>
          </p:cNvSpPr>
          <p:nvPr>
            <p:ph type="sldNum" idx="22"/>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61EBC213-60BB-44B4-8B20-01313408C7F3}"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7" name="PlaceHolder 1"/>
          <p:cNvSpPr>
            <a:spLocks noGrp="1"/>
          </p:cNvSpPr>
          <p:nvPr>
            <p:ph type="sldImg"/>
          </p:nvPr>
        </p:nvSpPr>
        <p:spPr>
          <a:xfrm>
            <a:off x="2711520" y="533520"/>
            <a:ext cx="3549240" cy="2663640"/>
          </a:xfrm>
          <a:prstGeom prst="rect">
            <a:avLst/>
          </a:prstGeom>
          <a:ln w="0">
            <a:noFill/>
          </a:ln>
        </p:spPr>
      </p:sp>
      <p:sp>
        <p:nvSpPr>
          <p:cNvPr id="1028"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29" name="PlaceHolder 3"/>
          <p:cNvSpPr>
            <a:spLocks noGrp="1"/>
          </p:cNvSpPr>
          <p:nvPr>
            <p:ph type="sldNum" idx="23"/>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680662DA-49FC-4685-8D45-11081B3BAA19}"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0" name="PlaceHolder 1"/>
          <p:cNvSpPr>
            <a:spLocks noGrp="1"/>
          </p:cNvSpPr>
          <p:nvPr>
            <p:ph type="sldImg"/>
          </p:nvPr>
        </p:nvSpPr>
        <p:spPr>
          <a:xfrm>
            <a:off x="2711520" y="533520"/>
            <a:ext cx="3549240" cy="2663640"/>
          </a:xfrm>
          <a:prstGeom prst="rect">
            <a:avLst/>
          </a:prstGeom>
          <a:ln w="0">
            <a:noFill/>
          </a:ln>
        </p:spPr>
      </p:sp>
      <p:sp>
        <p:nvSpPr>
          <p:cNvPr id="1031"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32" name="PlaceHolder 3"/>
          <p:cNvSpPr>
            <a:spLocks noGrp="1"/>
          </p:cNvSpPr>
          <p:nvPr>
            <p:ph type="sldNum" idx="24"/>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FC8445E4-502E-4AA3-B5E6-FAA7F42ED96F}"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3" name="PlaceHolder 1"/>
          <p:cNvSpPr>
            <a:spLocks noGrp="1"/>
          </p:cNvSpPr>
          <p:nvPr>
            <p:ph type="sldImg"/>
          </p:nvPr>
        </p:nvSpPr>
        <p:spPr>
          <a:xfrm>
            <a:off x="2711520" y="533520"/>
            <a:ext cx="3549240" cy="2663640"/>
          </a:xfrm>
          <a:prstGeom prst="rect">
            <a:avLst/>
          </a:prstGeom>
          <a:ln w="0">
            <a:noFill/>
          </a:ln>
        </p:spPr>
      </p:sp>
      <p:sp>
        <p:nvSpPr>
          <p:cNvPr id="1034"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35" name="PlaceHolder 3"/>
          <p:cNvSpPr>
            <a:spLocks noGrp="1"/>
          </p:cNvSpPr>
          <p:nvPr>
            <p:ph type="ftr" idx="25"/>
          </p:nvPr>
        </p:nvSpPr>
        <p:spPr>
          <a:xfrm>
            <a:off x="0" y="6746040"/>
            <a:ext cx="3887640" cy="354600"/>
          </a:xfrm>
          <a:prstGeom prst="rect">
            <a:avLst/>
          </a:prstGeom>
          <a:noFill/>
          <a:ln w="0">
            <a:noFill/>
          </a:ln>
        </p:spPr>
        <p:txBody>
          <a:bodyPr lIns="92880" rIns="92880" tIns="46440" bIns="46440" anchor="b">
            <a:noAutofit/>
          </a:bodyPr>
          <a:lstStyle>
            <a:lvl1pPr indent="0">
              <a:lnSpc>
                <a:spcPct val="100000"/>
              </a:lnSpc>
              <a:buNone/>
              <a:defRPr b="0" lang="es-MX" sz="1200" spc="-1" strike="noStrike">
                <a:solidFill>
                  <a:srgbClr val="000000"/>
                </a:solidFill>
                <a:latin typeface="+mn-lt"/>
                <a:ea typeface="+mn-ea"/>
              </a:defRPr>
            </a:lvl1pPr>
          </a:lstStyle>
          <a:p>
            <a:pPr indent="0">
              <a:lnSpc>
                <a:spcPct val="100000"/>
              </a:lnSpc>
              <a:buNone/>
            </a:pPr>
            <a:r>
              <a:rPr b="0" lang="es-MX" sz="1200" spc="-1" strike="noStrike">
                <a:solidFill>
                  <a:srgbClr val="000000"/>
                </a:solidFill>
                <a:latin typeface="+mn-lt"/>
                <a:ea typeface="+mn-ea"/>
              </a:rPr>
              <a:t>Material Didáctico preparado por el Centro de Capacitación de SyL CONTADORES </a:t>
            </a:r>
            <a:endParaRPr b="0" lang="es-MX" sz="1200" spc="-1" strike="noStrike">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6" name="PlaceHolder 1"/>
          <p:cNvSpPr>
            <a:spLocks noGrp="1"/>
          </p:cNvSpPr>
          <p:nvPr>
            <p:ph type="sldImg"/>
          </p:nvPr>
        </p:nvSpPr>
        <p:spPr>
          <a:xfrm>
            <a:off x="2711520" y="533520"/>
            <a:ext cx="3549240" cy="2663640"/>
          </a:xfrm>
          <a:prstGeom prst="rect">
            <a:avLst/>
          </a:prstGeom>
          <a:ln w="0">
            <a:noFill/>
          </a:ln>
        </p:spPr>
      </p:sp>
      <p:sp>
        <p:nvSpPr>
          <p:cNvPr id="1037"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38" name="PlaceHolder 3"/>
          <p:cNvSpPr>
            <a:spLocks noGrp="1"/>
          </p:cNvSpPr>
          <p:nvPr>
            <p:ph type="ftr" idx="26"/>
          </p:nvPr>
        </p:nvSpPr>
        <p:spPr>
          <a:xfrm>
            <a:off x="0" y="6746040"/>
            <a:ext cx="3887640" cy="354600"/>
          </a:xfrm>
          <a:prstGeom prst="rect">
            <a:avLst/>
          </a:prstGeom>
          <a:noFill/>
          <a:ln w="0">
            <a:noFill/>
          </a:ln>
        </p:spPr>
        <p:txBody>
          <a:bodyPr lIns="92880" rIns="92880" tIns="46440" bIns="46440" anchor="b">
            <a:noAutofit/>
          </a:bodyPr>
          <a:lstStyle>
            <a:lvl1pPr indent="0">
              <a:lnSpc>
                <a:spcPct val="100000"/>
              </a:lnSpc>
              <a:buNone/>
              <a:defRPr b="0" lang="es-MX" sz="1200" spc="-1" strike="noStrike">
                <a:solidFill>
                  <a:srgbClr val="000000"/>
                </a:solidFill>
                <a:latin typeface="+mn-lt"/>
                <a:ea typeface="+mn-ea"/>
              </a:defRPr>
            </a:lvl1pPr>
          </a:lstStyle>
          <a:p>
            <a:pPr indent="0">
              <a:lnSpc>
                <a:spcPct val="100000"/>
              </a:lnSpc>
              <a:buNone/>
            </a:pPr>
            <a:r>
              <a:rPr b="0" lang="es-MX" sz="1200" spc="-1" strike="noStrike">
                <a:solidFill>
                  <a:srgbClr val="000000"/>
                </a:solidFill>
                <a:latin typeface="+mn-lt"/>
                <a:ea typeface="+mn-ea"/>
              </a:rPr>
              <a:t>Material Didáctico preparado por el Centro de Capacitación de SyL CONTADORES </a:t>
            </a:r>
            <a:endParaRPr b="0" lang="es-MX" sz="1200" spc="-1" strike="noStrike">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9" name="PlaceHolder 1"/>
          <p:cNvSpPr>
            <a:spLocks noGrp="1"/>
          </p:cNvSpPr>
          <p:nvPr>
            <p:ph type="sldImg"/>
          </p:nvPr>
        </p:nvSpPr>
        <p:spPr>
          <a:xfrm>
            <a:off x="2711520" y="533520"/>
            <a:ext cx="3549240" cy="2663640"/>
          </a:xfrm>
          <a:prstGeom prst="rect">
            <a:avLst/>
          </a:prstGeom>
          <a:ln w="0">
            <a:noFill/>
          </a:ln>
        </p:spPr>
      </p:sp>
      <p:sp>
        <p:nvSpPr>
          <p:cNvPr id="1040"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41" name="PlaceHolder 3"/>
          <p:cNvSpPr>
            <a:spLocks noGrp="1"/>
          </p:cNvSpPr>
          <p:nvPr>
            <p:ph type="sldNum" idx="27"/>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6FA5F633-B9D6-45A7-A764-A46BBE1CC49A}"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2" name="PlaceHolder 1"/>
          <p:cNvSpPr>
            <a:spLocks noGrp="1"/>
          </p:cNvSpPr>
          <p:nvPr>
            <p:ph type="sldImg"/>
          </p:nvPr>
        </p:nvSpPr>
        <p:spPr>
          <a:xfrm>
            <a:off x="2711520" y="533520"/>
            <a:ext cx="3549240" cy="2663640"/>
          </a:xfrm>
          <a:prstGeom prst="rect">
            <a:avLst/>
          </a:prstGeom>
          <a:ln w="0">
            <a:noFill/>
          </a:ln>
        </p:spPr>
      </p:sp>
      <p:sp>
        <p:nvSpPr>
          <p:cNvPr id="1043"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44" name="PlaceHolder 3"/>
          <p:cNvSpPr>
            <a:spLocks noGrp="1"/>
          </p:cNvSpPr>
          <p:nvPr>
            <p:ph type="sldNum" idx="28"/>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B1AF4DFC-D08F-463D-A365-6F57D1A4EF29}"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5" name="PlaceHolder 1"/>
          <p:cNvSpPr>
            <a:spLocks noGrp="1"/>
          </p:cNvSpPr>
          <p:nvPr>
            <p:ph type="sldImg"/>
          </p:nvPr>
        </p:nvSpPr>
        <p:spPr>
          <a:xfrm>
            <a:off x="2711520" y="533520"/>
            <a:ext cx="3549240" cy="2663640"/>
          </a:xfrm>
          <a:prstGeom prst="rect">
            <a:avLst/>
          </a:prstGeom>
          <a:ln w="0">
            <a:noFill/>
          </a:ln>
        </p:spPr>
      </p:sp>
      <p:sp>
        <p:nvSpPr>
          <p:cNvPr id="1046"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47" name="PlaceHolder 3"/>
          <p:cNvSpPr>
            <a:spLocks noGrp="1"/>
          </p:cNvSpPr>
          <p:nvPr>
            <p:ph type="sldNum" idx="29"/>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A1C3B691-F2E2-44CE-92ED-6CFFAA81F5BC}"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8" name="PlaceHolder 1"/>
          <p:cNvSpPr>
            <a:spLocks noGrp="1"/>
          </p:cNvSpPr>
          <p:nvPr>
            <p:ph type="sldImg"/>
          </p:nvPr>
        </p:nvSpPr>
        <p:spPr>
          <a:xfrm>
            <a:off x="2711520" y="533520"/>
            <a:ext cx="3549240" cy="2663640"/>
          </a:xfrm>
          <a:prstGeom prst="rect">
            <a:avLst/>
          </a:prstGeom>
          <a:ln w="0">
            <a:noFill/>
          </a:ln>
        </p:spPr>
      </p:sp>
      <p:sp>
        <p:nvSpPr>
          <p:cNvPr id="1049"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50" name="PlaceHolder 3"/>
          <p:cNvSpPr>
            <a:spLocks noGrp="1"/>
          </p:cNvSpPr>
          <p:nvPr>
            <p:ph type="sldNum" idx="30"/>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D4313D2D-01B6-483F-BEA0-28378B926BA8}"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1" name="PlaceHolder 1"/>
          <p:cNvSpPr>
            <a:spLocks noGrp="1"/>
          </p:cNvSpPr>
          <p:nvPr>
            <p:ph type="sldImg"/>
          </p:nvPr>
        </p:nvSpPr>
        <p:spPr>
          <a:xfrm>
            <a:off x="2711520" y="533520"/>
            <a:ext cx="3549240" cy="2663640"/>
          </a:xfrm>
          <a:prstGeom prst="rect">
            <a:avLst/>
          </a:prstGeom>
          <a:ln w="0">
            <a:noFill/>
          </a:ln>
        </p:spPr>
      </p:sp>
      <p:sp>
        <p:nvSpPr>
          <p:cNvPr id="1052"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53" name="PlaceHolder 3"/>
          <p:cNvSpPr>
            <a:spLocks noGrp="1"/>
          </p:cNvSpPr>
          <p:nvPr>
            <p:ph type="sldNum" idx="31"/>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F99D0375-1125-4FA8-A33E-587EBF93546E}"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4" name="PlaceHolder 1"/>
          <p:cNvSpPr>
            <a:spLocks noGrp="1"/>
          </p:cNvSpPr>
          <p:nvPr>
            <p:ph type="sldImg"/>
          </p:nvPr>
        </p:nvSpPr>
        <p:spPr>
          <a:xfrm>
            <a:off x="2711520" y="533520"/>
            <a:ext cx="3549240" cy="2663640"/>
          </a:xfrm>
          <a:prstGeom prst="rect">
            <a:avLst/>
          </a:prstGeom>
          <a:ln w="0">
            <a:noFill/>
          </a:ln>
        </p:spPr>
      </p:sp>
      <p:sp>
        <p:nvSpPr>
          <p:cNvPr id="1055"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56" name="PlaceHolder 3"/>
          <p:cNvSpPr>
            <a:spLocks noGrp="1"/>
          </p:cNvSpPr>
          <p:nvPr>
            <p:ph type="sldNum" idx="32"/>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C957BDD9-1DAD-42BC-9C95-F67C1E861C6F}"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7" name="PlaceHolder 1"/>
          <p:cNvSpPr>
            <a:spLocks noGrp="1"/>
          </p:cNvSpPr>
          <p:nvPr>
            <p:ph type="sldImg"/>
          </p:nvPr>
        </p:nvSpPr>
        <p:spPr>
          <a:xfrm>
            <a:off x="2711520" y="533520"/>
            <a:ext cx="3549240" cy="2663640"/>
          </a:xfrm>
          <a:prstGeom prst="rect">
            <a:avLst/>
          </a:prstGeom>
          <a:ln w="0">
            <a:noFill/>
          </a:ln>
        </p:spPr>
      </p:sp>
      <p:sp>
        <p:nvSpPr>
          <p:cNvPr id="1058"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59" name="PlaceHolder 3"/>
          <p:cNvSpPr>
            <a:spLocks noGrp="1"/>
          </p:cNvSpPr>
          <p:nvPr>
            <p:ph type="sldNum" idx="33"/>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9A63BB44-B87E-4940-A0CF-7DB10C6B558C}"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0" name="PlaceHolder 1"/>
          <p:cNvSpPr>
            <a:spLocks noGrp="1"/>
          </p:cNvSpPr>
          <p:nvPr>
            <p:ph type="sldImg"/>
          </p:nvPr>
        </p:nvSpPr>
        <p:spPr>
          <a:xfrm>
            <a:off x="2711520" y="533520"/>
            <a:ext cx="3549240" cy="2663640"/>
          </a:xfrm>
          <a:prstGeom prst="rect">
            <a:avLst/>
          </a:prstGeom>
          <a:ln w="0">
            <a:noFill/>
          </a:ln>
        </p:spPr>
      </p:sp>
      <p:sp>
        <p:nvSpPr>
          <p:cNvPr id="1061"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62" name="PlaceHolder 3"/>
          <p:cNvSpPr>
            <a:spLocks noGrp="1"/>
          </p:cNvSpPr>
          <p:nvPr>
            <p:ph type="sldNum" idx="34"/>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956E7394-0F06-4ACC-9BA5-C9E8311DE2B3}"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3" name="PlaceHolder 1"/>
          <p:cNvSpPr>
            <a:spLocks noGrp="1"/>
          </p:cNvSpPr>
          <p:nvPr>
            <p:ph type="sldImg"/>
          </p:nvPr>
        </p:nvSpPr>
        <p:spPr>
          <a:xfrm>
            <a:off x="2711520" y="533520"/>
            <a:ext cx="3549240" cy="2663640"/>
          </a:xfrm>
          <a:prstGeom prst="rect">
            <a:avLst/>
          </a:prstGeom>
          <a:ln w="0">
            <a:noFill/>
          </a:ln>
        </p:spPr>
      </p:sp>
      <p:sp>
        <p:nvSpPr>
          <p:cNvPr id="1064"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65" name="PlaceHolder 3"/>
          <p:cNvSpPr>
            <a:spLocks noGrp="1"/>
          </p:cNvSpPr>
          <p:nvPr>
            <p:ph type="sldNum" idx="35"/>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tabLst>
                <a:tab algn="l" pos="0"/>
              </a:tabLst>
              <a:defRPr b="0" lang="es-MX" sz="1200" spc="-1" strike="noStrike">
                <a:solidFill>
                  <a:srgbClr val="000000"/>
                </a:solidFill>
                <a:latin typeface="Calibri"/>
                <a:ea typeface="+mn-ea"/>
              </a:defRPr>
            </a:lvl1pPr>
          </a:lstStyle>
          <a:p>
            <a:pPr indent="0" algn="r">
              <a:lnSpc>
                <a:spcPct val="100000"/>
              </a:lnSpc>
              <a:buNone/>
              <a:tabLst>
                <a:tab algn="l" pos="0"/>
              </a:tabLst>
            </a:pPr>
            <a:fld id="{097B8BCA-14D8-47AC-80A0-5F47CC61A63C}" type="slidenum">
              <a:rPr b="0" lang="es-MX" sz="1200" spc="-1" strike="noStrike">
                <a:solidFill>
                  <a:srgbClr val="000000"/>
                </a:solidFill>
                <a:latin typeface="Calibri"/>
                <a:ea typeface="+mn-ea"/>
              </a:rPr>
              <a:t>&lt;número&gt;</a:t>
            </a:fld>
            <a:endParaRPr b="0" lang="es-MX" sz="1200" spc="-1" strike="noStrike">
              <a:latin typeface="Times New Roman"/>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6" name="PlaceHolder 1"/>
          <p:cNvSpPr>
            <a:spLocks noGrp="1"/>
          </p:cNvSpPr>
          <p:nvPr>
            <p:ph type="sldImg"/>
          </p:nvPr>
        </p:nvSpPr>
        <p:spPr>
          <a:xfrm>
            <a:off x="2711520" y="533520"/>
            <a:ext cx="3549240" cy="2663640"/>
          </a:xfrm>
          <a:prstGeom prst="rect">
            <a:avLst/>
          </a:prstGeom>
          <a:ln w="0">
            <a:noFill/>
          </a:ln>
        </p:spPr>
      </p:sp>
      <p:sp>
        <p:nvSpPr>
          <p:cNvPr id="1067"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68" name="PlaceHolder 3"/>
          <p:cNvSpPr>
            <a:spLocks noGrp="1"/>
          </p:cNvSpPr>
          <p:nvPr>
            <p:ph type="sldNum" idx="36"/>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C4B186CF-5B16-444F-9CD7-07E5185E748E}"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9" name="PlaceHolder 1"/>
          <p:cNvSpPr>
            <a:spLocks noGrp="1"/>
          </p:cNvSpPr>
          <p:nvPr>
            <p:ph type="sldImg"/>
          </p:nvPr>
        </p:nvSpPr>
        <p:spPr>
          <a:xfrm>
            <a:off x="2711520" y="533520"/>
            <a:ext cx="3549240" cy="2663640"/>
          </a:xfrm>
          <a:prstGeom prst="rect">
            <a:avLst/>
          </a:prstGeom>
          <a:ln w="0">
            <a:noFill/>
          </a:ln>
        </p:spPr>
      </p:sp>
      <p:sp>
        <p:nvSpPr>
          <p:cNvPr id="1070"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71" name="PlaceHolder 3"/>
          <p:cNvSpPr>
            <a:spLocks noGrp="1"/>
          </p:cNvSpPr>
          <p:nvPr>
            <p:ph type="sldNum" idx="37"/>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F984A40A-5D2E-441E-87A5-58947FA02F00}"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2" name="PlaceHolder 1"/>
          <p:cNvSpPr>
            <a:spLocks noGrp="1"/>
          </p:cNvSpPr>
          <p:nvPr>
            <p:ph type="sldImg"/>
          </p:nvPr>
        </p:nvSpPr>
        <p:spPr>
          <a:xfrm>
            <a:off x="2711520" y="533520"/>
            <a:ext cx="3549240" cy="2663640"/>
          </a:xfrm>
          <a:prstGeom prst="rect">
            <a:avLst/>
          </a:prstGeom>
          <a:ln w="0">
            <a:noFill/>
          </a:ln>
        </p:spPr>
      </p:sp>
      <p:sp>
        <p:nvSpPr>
          <p:cNvPr id="1073"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74" name="PlaceHolder 3"/>
          <p:cNvSpPr>
            <a:spLocks noGrp="1"/>
          </p:cNvSpPr>
          <p:nvPr>
            <p:ph type="sldNum" idx="38"/>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AC5A6C4E-1941-45DE-B0A0-278BBC99EEFD}"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5" name="PlaceHolder 1"/>
          <p:cNvSpPr>
            <a:spLocks noGrp="1"/>
          </p:cNvSpPr>
          <p:nvPr>
            <p:ph type="sldImg"/>
          </p:nvPr>
        </p:nvSpPr>
        <p:spPr>
          <a:xfrm>
            <a:off x="2711520" y="533520"/>
            <a:ext cx="3549240" cy="2663640"/>
          </a:xfrm>
          <a:prstGeom prst="rect">
            <a:avLst/>
          </a:prstGeom>
          <a:ln w="0">
            <a:noFill/>
          </a:ln>
        </p:spPr>
      </p:sp>
      <p:sp>
        <p:nvSpPr>
          <p:cNvPr id="1076"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77" name="PlaceHolder 3"/>
          <p:cNvSpPr>
            <a:spLocks noGrp="1"/>
          </p:cNvSpPr>
          <p:nvPr>
            <p:ph type="sldNum" idx="39"/>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E1E350C4-1813-4195-8823-20E4F3E6739C}"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8" name="PlaceHolder 1"/>
          <p:cNvSpPr>
            <a:spLocks noGrp="1"/>
          </p:cNvSpPr>
          <p:nvPr>
            <p:ph type="sldImg"/>
          </p:nvPr>
        </p:nvSpPr>
        <p:spPr>
          <a:xfrm>
            <a:off x="2711520" y="533520"/>
            <a:ext cx="3549240" cy="2663640"/>
          </a:xfrm>
          <a:prstGeom prst="rect">
            <a:avLst/>
          </a:prstGeom>
          <a:ln w="0">
            <a:noFill/>
          </a:ln>
        </p:spPr>
      </p:sp>
      <p:sp>
        <p:nvSpPr>
          <p:cNvPr id="1079"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80" name="PlaceHolder 3"/>
          <p:cNvSpPr>
            <a:spLocks noGrp="1"/>
          </p:cNvSpPr>
          <p:nvPr>
            <p:ph type="sldNum" idx="40"/>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C30C1555-3D5B-4D15-8E32-4C46B25AAA9C}"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1" name="PlaceHolder 1"/>
          <p:cNvSpPr>
            <a:spLocks noGrp="1"/>
          </p:cNvSpPr>
          <p:nvPr>
            <p:ph type="sldImg"/>
          </p:nvPr>
        </p:nvSpPr>
        <p:spPr>
          <a:xfrm>
            <a:off x="2711520" y="533520"/>
            <a:ext cx="3549240" cy="2663640"/>
          </a:xfrm>
          <a:prstGeom prst="rect">
            <a:avLst/>
          </a:prstGeom>
          <a:ln w="0">
            <a:noFill/>
          </a:ln>
        </p:spPr>
      </p:sp>
      <p:sp>
        <p:nvSpPr>
          <p:cNvPr id="1082"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83" name="PlaceHolder 3"/>
          <p:cNvSpPr>
            <a:spLocks noGrp="1"/>
          </p:cNvSpPr>
          <p:nvPr>
            <p:ph type="sldNum" idx="41"/>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78BA9E06-F5A6-4A6B-9D5A-E4DBE02755A9}"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4" name="PlaceHolder 1"/>
          <p:cNvSpPr>
            <a:spLocks noGrp="1"/>
          </p:cNvSpPr>
          <p:nvPr>
            <p:ph type="sldImg"/>
          </p:nvPr>
        </p:nvSpPr>
        <p:spPr>
          <a:xfrm>
            <a:off x="2711520" y="533520"/>
            <a:ext cx="3549240" cy="2663640"/>
          </a:xfrm>
          <a:prstGeom prst="rect">
            <a:avLst/>
          </a:prstGeom>
          <a:ln w="0">
            <a:noFill/>
          </a:ln>
        </p:spPr>
      </p:sp>
      <p:sp>
        <p:nvSpPr>
          <p:cNvPr id="1085"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86" name="PlaceHolder 3"/>
          <p:cNvSpPr>
            <a:spLocks noGrp="1"/>
          </p:cNvSpPr>
          <p:nvPr>
            <p:ph type="sldNum" idx="42"/>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3DF5E4E5-425C-4ABF-B424-3B1BE07A69CD}"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7" name="PlaceHolder 1"/>
          <p:cNvSpPr>
            <a:spLocks noGrp="1"/>
          </p:cNvSpPr>
          <p:nvPr>
            <p:ph type="sldImg"/>
          </p:nvPr>
        </p:nvSpPr>
        <p:spPr>
          <a:xfrm>
            <a:off x="2711520" y="533520"/>
            <a:ext cx="3549240" cy="2663640"/>
          </a:xfrm>
          <a:prstGeom prst="rect">
            <a:avLst/>
          </a:prstGeom>
          <a:ln w="0">
            <a:noFill/>
          </a:ln>
        </p:spPr>
      </p:sp>
      <p:sp>
        <p:nvSpPr>
          <p:cNvPr id="1088"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89" name="PlaceHolder 3"/>
          <p:cNvSpPr>
            <a:spLocks noGrp="1"/>
          </p:cNvSpPr>
          <p:nvPr>
            <p:ph type="sldNum" idx="43"/>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E23E513B-A9BE-49BF-83C3-EB8B3EE58D2D}"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0" name="PlaceHolder 1"/>
          <p:cNvSpPr>
            <a:spLocks noGrp="1"/>
          </p:cNvSpPr>
          <p:nvPr>
            <p:ph type="sldImg"/>
          </p:nvPr>
        </p:nvSpPr>
        <p:spPr>
          <a:xfrm>
            <a:off x="2711520" y="533520"/>
            <a:ext cx="3549240" cy="2663640"/>
          </a:xfrm>
          <a:prstGeom prst="rect">
            <a:avLst/>
          </a:prstGeom>
          <a:ln w="0">
            <a:noFill/>
          </a:ln>
        </p:spPr>
      </p:sp>
      <p:sp>
        <p:nvSpPr>
          <p:cNvPr id="1091"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92" name="PlaceHolder 3"/>
          <p:cNvSpPr>
            <a:spLocks noGrp="1"/>
          </p:cNvSpPr>
          <p:nvPr>
            <p:ph type="sldNum" idx="44"/>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87C11ED7-8BAF-4262-82FF-6053BE7CB5B8}"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3" name="PlaceHolder 1"/>
          <p:cNvSpPr>
            <a:spLocks noGrp="1"/>
          </p:cNvSpPr>
          <p:nvPr>
            <p:ph type="sldImg"/>
          </p:nvPr>
        </p:nvSpPr>
        <p:spPr>
          <a:xfrm>
            <a:off x="2711520" y="533520"/>
            <a:ext cx="3549240" cy="2663640"/>
          </a:xfrm>
          <a:prstGeom prst="rect">
            <a:avLst/>
          </a:prstGeom>
          <a:ln w="0">
            <a:noFill/>
          </a:ln>
        </p:spPr>
      </p:sp>
      <p:sp>
        <p:nvSpPr>
          <p:cNvPr id="1094"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95" name="PlaceHolder 3"/>
          <p:cNvSpPr>
            <a:spLocks noGrp="1"/>
          </p:cNvSpPr>
          <p:nvPr>
            <p:ph type="sldNum" idx="45"/>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A0260424-9968-4A68-BA0F-4C3E686B0259}"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6" name="PlaceHolder 1"/>
          <p:cNvSpPr>
            <a:spLocks noGrp="1"/>
          </p:cNvSpPr>
          <p:nvPr>
            <p:ph type="sldImg"/>
          </p:nvPr>
        </p:nvSpPr>
        <p:spPr>
          <a:xfrm>
            <a:off x="2711520" y="533520"/>
            <a:ext cx="3549240" cy="2663640"/>
          </a:xfrm>
          <a:prstGeom prst="rect">
            <a:avLst/>
          </a:prstGeom>
          <a:ln w="0">
            <a:noFill/>
          </a:ln>
        </p:spPr>
      </p:sp>
      <p:sp>
        <p:nvSpPr>
          <p:cNvPr id="1097"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098" name="PlaceHolder 3"/>
          <p:cNvSpPr>
            <a:spLocks noGrp="1"/>
          </p:cNvSpPr>
          <p:nvPr>
            <p:ph type="sldNum" idx="46"/>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FAC8F0D3-566C-4320-B3EC-0BDA30EC8492}"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9" name="PlaceHolder 1"/>
          <p:cNvSpPr>
            <a:spLocks noGrp="1"/>
          </p:cNvSpPr>
          <p:nvPr>
            <p:ph type="sldImg"/>
          </p:nvPr>
        </p:nvSpPr>
        <p:spPr>
          <a:xfrm>
            <a:off x="2711520" y="533520"/>
            <a:ext cx="3549240" cy="2663640"/>
          </a:xfrm>
          <a:prstGeom prst="rect">
            <a:avLst/>
          </a:prstGeom>
          <a:ln w="0">
            <a:noFill/>
          </a:ln>
        </p:spPr>
      </p:sp>
      <p:sp>
        <p:nvSpPr>
          <p:cNvPr id="1100"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01" name="PlaceHolder 3"/>
          <p:cNvSpPr>
            <a:spLocks noGrp="1"/>
          </p:cNvSpPr>
          <p:nvPr>
            <p:ph type="sldNum" idx="47"/>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D175A4FB-4E0A-41D8-8273-B0237BBE3EC0}"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2" name="PlaceHolder 1"/>
          <p:cNvSpPr>
            <a:spLocks noGrp="1"/>
          </p:cNvSpPr>
          <p:nvPr>
            <p:ph type="sldImg"/>
          </p:nvPr>
        </p:nvSpPr>
        <p:spPr>
          <a:xfrm>
            <a:off x="2711520" y="533520"/>
            <a:ext cx="3549240" cy="2663640"/>
          </a:xfrm>
          <a:prstGeom prst="rect">
            <a:avLst/>
          </a:prstGeom>
          <a:ln w="0">
            <a:noFill/>
          </a:ln>
        </p:spPr>
      </p:sp>
      <p:sp>
        <p:nvSpPr>
          <p:cNvPr id="1103"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04" name="PlaceHolder 3"/>
          <p:cNvSpPr>
            <a:spLocks noGrp="1"/>
          </p:cNvSpPr>
          <p:nvPr>
            <p:ph type="sldNum" idx="48"/>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EAC52AE8-CC60-4DB7-B131-1CE44346EADB}"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5" name="PlaceHolder 1"/>
          <p:cNvSpPr>
            <a:spLocks noGrp="1"/>
          </p:cNvSpPr>
          <p:nvPr>
            <p:ph type="sldImg"/>
          </p:nvPr>
        </p:nvSpPr>
        <p:spPr>
          <a:xfrm>
            <a:off x="2711520" y="533520"/>
            <a:ext cx="3549240" cy="2663640"/>
          </a:xfrm>
          <a:prstGeom prst="rect">
            <a:avLst/>
          </a:prstGeom>
          <a:ln w="0">
            <a:noFill/>
          </a:ln>
        </p:spPr>
      </p:sp>
      <p:sp>
        <p:nvSpPr>
          <p:cNvPr id="1106"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07" name="PlaceHolder 3"/>
          <p:cNvSpPr>
            <a:spLocks noGrp="1"/>
          </p:cNvSpPr>
          <p:nvPr>
            <p:ph type="sldNum" idx="49"/>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D90C5B39-B797-4C29-8D21-E9587063AC5F}"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8" name="PlaceHolder 1"/>
          <p:cNvSpPr>
            <a:spLocks noGrp="1"/>
          </p:cNvSpPr>
          <p:nvPr>
            <p:ph type="sldImg"/>
          </p:nvPr>
        </p:nvSpPr>
        <p:spPr>
          <a:xfrm>
            <a:off x="2711520" y="533520"/>
            <a:ext cx="3549240" cy="2663640"/>
          </a:xfrm>
          <a:prstGeom prst="rect">
            <a:avLst/>
          </a:prstGeom>
          <a:ln w="0">
            <a:noFill/>
          </a:ln>
        </p:spPr>
      </p:sp>
      <p:sp>
        <p:nvSpPr>
          <p:cNvPr id="1109"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10" name="PlaceHolder 3"/>
          <p:cNvSpPr>
            <a:spLocks noGrp="1"/>
          </p:cNvSpPr>
          <p:nvPr>
            <p:ph type="sldNum" idx="50"/>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C8CDFAF2-E2FA-44EA-9A76-C8AD520CE57F}"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1" name="PlaceHolder 1"/>
          <p:cNvSpPr>
            <a:spLocks noGrp="1"/>
          </p:cNvSpPr>
          <p:nvPr>
            <p:ph type="sldImg"/>
          </p:nvPr>
        </p:nvSpPr>
        <p:spPr>
          <a:xfrm>
            <a:off x="2711520" y="533520"/>
            <a:ext cx="3549240" cy="2663640"/>
          </a:xfrm>
          <a:prstGeom prst="rect">
            <a:avLst/>
          </a:prstGeom>
          <a:ln w="0">
            <a:noFill/>
          </a:ln>
        </p:spPr>
      </p:sp>
      <p:sp>
        <p:nvSpPr>
          <p:cNvPr id="1112"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13" name="PlaceHolder 3"/>
          <p:cNvSpPr>
            <a:spLocks noGrp="1"/>
          </p:cNvSpPr>
          <p:nvPr>
            <p:ph type="sldNum" idx="51"/>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90A7835D-C991-47AD-9028-52E7A574DC97}"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4" name="PlaceHolder 1"/>
          <p:cNvSpPr>
            <a:spLocks noGrp="1"/>
          </p:cNvSpPr>
          <p:nvPr>
            <p:ph type="sldImg"/>
          </p:nvPr>
        </p:nvSpPr>
        <p:spPr>
          <a:xfrm>
            <a:off x="2711520" y="533520"/>
            <a:ext cx="3549240" cy="2663640"/>
          </a:xfrm>
          <a:prstGeom prst="rect">
            <a:avLst/>
          </a:prstGeom>
          <a:ln w="0">
            <a:noFill/>
          </a:ln>
        </p:spPr>
      </p:sp>
      <p:sp>
        <p:nvSpPr>
          <p:cNvPr id="1115"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16" name="PlaceHolder 3"/>
          <p:cNvSpPr>
            <a:spLocks noGrp="1"/>
          </p:cNvSpPr>
          <p:nvPr>
            <p:ph type="sldNum" idx="52"/>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62EEFD25-289C-4D4A-BAD5-6C97C0097AA3}"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7" name="PlaceHolder 1"/>
          <p:cNvSpPr>
            <a:spLocks noGrp="1"/>
          </p:cNvSpPr>
          <p:nvPr>
            <p:ph type="sldImg"/>
          </p:nvPr>
        </p:nvSpPr>
        <p:spPr>
          <a:xfrm>
            <a:off x="2711520" y="533520"/>
            <a:ext cx="3549240" cy="2663640"/>
          </a:xfrm>
          <a:prstGeom prst="rect">
            <a:avLst/>
          </a:prstGeom>
          <a:ln w="0">
            <a:noFill/>
          </a:ln>
        </p:spPr>
      </p:sp>
      <p:sp>
        <p:nvSpPr>
          <p:cNvPr id="1118"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19" name="PlaceHolder 3"/>
          <p:cNvSpPr>
            <a:spLocks noGrp="1"/>
          </p:cNvSpPr>
          <p:nvPr>
            <p:ph type="sldNum" idx="53"/>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9BA44A65-A925-489F-8790-9C3DE0E25E98}"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0" name="PlaceHolder 1"/>
          <p:cNvSpPr>
            <a:spLocks noGrp="1"/>
          </p:cNvSpPr>
          <p:nvPr>
            <p:ph type="sldImg"/>
          </p:nvPr>
        </p:nvSpPr>
        <p:spPr>
          <a:xfrm>
            <a:off x="2711520" y="533520"/>
            <a:ext cx="3549240" cy="2663640"/>
          </a:xfrm>
          <a:prstGeom prst="rect">
            <a:avLst/>
          </a:prstGeom>
          <a:ln w="0">
            <a:noFill/>
          </a:ln>
        </p:spPr>
      </p:sp>
      <p:sp>
        <p:nvSpPr>
          <p:cNvPr id="1121"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22" name="PlaceHolder 3"/>
          <p:cNvSpPr>
            <a:spLocks noGrp="1"/>
          </p:cNvSpPr>
          <p:nvPr>
            <p:ph type="sldNum" idx="54"/>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F645A0A2-BCA4-48C6-951C-EC8BEF03C45C}"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3" name="PlaceHolder 1"/>
          <p:cNvSpPr>
            <a:spLocks noGrp="1"/>
          </p:cNvSpPr>
          <p:nvPr>
            <p:ph type="sldImg"/>
          </p:nvPr>
        </p:nvSpPr>
        <p:spPr>
          <a:xfrm>
            <a:off x="2711520" y="533520"/>
            <a:ext cx="3549240" cy="2663640"/>
          </a:xfrm>
          <a:prstGeom prst="rect">
            <a:avLst/>
          </a:prstGeom>
          <a:ln w="0">
            <a:noFill/>
          </a:ln>
        </p:spPr>
      </p:sp>
      <p:sp>
        <p:nvSpPr>
          <p:cNvPr id="1124"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25" name="PlaceHolder 3"/>
          <p:cNvSpPr>
            <a:spLocks noGrp="1"/>
          </p:cNvSpPr>
          <p:nvPr>
            <p:ph type="sldNum" idx="55"/>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2E5BBF19-09BA-4C82-9814-FD8DA897C6C7}"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6" name="PlaceHolder 1"/>
          <p:cNvSpPr>
            <a:spLocks noGrp="1"/>
          </p:cNvSpPr>
          <p:nvPr>
            <p:ph type="sldImg"/>
          </p:nvPr>
        </p:nvSpPr>
        <p:spPr>
          <a:xfrm>
            <a:off x="2711520" y="533520"/>
            <a:ext cx="3549240" cy="2663640"/>
          </a:xfrm>
          <a:prstGeom prst="rect">
            <a:avLst/>
          </a:prstGeom>
          <a:ln w="0">
            <a:noFill/>
          </a:ln>
        </p:spPr>
      </p:sp>
      <p:sp>
        <p:nvSpPr>
          <p:cNvPr id="1127"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28" name="PlaceHolder 3"/>
          <p:cNvSpPr>
            <a:spLocks noGrp="1"/>
          </p:cNvSpPr>
          <p:nvPr>
            <p:ph type="sldNum" idx="56"/>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F1C63C27-73E8-4DEA-9623-62001D1B36FE}"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9" name="PlaceHolder 1"/>
          <p:cNvSpPr>
            <a:spLocks noGrp="1"/>
          </p:cNvSpPr>
          <p:nvPr>
            <p:ph type="sldImg"/>
          </p:nvPr>
        </p:nvSpPr>
        <p:spPr>
          <a:xfrm>
            <a:off x="2711520" y="533520"/>
            <a:ext cx="3549240" cy="2663640"/>
          </a:xfrm>
          <a:prstGeom prst="rect">
            <a:avLst/>
          </a:prstGeom>
          <a:ln w="0">
            <a:noFill/>
          </a:ln>
        </p:spPr>
      </p:sp>
      <p:sp>
        <p:nvSpPr>
          <p:cNvPr id="1130"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31" name="PlaceHolder 3"/>
          <p:cNvSpPr>
            <a:spLocks noGrp="1"/>
          </p:cNvSpPr>
          <p:nvPr>
            <p:ph type="sldNum" idx="57"/>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8548062E-FFF3-492E-8D00-809CA53396D1}"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2" name="PlaceHolder 1"/>
          <p:cNvSpPr>
            <a:spLocks noGrp="1"/>
          </p:cNvSpPr>
          <p:nvPr>
            <p:ph type="sldImg"/>
          </p:nvPr>
        </p:nvSpPr>
        <p:spPr>
          <a:xfrm>
            <a:off x="2711520" y="533520"/>
            <a:ext cx="3549240" cy="2663640"/>
          </a:xfrm>
          <a:prstGeom prst="rect">
            <a:avLst/>
          </a:prstGeom>
          <a:ln w="0">
            <a:noFill/>
          </a:ln>
        </p:spPr>
      </p:sp>
      <p:sp>
        <p:nvSpPr>
          <p:cNvPr id="1133"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34" name="PlaceHolder 3"/>
          <p:cNvSpPr>
            <a:spLocks noGrp="1"/>
          </p:cNvSpPr>
          <p:nvPr>
            <p:ph type="sldNum" idx="58"/>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946110AC-E20D-4CE5-A7C6-2CA959214A5F}"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5" name="PlaceHolder 1"/>
          <p:cNvSpPr>
            <a:spLocks noGrp="1"/>
          </p:cNvSpPr>
          <p:nvPr>
            <p:ph type="sldImg"/>
          </p:nvPr>
        </p:nvSpPr>
        <p:spPr>
          <a:xfrm>
            <a:off x="2711520" y="533520"/>
            <a:ext cx="3549240" cy="2663640"/>
          </a:xfrm>
          <a:prstGeom prst="rect">
            <a:avLst/>
          </a:prstGeom>
          <a:ln w="0">
            <a:noFill/>
          </a:ln>
        </p:spPr>
      </p:sp>
      <p:sp>
        <p:nvSpPr>
          <p:cNvPr id="1136"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37" name="PlaceHolder 3"/>
          <p:cNvSpPr>
            <a:spLocks noGrp="1"/>
          </p:cNvSpPr>
          <p:nvPr>
            <p:ph type="sldNum" idx="59"/>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E8A91A1A-780D-40B2-971D-47A64B7B069D}"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8" name="PlaceHolder 1"/>
          <p:cNvSpPr>
            <a:spLocks noGrp="1"/>
          </p:cNvSpPr>
          <p:nvPr>
            <p:ph type="sldImg"/>
          </p:nvPr>
        </p:nvSpPr>
        <p:spPr>
          <a:xfrm>
            <a:off x="2711520" y="533520"/>
            <a:ext cx="3549240" cy="2663640"/>
          </a:xfrm>
          <a:prstGeom prst="rect">
            <a:avLst/>
          </a:prstGeom>
          <a:ln w="0">
            <a:noFill/>
          </a:ln>
        </p:spPr>
      </p:sp>
      <p:sp>
        <p:nvSpPr>
          <p:cNvPr id="1139"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40" name="PlaceHolder 3"/>
          <p:cNvSpPr>
            <a:spLocks noGrp="1"/>
          </p:cNvSpPr>
          <p:nvPr>
            <p:ph type="sldNum" idx="60"/>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F25051FD-78B8-4C83-A605-87C09AFAF923}"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1" name="PlaceHolder 1"/>
          <p:cNvSpPr>
            <a:spLocks noGrp="1"/>
          </p:cNvSpPr>
          <p:nvPr>
            <p:ph type="sldImg"/>
          </p:nvPr>
        </p:nvSpPr>
        <p:spPr>
          <a:xfrm>
            <a:off x="2711520" y="533520"/>
            <a:ext cx="3549240" cy="2663640"/>
          </a:xfrm>
          <a:prstGeom prst="rect">
            <a:avLst/>
          </a:prstGeom>
          <a:ln w="0">
            <a:noFill/>
          </a:ln>
        </p:spPr>
      </p:sp>
      <p:sp>
        <p:nvSpPr>
          <p:cNvPr id="1142"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43" name="PlaceHolder 3"/>
          <p:cNvSpPr>
            <a:spLocks noGrp="1"/>
          </p:cNvSpPr>
          <p:nvPr>
            <p:ph type="sldNum" idx="61"/>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A690548D-A1CA-4B19-8187-0BF99CC79662}"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4" name="PlaceHolder 1"/>
          <p:cNvSpPr>
            <a:spLocks noGrp="1"/>
          </p:cNvSpPr>
          <p:nvPr>
            <p:ph type="sldImg"/>
          </p:nvPr>
        </p:nvSpPr>
        <p:spPr>
          <a:xfrm>
            <a:off x="2711520" y="533520"/>
            <a:ext cx="3549240" cy="2663640"/>
          </a:xfrm>
          <a:prstGeom prst="rect">
            <a:avLst/>
          </a:prstGeom>
          <a:ln w="0">
            <a:noFill/>
          </a:ln>
        </p:spPr>
      </p:sp>
      <p:sp>
        <p:nvSpPr>
          <p:cNvPr id="1145"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46" name="PlaceHolder 3"/>
          <p:cNvSpPr>
            <a:spLocks noGrp="1"/>
          </p:cNvSpPr>
          <p:nvPr>
            <p:ph type="sldNum" idx="62"/>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F269980D-B2BC-4619-B669-16C57FA1E79C}"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7" name="PlaceHolder 1"/>
          <p:cNvSpPr>
            <a:spLocks noGrp="1"/>
          </p:cNvSpPr>
          <p:nvPr>
            <p:ph type="sldImg"/>
          </p:nvPr>
        </p:nvSpPr>
        <p:spPr>
          <a:xfrm>
            <a:off x="2711520" y="533520"/>
            <a:ext cx="3549240" cy="2663640"/>
          </a:xfrm>
          <a:prstGeom prst="rect">
            <a:avLst/>
          </a:prstGeom>
          <a:ln w="0">
            <a:noFill/>
          </a:ln>
        </p:spPr>
      </p:sp>
      <p:sp>
        <p:nvSpPr>
          <p:cNvPr id="1148"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49" name="PlaceHolder 3"/>
          <p:cNvSpPr>
            <a:spLocks noGrp="1"/>
          </p:cNvSpPr>
          <p:nvPr>
            <p:ph type="sldNum" idx="63"/>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DF92D043-23A0-4614-8D44-DB8287AB194D}"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0" name="PlaceHolder 1"/>
          <p:cNvSpPr>
            <a:spLocks noGrp="1"/>
          </p:cNvSpPr>
          <p:nvPr>
            <p:ph type="sldImg"/>
          </p:nvPr>
        </p:nvSpPr>
        <p:spPr>
          <a:xfrm>
            <a:off x="2711520" y="533520"/>
            <a:ext cx="3549240" cy="2663640"/>
          </a:xfrm>
          <a:prstGeom prst="rect">
            <a:avLst/>
          </a:prstGeom>
          <a:ln w="0">
            <a:noFill/>
          </a:ln>
        </p:spPr>
      </p:sp>
      <p:sp>
        <p:nvSpPr>
          <p:cNvPr id="1151"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52" name="PlaceHolder 3"/>
          <p:cNvSpPr>
            <a:spLocks noGrp="1"/>
          </p:cNvSpPr>
          <p:nvPr>
            <p:ph type="sldNum" idx="64"/>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B0489432-EA37-4AA3-AC28-983892A418B3}"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3" name="PlaceHolder 1"/>
          <p:cNvSpPr>
            <a:spLocks noGrp="1"/>
          </p:cNvSpPr>
          <p:nvPr>
            <p:ph type="sldImg"/>
          </p:nvPr>
        </p:nvSpPr>
        <p:spPr>
          <a:xfrm>
            <a:off x="2711520" y="533520"/>
            <a:ext cx="3549240" cy="2663640"/>
          </a:xfrm>
          <a:prstGeom prst="rect">
            <a:avLst/>
          </a:prstGeom>
          <a:ln w="0">
            <a:noFill/>
          </a:ln>
        </p:spPr>
      </p:sp>
      <p:sp>
        <p:nvSpPr>
          <p:cNvPr id="1154"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55" name="PlaceHolder 3"/>
          <p:cNvSpPr>
            <a:spLocks noGrp="1"/>
          </p:cNvSpPr>
          <p:nvPr>
            <p:ph type="sldNum" idx="65"/>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95EF5185-2E43-4FB7-8791-0E834E78C0F6}"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6" name="PlaceHolder 1"/>
          <p:cNvSpPr>
            <a:spLocks noGrp="1"/>
          </p:cNvSpPr>
          <p:nvPr>
            <p:ph type="sldImg"/>
          </p:nvPr>
        </p:nvSpPr>
        <p:spPr>
          <a:xfrm>
            <a:off x="2711520" y="533520"/>
            <a:ext cx="3549240" cy="2663640"/>
          </a:xfrm>
          <a:prstGeom prst="rect">
            <a:avLst/>
          </a:prstGeom>
          <a:ln w="0">
            <a:noFill/>
          </a:ln>
        </p:spPr>
      </p:sp>
      <p:sp>
        <p:nvSpPr>
          <p:cNvPr id="1157"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58" name="PlaceHolder 3"/>
          <p:cNvSpPr>
            <a:spLocks noGrp="1"/>
          </p:cNvSpPr>
          <p:nvPr>
            <p:ph type="sldNum" idx="66"/>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BC430460-675B-4CAF-95BA-A34619214FE9}"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9" name="PlaceHolder 1"/>
          <p:cNvSpPr>
            <a:spLocks noGrp="1"/>
          </p:cNvSpPr>
          <p:nvPr>
            <p:ph type="sldImg"/>
          </p:nvPr>
        </p:nvSpPr>
        <p:spPr>
          <a:xfrm>
            <a:off x="2711520" y="533520"/>
            <a:ext cx="3549240" cy="2663640"/>
          </a:xfrm>
          <a:prstGeom prst="rect">
            <a:avLst/>
          </a:prstGeom>
          <a:ln w="0">
            <a:noFill/>
          </a:ln>
        </p:spPr>
      </p:sp>
      <p:sp>
        <p:nvSpPr>
          <p:cNvPr id="1160"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61" name="PlaceHolder 3"/>
          <p:cNvSpPr>
            <a:spLocks noGrp="1"/>
          </p:cNvSpPr>
          <p:nvPr>
            <p:ph type="sldNum" idx="67"/>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60F42AF4-C894-47B9-82FA-FC47E459DC11}"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2" name="PlaceHolder 1"/>
          <p:cNvSpPr>
            <a:spLocks noGrp="1"/>
          </p:cNvSpPr>
          <p:nvPr>
            <p:ph type="sldImg"/>
          </p:nvPr>
        </p:nvSpPr>
        <p:spPr>
          <a:xfrm>
            <a:off x="2711520" y="533520"/>
            <a:ext cx="3549240" cy="2663640"/>
          </a:xfrm>
          <a:prstGeom prst="rect">
            <a:avLst/>
          </a:prstGeom>
          <a:ln w="0">
            <a:noFill/>
          </a:ln>
        </p:spPr>
      </p:sp>
      <p:sp>
        <p:nvSpPr>
          <p:cNvPr id="1163"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64" name="PlaceHolder 3"/>
          <p:cNvSpPr>
            <a:spLocks noGrp="1"/>
          </p:cNvSpPr>
          <p:nvPr>
            <p:ph type="sldNum" idx="68"/>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07F2123D-35EC-415A-AC9C-6A07B7A81EDD}"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5" name="PlaceHolder 1"/>
          <p:cNvSpPr>
            <a:spLocks noGrp="1"/>
          </p:cNvSpPr>
          <p:nvPr>
            <p:ph type="sldImg"/>
          </p:nvPr>
        </p:nvSpPr>
        <p:spPr>
          <a:xfrm>
            <a:off x="2711520" y="533520"/>
            <a:ext cx="3549240" cy="2663640"/>
          </a:xfrm>
          <a:prstGeom prst="rect">
            <a:avLst/>
          </a:prstGeom>
          <a:ln w="0">
            <a:noFill/>
          </a:ln>
        </p:spPr>
      </p:sp>
      <p:sp>
        <p:nvSpPr>
          <p:cNvPr id="1166"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67" name="PlaceHolder 3"/>
          <p:cNvSpPr>
            <a:spLocks noGrp="1"/>
          </p:cNvSpPr>
          <p:nvPr>
            <p:ph type="sldNum" idx="69"/>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A82834D9-61CA-4933-B272-97381C156DEB}"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8" name="PlaceHolder 1"/>
          <p:cNvSpPr>
            <a:spLocks noGrp="1"/>
          </p:cNvSpPr>
          <p:nvPr>
            <p:ph type="sldImg"/>
          </p:nvPr>
        </p:nvSpPr>
        <p:spPr>
          <a:xfrm>
            <a:off x="2711520" y="533520"/>
            <a:ext cx="3549240" cy="2663640"/>
          </a:xfrm>
          <a:prstGeom prst="rect">
            <a:avLst/>
          </a:prstGeom>
          <a:ln w="0">
            <a:noFill/>
          </a:ln>
        </p:spPr>
      </p:sp>
      <p:sp>
        <p:nvSpPr>
          <p:cNvPr id="1169"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70" name="PlaceHolder 3"/>
          <p:cNvSpPr>
            <a:spLocks noGrp="1"/>
          </p:cNvSpPr>
          <p:nvPr>
            <p:ph type="sldNum" idx="70"/>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9BD1A121-C8E9-4661-88F1-EBC4F7D392BF}"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1" name="PlaceHolder 1"/>
          <p:cNvSpPr>
            <a:spLocks noGrp="1"/>
          </p:cNvSpPr>
          <p:nvPr>
            <p:ph type="sldImg"/>
          </p:nvPr>
        </p:nvSpPr>
        <p:spPr>
          <a:xfrm>
            <a:off x="2711520" y="533520"/>
            <a:ext cx="3549240" cy="2663640"/>
          </a:xfrm>
          <a:prstGeom prst="rect">
            <a:avLst/>
          </a:prstGeom>
          <a:ln w="0">
            <a:noFill/>
          </a:ln>
        </p:spPr>
      </p:sp>
      <p:sp>
        <p:nvSpPr>
          <p:cNvPr id="1172"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73" name="PlaceHolder 3"/>
          <p:cNvSpPr>
            <a:spLocks noGrp="1"/>
          </p:cNvSpPr>
          <p:nvPr>
            <p:ph type="sldNum" idx="71"/>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9AAC524D-B43D-4EC2-947D-3B3DF9AA7F7F}"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4" name="PlaceHolder 1"/>
          <p:cNvSpPr>
            <a:spLocks noGrp="1"/>
          </p:cNvSpPr>
          <p:nvPr>
            <p:ph type="sldImg"/>
          </p:nvPr>
        </p:nvSpPr>
        <p:spPr>
          <a:xfrm>
            <a:off x="2711520" y="533520"/>
            <a:ext cx="3549240" cy="2663640"/>
          </a:xfrm>
          <a:prstGeom prst="rect">
            <a:avLst/>
          </a:prstGeom>
          <a:ln w="0">
            <a:noFill/>
          </a:ln>
        </p:spPr>
      </p:sp>
      <p:sp>
        <p:nvSpPr>
          <p:cNvPr id="1175"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76" name="PlaceHolder 3"/>
          <p:cNvSpPr>
            <a:spLocks noGrp="1"/>
          </p:cNvSpPr>
          <p:nvPr>
            <p:ph type="sldNum" idx="72"/>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BE6EBC61-73E0-48CA-92CC-4A19E03D14D7}"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7" name="PlaceHolder 1"/>
          <p:cNvSpPr>
            <a:spLocks noGrp="1"/>
          </p:cNvSpPr>
          <p:nvPr>
            <p:ph type="sldImg"/>
          </p:nvPr>
        </p:nvSpPr>
        <p:spPr>
          <a:xfrm>
            <a:off x="2711520" y="533520"/>
            <a:ext cx="3549240" cy="2663640"/>
          </a:xfrm>
          <a:prstGeom prst="rect">
            <a:avLst/>
          </a:prstGeom>
          <a:ln w="0">
            <a:noFill/>
          </a:ln>
        </p:spPr>
      </p:sp>
      <p:sp>
        <p:nvSpPr>
          <p:cNvPr id="1178"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79" name="PlaceHolder 3"/>
          <p:cNvSpPr>
            <a:spLocks noGrp="1"/>
          </p:cNvSpPr>
          <p:nvPr>
            <p:ph type="sldNum" idx="73"/>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329245D8-D9C7-4532-A730-2973291A4439}"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0" name="PlaceHolder 1"/>
          <p:cNvSpPr>
            <a:spLocks noGrp="1"/>
          </p:cNvSpPr>
          <p:nvPr>
            <p:ph type="sldImg"/>
          </p:nvPr>
        </p:nvSpPr>
        <p:spPr>
          <a:xfrm>
            <a:off x="2711520" y="533520"/>
            <a:ext cx="3549240" cy="2663640"/>
          </a:xfrm>
          <a:prstGeom prst="rect">
            <a:avLst/>
          </a:prstGeom>
          <a:ln w="0">
            <a:noFill/>
          </a:ln>
        </p:spPr>
      </p:sp>
      <p:sp>
        <p:nvSpPr>
          <p:cNvPr id="1181"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82" name="PlaceHolder 3"/>
          <p:cNvSpPr>
            <a:spLocks noGrp="1"/>
          </p:cNvSpPr>
          <p:nvPr>
            <p:ph type="sldNum" idx="74"/>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7F7D6BB1-E07D-4295-A4CD-1CE7E9D7C702}"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3" name="PlaceHolder 1"/>
          <p:cNvSpPr>
            <a:spLocks noGrp="1"/>
          </p:cNvSpPr>
          <p:nvPr>
            <p:ph type="sldImg"/>
          </p:nvPr>
        </p:nvSpPr>
        <p:spPr>
          <a:xfrm>
            <a:off x="2711520" y="533520"/>
            <a:ext cx="3549240" cy="2663640"/>
          </a:xfrm>
          <a:prstGeom prst="rect">
            <a:avLst/>
          </a:prstGeom>
          <a:ln w="0">
            <a:noFill/>
          </a:ln>
        </p:spPr>
      </p:sp>
      <p:sp>
        <p:nvSpPr>
          <p:cNvPr id="1184"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85" name="PlaceHolder 3"/>
          <p:cNvSpPr>
            <a:spLocks noGrp="1"/>
          </p:cNvSpPr>
          <p:nvPr>
            <p:ph type="sldNum" idx="75"/>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C8EAEAD3-5D0A-4C36-8DE5-FCBA7C51601F}"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6" name="PlaceHolder 1"/>
          <p:cNvSpPr>
            <a:spLocks noGrp="1"/>
          </p:cNvSpPr>
          <p:nvPr>
            <p:ph type="sldImg"/>
          </p:nvPr>
        </p:nvSpPr>
        <p:spPr>
          <a:xfrm>
            <a:off x="2711520" y="533520"/>
            <a:ext cx="3549240" cy="2663640"/>
          </a:xfrm>
          <a:prstGeom prst="rect">
            <a:avLst/>
          </a:prstGeom>
          <a:ln w="0">
            <a:noFill/>
          </a:ln>
        </p:spPr>
      </p:sp>
      <p:sp>
        <p:nvSpPr>
          <p:cNvPr id="1187"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88" name="PlaceHolder 3"/>
          <p:cNvSpPr>
            <a:spLocks noGrp="1"/>
          </p:cNvSpPr>
          <p:nvPr>
            <p:ph type="sldNum" idx="76"/>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9972BB80-FEB6-486C-B1CC-19B381950941}"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9" name="PlaceHolder 1"/>
          <p:cNvSpPr>
            <a:spLocks noGrp="1"/>
          </p:cNvSpPr>
          <p:nvPr>
            <p:ph type="sldImg"/>
          </p:nvPr>
        </p:nvSpPr>
        <p:spPr>
          <a:xfrm>
            <a:off x="2711520" y="533520"/>
            <a:ext cx="3549240" cy="2663640"/>
          </a:xfrm>
          <a:prstGeom prst="rect">
            <a:avLst/>
          </a:prstGeom>
          <a:ln w="0">
            <a:noFill/>
          </a:ln>
        </p:spPr>
      </p:sp>
      <p:sp>
        <p:nvSpPr>
          <p:cNvPr id="1190"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91" name="PlaceHolder 3"/>
          <p:cNvSpPr>
            <a:spLocks noGrp="1"/>
          </p:cNvSpPr>
          <p:nvPr>
            <p:ph type="sldNum" idx="77"/>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EA703B5A-35A6-40D0-9A10-2BE933917DB9}"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sldImg"/>
          </p:nvPr>
        </p:nvSpPr>
        <p:spPr>
          <a:xfrm>
            <a:off x="2711520" y="533520"/>
            <a:ext cx="3549240" cy="2663640"/>
          </a:xfrm>
          <a:prstGeom prst="rect">
            <a:avLst/>
          </a:prstGeom>
          <a:ln w="0">
            <a:noFill/>
          </a:ln>
        </p:spPr>
      </p:sp>
      <p:sp>
        <p:nvSpPr>
          <p:cNvPr id="1193"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94" name="PlaceHolder 3"/>
          <p:cNvSpPr>
            <a:spLocks noGrp="1"/>
          </p:cNvSpPr>
          <p:nvPr>
            <p:ph type="sldNum" idx="78"/>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8312D2F9-55E7-49B9-A26E-2FD1F8C049FE}"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5" name="PlaceHolder 1"/>
          <p:cNvSpPr>
            <a:spLocks noGrp="1"/>
          </p:cNvSpPr>
          <p:nvPr>
            <p:ph type="sldImg"/>
          </p:nvPr>
        </p:nvSpPr>
        <p:spPr>
          <a:xfrm>
            <a:off x="2711520" y="533520"/>
            <a:ext cx="3549240" cy="2663640"/>
          </a:xfrm>
          <a:prstGeom prst="rect">
            <a:avLst/>
          </a:prstGeom>
          <a:ln w="0">
            <a:noFill/>
          </a:ln>
        </p:spPr>
      </p:sp>
      <p:sp>
        <p:nvSpPr>
          <p:cNvPr id="1196"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197" name="PlaceHolder 3"/>
          <p:cNvSpPr>
            <a:spLocks noGrp="1"/>
          </p:cNvSpPr>
          <p:nvPr>
            <p:ph type="sldNum" idx="79"/>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D2741EB3-91F4-4F63-ADBF-ABA44245E3CE}"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8" name="PlaceHolder 1"/>
          <p:cNvSpPr>
            <a:spLocks noGrp="1"/>
          </p:cNvSpPr>
          <p:nvPr>
            <p:ph type="sldImg"/>
          </p:nvPr>
        </p:nvSpPr>
        <p:spPr>
          <a:xfrm>
            <a:off x="2711520" y="533520"/>
            <a:ext cx="3549240" cy="2663640"/>
          </a:xfrm>
          <a:prstGeom prst="rect">
            <a:avLst/>
          </a:prstGeom>
          <a:ln w="0">
            <a:noFill/>
          </a:ln>
        </p:spPr>
      </p:sp>
      <p:sp>
        <p:nvSpPr>
          <p:cNvPr id="1199"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200" name="PlaceHolder 3"/>
          <p:cNvSpPr>
            <a:spLocks noGrp="1"/>
          </p:cNvSpPr>
          <p:nvPr>
            <p:ph type="sldNum" idx="80"/>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8FF91772-E292-4AEC-AE8A-7F278EFDD9FC}"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1" name="PlaceHolder 1"/>
          <p:cNvSpPr>
            <a:spLocks noGrp="1"/>
          </p:cNvSpPr>
          <p:nvPr>
            <p:ph type="sldImg"/>
          </p:nvPr>
        </p:nvSpPr>
        <p:spPr>
          <a:xfrm>
            <a:off x="2711520" y="533520"/>
            <a:ext cx="3549240" cy="2663640"/>
          </a:xfrm>
          <a:prstGeom prst="rect">
            <a:avLst/>
          </a:prstGeom>
          <a:ln w="0">
            <a:noFill/>
          </a:ln>
        </p:spPr>
      </p:sp>
      <p:sp>
        <p:nvSpPr>
          <p:cNvPr id="1202"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203" name="PlaceHolder 3"/>
          <p:cNvSpPr>
            <a:spLocks noGrp="1"/>
          </p:cNvSpPr>
          <p:nvPr>
            <p:ph type="sldNum" idx="81"/>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3EC25DE9-1BBB-4553-AEE7-4946B17C8386}"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4" name="PlaceHolder 1"/>
          <p:cNvSpPr>
            <a:spLocks noGrp="1"/>
          </p:cNvSpPr>
          <p:nvPr>
            <p:ph type="sldImg"/>
          </p:nvPr>
        </p:nvSpPr>
        <p:spPr>
          <a:xfrm>
            <a:off x="2711520" y="533520"/>
            <a:ext cx="3549240" cy="2663640"/>
          </a:xfrm>
          <a:prstGeom prst="rect">
            <a:avLst/>
          </a:prstGeom>
          <a:ln w="0">
            <a:noFill/>
          </a:ln>
        </p:spPr>
      </p:sp>
      <p:sp>
        <p:nvSpPr>
          <p:cNvPr id="1205"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206" name="PlaceHolder 3"/>
          <p:cNvSpPr>
            <a:spLocks noGrp="1"/>
          </p:cNvSpPr>
          <p:nvPr>
            <p:ph type="sldNum" idx="82"/>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54B56BB5-C689-403D-BDF4-2EF6DA8B1CB7}"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7" name="PlaceHolder 1"/>
          <p:cNvSpPr>
            <a:spLocks noGrp="1"/>
          </p:cNvSpPr>
          <p:nvPr>
            <p:ph type="sldImg"/>
          </p:nvPr>
        </p:nvSpPr>
        <p:spPr>
          <a:xfrm>
            <a:off x="2711520" y="533520"/>
            <a:ext cx="3549240" cy="2663640"/>
          </a:xfrm>
          <a:prstGeom prst="rect">
            <a:avLst/>
          </a:prstGeom>
          <a:ln w="0">
            <a:noFill/>
          </a:ln>
        </p:spPr>
      </p:sp>
      <p:sp>
        <p:nvSpPr>
          <p:cNvPr id="1208"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209" name="PlaceHolder 3"/>
          <p:cNvSpPr>
            <a:spLocks noGrp="1"/>
          </p:cNvSpPr>
          <p:nvPr>
            <p:ph type="sldNum" idx="83"/>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57310D69-A23E-4E36-9F16-128A18AAA869}"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0" name="PlaceHolder 1"/>
          <p:cNvSpPr>
            <a:spLocks noGrp="1"/>
          </p:cNvSpPr>
          <p:nvPr>
            <p:ph type="sldImg"/>
          </p:nvPr>
        </p:nvSpPr>
        <p:spPr>
          <a:xfrm>
            <a:off x="2711520" y="533520"/>
            <a:ext cx="3549240" cy="2663640"/>
          </a:xfrm>
          <a:prstGeom prst="rect">
            <a:avLst/>
          </a:prstGeom>
          <a:ln w="0">
            <a:noFill/>
          </a:ln>
        </p:spPr>
      </p:sp>
      <p:sp>
        <p:nvSpPr>
          <p:cNvPr id="1211"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212" name="PlaceHolder 3"/>
          <p:cNvSpPr>
            <a:spLocks noGrp="1"/>
          </p:cNvSpPr>
          <p:nvPr>
            <p:ph type="sldNum" idx="84"/>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3F27DF6B-0932-491C-8EE5-BDE5099D6A1A}"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3" name="PlaceHolder 1"/>
          <p:cNvSpPr>
            <a:spLocks noGrp="1"/>
          </p:cNvSpPr>
          <p:nvPr>
            <p:ph type="sldImg"/>
          </p:nvPr>
        </p:nvSpPr>
        <p:spPr>
          <a:xfrm>
            <a:off x="2711520" y="533520"/>
            <a:ext cx="3549240" cy="2663640"/>
          </a:xfrm>
          <a:prstGeom prst="rect">
            <a:avLst/>
          </a:prstGeom>
          <a:ln w="0">
            <a:noFill/>
          </a:ln>
        </p:spPr>
      </p:sp>
      <p:sp>
        <p:nvSpPr>
          <p:cNvPr id="1214"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215" name="PlaceHolder 3"/>
          <p:cNvSpPr>
            <a:spLocks noGrp="1"/>
          </p:cNvSpPr>
          <p:nvPr>
            <p:ph type="sldNum" idx="85"/>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8255B9D4-D37A-400D-ABD8-AE20F059D354}"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6" name="PlaceHolder 1"/>
          <p:cNvSpPr>
            <a:spLocks noGrp="1"/>
          </p:cNvSpPr>
          <p:nvPr>
            <p:ph type="sldImg"/>
          </p:nvPr>
        </p:nvSpPr>
        <p:spPr>
          <a:xfrm>
            <a:off x="2711520" y="533520"/>
            <a:ext cx="3549240" cy="2663640"/>
          </a:xfrm>
          <a:prstGeom prst="rect">
            <a:avLst/>
          </a:prstGeom>
          <a:ln w="0">
            <a:noFill/>
          </a:ln>
        </p:spPr>
      </p:sp>
      <p:sp>
        <p:nvSpPr>
          <p:cNvPr id="1217"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218" name="PlaceHolder 3"/>
          <p:cNvSpPr>
            <a:spLocks noGrp="1"/>
          </p:cNvSpPr>
          <p:nvPr>
            <p:ph type="sldNum" idx="86"/>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6AE27A58-881A-4C40-AE33-36CD2BA94823}"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9" name="PlaceHolder 1"/>
          <p:cNvSpPr>
            <a:spLocks noGrp="1"/>
          </p:cNvSpPr>
          <p:nvPr>
            <p:ph type="sldImg"/>
          </p:nvPr>
        </p:nvSpPr>
        <p:spPr>
          <a:xfrm>
            <a:off x="2711520" y="533520"/>
            <a:ext cx="3549240" cy="2663640"/>
          </a:xfrm>
          <a:prstGeom prst="rect">
            <a:avLst/>
          </a:prstGeom>
          <a:ln w="0">
            <a:noFill/>
          </a:ln>
        </p:spPr>
      </p:sp>
      <p:sp>
        <p:nvSpPr>
          <p:cNvPr id="1220"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221" name="PlaceHolder 3"/>
          <p:cNvSpPr>
            <a:spLocks noGrp="1"/>
          </p:cNvSpPr>
          <p:nvPr>
            <p:ph type="sldNum" idx="87"/>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4A1C7E66-4AC1-44CB-B238-8F8EFB0E37C0}"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2" name="PlaceHolder 1"/>
          <p:cNvSpPr>
            <a:spLocks noGrp="1"/>
          </p:cNvSpPr>
          <p:nvPr>
            <p:ph type="sldImg"/>
          </p:nvPr>
        </p:nvSpPr>
        <p:spPr>
          <a:xfrm>
            <a:off x="2711520" y="533520"/>
            <a:ext cx="3549240" cy="2663640"/>
          </a:xfrm>
          <a:prstGeom prst="rect">
            <a:avLst/>
          </a:prstGeom>
          <a:ln w="0">
            <a:noFill/>
          </a:ln>
        </p:spPr>
      </p:sp>
      <p:sp>
        <p:nvSpPr>
          <p:cNvPr id="1223"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224" name="PlaceHolder 3"/>
          <p:cNvSpPr>
            <a:spLocks noGrp="1"/>
          </p:cNvSpPr>
          <p:nvPr>
            <p:ph type="sldNum" idx="88"/>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571E105A-BAB3-4041-9554-8BC666B77929}"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5" name="PlaceHolder 1"/>
          <p:cNvSpPr>
            <a:spLocks noGrp="1"/>
          </p:cNvSpPr>
          <p:nvPr>
            <p:ph type="sldImg"/>
          </p:nvPr>
        </p:nvSpPr>
        <p:spPr>
          <a:xfrm>
            <a:off x="2711520" y="533520"/>
            <a:ext cx="3549240" cy="2663640"/>
          </a:xfrm>
          <a:prstGeom prst="rect">
            <a:avLst/>
          </a:prstGeom>
          <a:ln w="0">
            <a:noFill/>
          </a:ln>
        </p:spPr>
      </p:sp>
      <p:sp>
        <p:nvSpPr>
          <p:cNvPr id="1226"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227" name="PlaceHolder 3"/>
          <p:cNvSpPr>
            <a:spLocks noGrp="1"/>
          </p:cNvSpPr>
          <p:nvPr>
            <p:ph type="sldNum" idx="89"/>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FA12364C-311E-4651-A1FA-245D94CDF81C}"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8" name="PlaceHolder 1"/>
          <p:cNvSpPr>
            <a:spLocks noGrp="1"/>
          </p:cNvSpPr>
          <p:nvPr>
            <p:ph type="sldImg"/>
          </p:nvPr>
        </p:nvSpPr>
        <p:spPr>
          <a:xfrm>
            <a:off x="2711520" y="533520"/>
            <a:ext cx="3549240" cy="2663640"/>
          </a:xfrm>
          <a:prstGeom prst="rect">
            <a:avLst/>
          </a:prstGeom>
          <a:ln w="0">
            <a:noFill/>
          </a:ln>
        </p:spPr>
      </p:sp>
      <p:sp>
        <p:nvSpPr>
          <p:cNvPr id="1229"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230" name="PlaceHolder 3"/>
          <p:cNvSpPr>
            <a:spLocks noGrp="1"/>
          </p:cNvSpPr>
          <p:nvPr>
            <p:ph type="sldNum" idx="90"/>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FA20FA8A-71C1-48B0-8873-B1C18E09BFB4}"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1" name="PlaceHolder 1"/>
          <p:cNvSpPr>
            <a:spLocks noGrp="1"/>
          </p:cNvSpPr>
          <p:nvPr>
            <p:ph type="sldImg"/>
          </p:nvPr>
        </p:nvSpPr>
        <p:spPr>
          <a:xfrm>
            <a:off x="2711520" y="533520"/>
            <a:ext cx="3549240" cy="2663640"/>
          </a:xfrm>
          <a:prstGeom prst="rect">
            <a:avLst/>
          </a:prstGeom>
          <a:ln w="0">
            <a:noFill/>
          </a:ln>
        </p:spPr>
      </p:sp>
      <p:sp>
        <p:nvSpPr>
          <p:cNvPr id="1232" name="PlaceHolder 2"/>
          <p:cNvSpPr>
            <a:spLocks noGrp="1"/>
          </p:cNvSpPr>
          <p:nvPr>
            <p:ph type="body"/>
          </p:nvPr>
        </p:nvSpPr>
        <p:spPr>
          <a:xfrm>
            <a:off x="897120" y="3373560"/>
            <a:ext cx="7177680" cy="3195720"/>
          </a:xfrm>
          <a:prstGeom prst="rect">
            <a:avLst/>
          </a:prstGeom>
          <a:noFill/>
          <a:ln w="0">
            <a:noFill/>
          </a:ln>
        </p:spPr>
        <p:txBody>
          <a:bodyPr lIns="92880" rIns="92880" tIns="46440" bIns="46440" anchor="t">
            <a:noAutofit/>
          </a:bodyPr>
          <a:p>
            <a:pPr marL="216000" indent="0">
              <a:buNone/>
            </a:pPr>
            <a:endParaRPr b="0" lang="es-MX" sz="2000" spc="-1" strike="noStrike">
              <a:latin typeface="Arial"/>
            </a:endParaRPr>
          </a:p>
        </p:txBody>
      </p:sp>
      <p:sp>
        <p:nvSpPr>
          <p:cNvPr id="1233" name="PlaceHolder 3"/>
          <p:cNvSpPr>
            <a:spLocks noGrp="1"/>
          </p:cNvSpPr>
          <p:nvPr>
            <p:ph type="sldNum" idx="91"/>
          </p:nvPr>
        </p:nvSpPr>
        <p:spPr>
          <a:xfrm>
            <a:off x="5082480" y="6746040"/>
            <a:ext cx="3887640" cy="354600"/>
          </a:xfrm>
          <a:prstGeom prst="rect">
            <a:avLst/>
          </a:prstGeom>
          <a:noFill/>
          <a:ln w="0">
            <a:noFill/>
          </a:ln>
        </p:spPr>
        <p:txBody>
          <a:bodyPr lIns="92880" rIns="92880" tIns="46440" bIns="46440" anchor="b">
            <a:noAutofit/>
          </a:bodyPr>
          <a:lstStyle>
            <a:lvl1pPr indent="0" algn="r">
              <a:lnSpc>
                <a:spcPct val="100000"/>
              </a:lnSpc>
              <a:buNone/>
              <a:defRPr b="0" lang="es-MX" sz="1200" spc="-1" strike="noStrike">
                <a:solidFill>
                  <a:srgbClr val="000000"/>
                </a:solidFill>
                <a:latin typeface="+mn-lt"/>
                <a:ea typeface="+mn-ea"/>
              </a:defRPr>
            </a:lvl1pPr>
          </a:lstStyle>
          <a:p>
            <a:pPr indent="0" algn="r">
              <a:lnSpc>
                <a:spcPct val="100000"/>
              </a:lnSpc>
              <a:buNone/>
            </a:pPr>
            <a:fld id="{640A08C2-1A2D-4743-98D5-0C9D31E5CC73}" type="slidenum">
              <a:rPr b="0" lang="es-MX" sz="1200" spc="-1" strike="noStrike">
                <a:solidFill>
                  <a:srgbClr val="000000"/>
                </a:solidFill>
                <a:latin typeface="+mn-lt"/>
                <a:ea typeface="+mn-ea"/>
              </a:rPr>
              <a:t>&lt;número&gt;</a:t>
            </a:fld>
            <a:endParaRPr b="0" lang="es-MX"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2D7E961F-6586-4A0C-8D21-930F51A92785}" type="slidenum">
              <a:t>&lt;#&gt;</a:t>
            </a:fld>
          </a:p>
        </p:txBody>
      </p:sp>
      <p:sp>
        <p:nvSpPr>
          <p:cNvPr id="4" name="PlaceHolder 3"/>
          <p:cNvSpPr>
            <a:spLocks noGrp="1"/>
          </p:cNvSpPr>
          <p:nvPr>
            <p:ph type="dt" idx="1"/>
          </p:nvPr>
        </p:nvSpPr>
        <p:spPr/>
        <p:txBody>
          <a:bodyPr/>
          <a:p>
            <a:r>
              <a:rPr lang="es-MX"/>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6"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s-MX" sz="3200" spc="-1" strike="noStrike">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12FB0D26-DE61-4EBA-8A0F-04A5F54112C8}" type="slidenum">
              <a:t>&lt;#&gt;</a:t>
            </a:fld>
          </a:p>
        </p:txBody>
      </p:sp>
      <p:sp>
        <p:nvSpPr>
          <p:cNvPr id="6" name="PlaceHolder 5"/>
          <p:cNvSpPr>
            <a:spLocks noGrp="1"/>
          </p:cNvSpPr>
          <p:nvPr>
            <p:ph type="dt" idx="1"/>
          </p:nvPr>
        </p:nvSpPr>
        <p:spPr/>
        <p:txBody>
          <a:bodyPr/>
          <a:p>
            <a:r>
              <a:rPr lang="es-MX"/>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577F2044-A84E-4EAF-B3F0-52D852736735}" type="slidenum">
              <a:t>&lt;#&gt;</a:t>
            </a:fld>
          </a:p>
        </p:txBody>
      </p:sp>
      <p:sp>
        <p:nvSpPr>
          <p:cNvPr id="6" name="PlaceHolder 5"/>
          <p:cNvSpPr>
            <a:spLocks noGrp="1"/>
          </p:cNvSpPr>
          <p:nvPr>
            <p:ph type="dt" idx="1"/>
          </p:nvPr>
        </p:nvSpPr>
        <p:spPr/>
        <p:txBody>
          <a:bodyPr/>
          <a:p>
            <a:r>
              <a:rPr lang="es-MX"/>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10"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1"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C08595C5-1BAD-4282-8091-356A3F33BB74}" type="slidenum">
              <a:t>&lt;#&gt;</a:t>
            </a:fld>
          </a:p>
        </p:txBody>
      </p:sp>
      <p:sp>
        <p:nvSpPr>
          <p:cNvPr id="7" name="PlaceHolder 6"/>
          <p:cNvSpPr>
            <a:spLocks noGrp="1"/>
          </p:cNvSpPr>
          <p:nvPr>
            <p:ph type="dt" idx="1"/>
          </p:nvPr>
        </p:nvSpPr>
        <p:spPr/>
        <p:txBody>
          <a:bodyPr/>
          <a:p>
            <a:r>
              <a:rPr lang="es-MX"/>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06D4673D-DA54-41DB-A05F-DE077A5BC386}" type="slidenum">
              <a:t>&lt;#&gt;</a:t>
            </a:fld>
          </a:p>
        </p:txBody>
      </p:sp>
      <p:sp>
        <p:nvSpPr>
          <p:cNvPr id="5" name="PlaceHolder 4"/>
          <p:cNvSpPr>
            <a:spLocks noGrp="1"/>
          </p:cNvSpPr>
          <p:nvPr>
            <p:ph type="dt" idx="1"/>
          </p:nvPr>
        </p:nvSpPr>
        <p:spPr/>
        <p:txBody>
          <a:bodyPr/>
          <a:p>
            <a:r>
              <a:rPr lang="es-MX"/>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85800" y="1122480"/>
            <a:ext cx="7772040" cy="11066760"/>
          </a:xfrm>
          <a:prstGeom prst="rect">
            <a:avLst/>
          </a:prstGeom>
          <a:noFill/>
          <a:ln w="0">
            <a:noFill/>
          </a:ln>
        </p:spPr>
        <p:txBody>
          <a:bodyPr lIns="0" rIns="0" tIns="0" bIns="0" anchor="ctr">
            <a:noAutofit/>
          </a:bodyPr>
          <a:p>
            <a:pPr algn="ctr"/>
            <a:endParaRPr b="0" lang="es-MX" sz="3200" spc="-1" strike="noStrike">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457EA79D-39A2-43E5-9610-C2B66310A3ED}" type="slidenum">
              <a:t>&lt;#&gt;</a:t>
            </a:fld>
          </a:p>
        </p:txBody>
      </p:sp>
      <p:sp>
        <p:nvSpPr>
          <p:cNvPr id="5" name="PlaceHolder 4"/>
          <p:cNvSpPr>
            <a:spLocks noGrp="1"/>
          </p:cNvSpPr>
          <p:nvPr>
            <p:ph type="dt" idx="1"/>
          </p:nvPr>
        </p:nvSpPr>
        <p:spPr/>
        <p:txBody>
          <a:bodyPr/>
          <a:p>
            <a:r>
              <a:rPr lang="es-MX"/>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15"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6"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7"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8D83A577-C6C4-4B6D-A653-1CD1BA3A90B5}" type="slidenum">
              <a:t>&lt;#&gt;</a:t>
            </a:fld>
          </a:p>
        </p:txBody>
      </p:sp>
      <p:sp>
        <p:nvSpPr>
          <p:cNvPr id="8" name="PlaceHolder 7"/>
          <p:cNvSpPr>
            <a:spLocks noGrp="1"/>
          </p:cNvSpPr>
          <p:nvPr>
            <p:ph type="dt" idx="1"/>
          </p:nvPr>
        </p:nvSpPr>
        <p:spPr/>
        <p:txBody>
          <a:bodyPr/>
          <a:p>
            <a:r>
              <a:rPr lang="es-MX"/>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19"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20"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21" name="PlaceHolder 4"/>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DF32EE41-E0E5-4AB4-B153-7EA4076D0FC2}" type="slidenum">
              <a:t>&lt;#&gt;</a:t>
            </a:fld>
          </a:p>
        </p:txBody>
      </p:sp>
      <p:sp>
        <p:nvSpPr>
          <p:cNvPr id="8" name="PlaceHolder 7"/>
          <p:cNvSpPr>
            <a:spLocks noGrp="1"/>
          </p:cNvSpPr>
          <p:nvPr>
            <p:ph type="dt" idx="1"/>
          </p:nvPr>
        </p:nvSpPr>
        <p:spPr/>
        <p:txBody>
          <a:bodyPr/>
          <a:p>
            <a:r>
              <a:rPr lang="es-MX"/>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23"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24"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25" name="PlaceHolder 4"/>
          <p:cNvSpPr>
            <a:spLocks noGrp="1"/>
          </p:cNvSpPr>
          <p:nvPr>
            <p:ph/>
          </p:nvPr>
        </p:nvSpPr>
        <p:spPr>
          <a:xfrm>
            <a:off x="457200" y="368208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170DFF58-23A7-49B9-8906-27C0605D1F22}" type="slidenum">
              <a:t>&lt;#&gt;</a:t>
            </a:fld>
          </a:p>
        </p:txBody>
      </p:sp>
      <p:sp>
        <p:nvSpPr>
          <p:cNvPr id="8" name="PlaceHolder 7"/>
          <p:cNvSpPr>
            <a:spLocks noGrp="1"/>
          </p:cNvSpPr>
          <p:nvPr>
            <p:ph type="dt" idx="1"/>
          </p:nvPr>
        </p:nvSpPr>
        <p:spPr/>
        <p:txBody>
          <a:bodyPr/>
          <a:p>
            <a:r>
              <a:rPr lang="es-MX"/>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27" name="PlaceHolder 2"/>
          <p:cNvSpPr>
            <a:spLocks noGrp="1"/>
          </p:cNvSpPr>
          <p:nvPr>
            <p:ph/>
          </p:nvPr>
        </p:nvSpPr>
        <p:spPr>
          <a:xfrm>
            <a:off x="457200" y="160452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28" name="PlaceHolder 3"/>
          <p:cNvSpPr>
            <a:spLocks noGrp="1"/>
          </p:cNvSpPr>
          <p:nvPr>
            <p:ph/>
          </p:nvPr>
        </p:nvSpPr>
        <p:spPr>
          <a:xfrm>
            <a:off x="457200" y="368208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11D6B215-65F2-4211-BD37-92A1C5E1A309}" type="slidenum">
              <a:t>&lt;#&gt;</a:t>
            </a:fld>
          </a:p>
        </p:txBody>
      </p:sp>
      <p:sp>
        <p:nvSpPr>
          <p:cNvPr id="7" name="PlaceHolder 6"/>
          <p:cNvSpPr>
            <a:spLocks noGrp="1"/>
          </p:cNvSpPr>
          <p:nvPr>
            <p:ph type="dt" idx="1"/>
          </p:nvPr>
        </p:nvSpPr>
        <p:spPr/>
        <p:txBody>
          <a:bodyPr/>
          <a:p>
            <a:r>
              <a:rPr lang="es-MX"/>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30"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31"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32"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33" name="PlaceHolder 5"/>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E1486971-1E65-4DAC-A9E4-6EA6586BBCC4}" type="slidenum">
              <a:t>&lt;#&gt;</a:t>
            </a:fld>
          </a:p>
        </p:txBody>
      </p:sp>
      <p:sp>
        <p:nvSpPr>
          <p:cNvPr id="9" name="PlaceHolder 8"/>
          <p:cNvSpPr>
            <a:spLocks noGrp="1"/>
          </p:cNvSpPr>
          <p:nvPr>
            <p:ph type="dt" idx="1"/>
          </p:nvPr>
        </p:nvSpPr>
        <p:spPr/>
        <p:txBody>
          <a:bodyPr/>
          <a:p>
            <a:r>
              <a:rPr lang="es-MX"/>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35" name="PlaceHolder 2"/>
          <p:cNvSpPr>
            <a:spLocks noGrp="1"/>
          </p:cNvSpPr>
          <p:nvPr>
            <p:ph/>
          </p:nvPr>
        </p:nvSpPr>
        <p:spPr>
          <a:xfrm>
            <a:off x="45720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36" name="PlaceHolder 3"/>
          <p:cNvSpPr>
            <a:spLocks noGrp="1"/>
          </p:cNvSpPr>
          <p:nvPr>
            <p:ph/>
          </p:nvPr>
        </p:nvSpPr>
        <p:spPr>
          <a:xfrm>
            <a:off x="323964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37" name="PlaceHolder 4"/>
          <p:cNvSpPr>
            <a:spLocks noGrp="1"/>
          </p:cNvSpPr>
          <p:nvPr>
            <p:ph/>
          </p:nvPr>
        </p:nvSpPr>
        <p:spPr>
          <a:xfrm>
            <a:off x="602208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38" name="PlaceHolder 5"/>
          <p:cNvSpPr>
            <a:spLocks noGrp="1"/>
          </p:cNvSpPr>
          <p:nvPr>
            <p:ph/>
          </p:nvPr>
        </p:nvSpPr>
        <p:spPr>
          <a:xfrm>
            <a:off x="45720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39" name="PlaceHolder 6"/>
          <p:cNvSpPr>
            <a:spLocks noGrp="1"/>
          </p:cNvSpPr>
          <p:nvPr>
            <p:ph/>
          </p:nvPr>
        </p:nvSpPr>
        <p:spPr>
          <a:xfrm>
            <a:off x="323964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40" name="PlaceHolder 7"/>
          <p:cNvSpPr>
            <a:spLocks noGrp="1"/>
          </p:cNvSpPr>
          <p:nvPr>
            <p:ph/>
          </p:nvPr>
        </p:nvSpPr>
        <p:spPr>
          <a:xfrm>
            <a:off x="602208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BC03F3C6-CDCE-4A13-BD71-C7BE73A35CF6}" type="slidenum">
              <a:t>&lt;#&gt;</a:t>
            </a:fld>
          </a:p>
        </p:txBody>
      </p:sp>
      <p:sp>
        <p:nvSpPr>
          <p:cNvPr id="11" name="PlaceHolder 10"/>
          <p:cNvSpPr>
            <a:spLocks noGrp="1"/>
          </p:cNvSpPr>
          <p:nvPr>
            <p:ph type="dt" idx="1"/>
          </p:nvPr>
        </p:nvSpPr>
        <p:spPr/>
        <p:txBody>
          <a:bodyPr/>
          <a:p>
            <a:r>
              <a:rPr lang="es-MX"/>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48444171-0CFF-4085-8625-6CA75072F53A}" type="slidenum">
              <a:t>&lt;#&gt;</a:t>
            </a:fld>
          </a:p>
        </p:txBody>
      </p:sp>
      <p:sp>
        <p:nvSpPr>
          <p:cNvPr id="4" name="PlaceHolder 3"/>
          <p:cNvSpPr>
            <a:spLocks noGrp="1"/>
          </p:cNvSpPr>
          <p:nvPr>
            <p:ph type="dt" idx="4"/>
          </p:nvPr>
        </p:nvSpPr>
        <p:spPr/>
        <p:txBody>
          <a:bodyPr/>
          <a:p>
            <a:r>
              <a:rPr lang="es-MX"/>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47"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s-MX" sz="3200" spc="-1" strike="noStrike">
              <a:latin typeface="Arial"/>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F07291C8-611A-4FAF-9B90-8AFB10689118}" type="slidenum">
              <a:t>&lt;#&gt;</a:t>
            </a:fld>
          </a:p>
        </p:txBody>
      </p:sp>
      <p:sp>
        <p:nvSpPr>
          <p:cNvPr id="6" name="PlaceHolder 5"/>
          <p:cNvSpPr>
            <a:spLocks noGrp="1"/>
          </p:cNvSpPr>
          <p:nvPr>
            <p:ph type="dt" idx="4"/>
          </p:nvPr>
        </p:nvSpPr>
        <p:spPr/>
        <p:txBody>
          <a:bodyPr/>
          <a:p>
            <a:r>
              <a:rPr lang="es-MX"/>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4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B17D6B08-1A4E-4507-AA26-843296DF964D}" type="slidenum">
              <a:t>&lt;#&gt;</a:t>
            </a:fld>
          </a:p>
        </p:txBody>
      </p:sp>
      <p:sp>
        <p:nvSpPr>
          <p:cNvPr id="6" name="PlaceHolder 5"/>
          <p:cNvSpPr>
            <a:spLocks noGrp="1"/>
          </p:cNvSpPr>
          <p:nvPr>
            <p:ph type="dt" idx="4"/>
          </p:nvPr>
        </p:nvSpPr>
        <p:spPr/>
        <p:txBody>
          <a:bodyPr/>
          <a:p>
            <a:r>
              <a:rPr lang="es-MX"/>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51"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52"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A2E18962-9593-4E6F-B0CA-87D8DFE58D49}" type="slidenum">
              <a:t>&lt;#&gt;</a:t>
            </a:fld>
          </a:p>
        </p:txBody>
      </p:sp>
      <p:sp>
        <p:nvSpPr>
          <p:cNvPr id="7" name="PlaceHolder 6"/>
          <p:cNvSpPr>
            <a:spLocks noGrp="1"/>
          </p:cNvSpPr>
          <p:nvPr>
            <p:ph type="dt" idx="4"/>
          </p:nvPr>
        </p:nvSpPr>
        <p:spPr/>
        <p:txBody>
          <a:bodyPr/>
          <a:p>
            <a:r>
              <a:rPr lang="es-MX"/>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9A8542B0-19A8-491C-A222-19A580FA3EBE}" type="slidenum">
              <a:t>&lt;#&gt;</a:t>
            </a:fld>
          </a:p>
        </p:txBody>
      </p:sp>
      <p:sp>
        <p:nvSpPr>
          <p:cNvPr id="5" name="PlaceHolder 4"/>
          <p:cNvSpPr>
            <a:spLocks noGrp="1"/>
          </p:cNvSpPr>
          <p:nvPr>
            <p:ph type="dt" idx="4"/>
          </p:nvPr>
        </p:nvSpPr>
        <p:spPr/>
        <p:txBody>
          <a:bodyPr/>
          <a:p>
            <a:r>
              <a:rPr lang="es-MX"/>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685800" y="1122480"/>
            <a:ext cx="7772040" cy="11066760"/>
          </a:xfrm>
          <a:prstGeom prst="rect">
            <a:avLst/>
          </a:prstGeom>
          <a:noFill/>
          <a:ln w="0">
            <a:noFill/>
          </a:ln>
        </p:spPr>
        <p:txBody>
          <a:bodyPr lIns="0" rIns="0" tIns="0" bIns="0" anchor="ctr">
            <a:noAutofit/>
          </a:bodyPr>
          <a:p>
            <a:pPr algn="ctr"/>
            <a:endParaRPr b="0" lang="es-MX" sz="3200" spc="-1" strike="noStrike">
              <a:latin typeface="Arial"/>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756DC95A-9696-4892-B84B-994313B3590F}" type="slidenum">
              <a:t>&lt;#&gt;</a:t>
            </a:fld>
          </a:p>
        </p:txBody>
      </p:sp>
      <p:sp>
        <p:nvSpPr>
          <p:cNvPr id="5" name="PlaceHolder 4"/>
          <p:cNvSpPr>
            <a:spLocks noGrp="1"/>
          </p:cNvSpPr>
          <p:nvPr>
            <p:ph type="dt" idx="4"/>
          </p:nvPr>
        </p:nvSpPr>
        <p:spPr/>
        <p:txBody>
          <a:bodyPr/>
          <a:p>
            <a:r>
              <a:rPr lang="es-MX"/>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56"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57"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58"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E6BC7AA4-1F82-45F2-8EF9-2AA7CFBC7F68}" type="slidenum">
              <a:t>&lt;#&gt;</a:t>
            </a:fld>
          </a:p>
        </p:txBody>
      </p:sp>
      <p:sp>
        <p:nvSpPr>
          <p:cNvPr id="8" name="PlaceHolder 7"/>
          <p:cNvSpPr>
            <a:spLocks noGrp="1"/>
          </p:cNvSpPr>
          <p:nvPr>
            <p:ph type="dt" idx="4"/>
          </p:nvPr>
        </p:nvSpPr>
        <p:spPr/>
        <p:txBody>
          <a:bodyPr/>
          <a:p>
            <a:r>
              <a:rPr lang="es-MX"/>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60"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1"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2" name="PlaceHolder 4"/>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079F1FDB-E035-4511-87BF-7E3105C07958}" type="slidenum">
              <a:t>&lt;#&gt;</a:t>
            </a:fld>
          </a:p>
        </p:txBody>
      </p:sp>
      <p:sp>
        <p:nvSpPr>
          <p:cNvPr id="8" name="PlaceHolder 7"/>
          <p:cNvSpPr>
            <a:spLocks noGrp="1"/>
          </p:cNvSpPr>
          <p:nvPr>
            <p:ph type="dt" idx="4"/>
          </p:nvPr>
        </p:nvSpPr>
        <p:spPr/>
        <p:txBody>
          <a:bodyPr/>
          <a:p>
            <a:r>
              <a:rPr lang="es-MX"/>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64"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5"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6" name="PlaceHolder 4"/>
          <p:cNvSpPr>
            <a:spLocks noGrp="1"/>
          </p:cNvSpPr>
          <p:nvPr>
            <p:ph/>
          </p:nvPr>
        </p:nvSpPr>
        <p:spPr>
          <a:xfrm>
            <a:off x="457200" y="368208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41FFA049-1EB9-4984-8D51-8B8FA22EBBFD}" type="slidenum">
              <a:t>&lt;#&gt;</a:t>
            </a:fld>
          </a:p>
        </p:txBody>
      </p:sp>
      <p:sp>
        <p:nvSpPr>
          <p:cNvPr id="8" name="PlaceHolder 7"/>
          <p:cNvSpPr>
            <a:spLocks noGrp="1"/>
          </p:cNvSpPr>
          <p:nvPr>
            <p:ph type="dt" idx="4"/>
          </p:nvPr>
        </p:nvSpPr>
        <p:spPr/>
        <p:txBody>
          <a:bodyPr/>
          <a:p>
            <a:r>
              <a:rPr lang="es-MX"/>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68" name="PlaceHolder 2"/>
          <p:cNvSpPr>
            <a:spLocks noGrp="1"/>
          </p:cNvSpPr>
          <p:nvPr>
            <p:ph/>
          </p:nvPr>
        </p:nvSpPr>
        <p:spPr>
          <a:xfrm>
            <a:off x="457200" y="160452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9" name="PlaceHolder 3"/>
          <p:cNvSpPr>
            <a:spLocks noGrp="1"/>
          </p:cNvSpPr>
          <p:nvPr>
            <p:ph/>
          </p:nvPr>
        </p:nvSpPr>
        <p:spPr>
          <a:xfrm>
            <a:off x="457200" y="368208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52474030-6C60-4EEF-8C0A-9908CF4BD87A}" type="slidenum">
              <a:t>&lt;#&gt;</a:t>
            </a:fld>
          </a:p>
        </p:txBody>
      </p:sp>
      <p:sp>
        <p:nvSpPr>
          <p:cNvPr id="7" name="PlaceHolder 6"/>
          <p:cNvSpPr>
            <a:spLocks noGrp="1"/>
          </p:cNvSpPr>
          <p:nvPr>
            <p:ph type="dt" idx="4"/>
          </p:nvPr>
        </p:nvSpPr>
        <p:spPr/>
        <p:txBody>
          <a:bodyPr/>
          <a:p>
            <a:r>
              <a:rPr lang="es-MX"/>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71"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72"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73"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74" name="PlaceHolder 5"/>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7" name="PlaceHolder 6"/>
          <p:cNvSpPr>
            <a:spLocks noGrp="1"/>
          </p:cNvSpPr>
          <p:nvPr>
            <p:ph type="ftr" idx="5"/>
          </p:nvPr>
        </p:nvSpPr>
        <p:spPr/>
        <p:txBody>
          <a:bodyPr/>
          <a:p>
            <a:r>
              <a:t>Footer</a:t>
            </a:r>
          </a:p>
        </p:txBody>
      </p:sp>
      <p:sp>
        <p:nvSpPr>
          <p:cNvPr id="8" name="PlaceHolder 7"/>
          <p:cNvSpPr>
            <a:spLocks noGrp="1"/>
          </p:cNvSpPr>
          <p:nvPr>
            <p:ph type="sldNum" idx="6"/>
          </p:nvPr>
        </p:nvSpPr>
        <p:spPr/>
        <p:txBody>
          <a:bodyPr/>
          <a:p>
            <a:fld id="{6B9156D8-39AF-4AD4-90EC-F817341C53B5}" type="slidenum">
              <a:t>&lt;#&gt;</a:t>
            </a:fld>
          </a:p>
        </p:txBody>
      </p:sp>
      <p:sp>
        <p:nvSpPr>
          <p:cNvPr id="9" name="PlaceHolder 8"/>
          <p:cNvSpPr>
            <a:spLocks noGrp="1"/>
          </p:cNvSpPr>
          <p:nvPr>
            <p:ph type="dt" idx="4"/>
          </p:nvPr>
        </p:nvSpPr>
        <p:spPr/>
        <p:txBody>
          <a:bodyPr/>
          <a:p>
            <a:r>
              <a:rPr lang="es-MX"/>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76" name="PlaceHolder 2"/>
          <p:cNvSpPr>
            <a:spLocks noGrp="1"/>
          </p:cNvSpPr>
          <p:nvPr>
            <p:ph/>
          </p:nvPr>
        </p:nvSpPr>
        <p:spPr>
          <a:xfrm>
            <a:off x="45720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77" name="PlaceHolder 3"/>
          <p:cNvSpPr>
            <a:spLocks noGrp="1"/>
          </p:cNvSpPr>
          <p:nvPr>
            <p:ph/>
          </p:nvPr>
        </p:nvSpPr>
        <p:spPr>
          <a:xfrm>
            <a:off x="323964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78" name="PlaceHolder 4"/>
          <p:cNvSpPr>
            <a:spLocks noGrp="1"/>
          </p:cNvSpPr>
          <p:nvPr>
            <p:ph/>
          </p:nvPr>
        </p:nvSpPr>
        <p:spPr>
          <a:xfrm>
            <a:off x="602208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79" name="PlaceHolder 5"/>
          <p:cNvSpPr>
            <a:spLocks noGrp="1"/>
          </p:cNvSpPr>
          <p:nvPr>
            <p:ph/>
          </p:nvPr>
        </p:nvSpPr>
        <p:spPr>
          <a:xfrm>
            <a:off x="45720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80" name="PlaceHolder 6"/>
          <p:cNvSpPr>
            <a:spLocks noGrp="1"/>
          </p:cNvSpPr>
          <p:nvPr>
            <p:ph/>
          </p:nvPr>
        </p:nvSpPr>
        <p:spPr>
          <a:xfrm>
            <a:off x="323964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81" name="PlaceHolder 7"/>
          <p:cNvSpPr>
            <a:spLocks noGrp="1"/>
          </p:cNvSpPr>
          <p:nvPr>
            <p:ph/>
          </p:nvPr>
        </p:nvSpPr>
        <p:spPr>
          <a:xfrm>
            <a:off x="602208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9" name="PlaceHolder 8"/>
          <p:cNvSpPr>
            <a:spLocks noGrp="1"/>
          </p:cNvSpPr>
          <p:nvPr>
            <p:ph type="ftr" idx="5"/>
          </p:nvPr>
        </p:nvSpPr>
        <p:spPr/>
        <p:txBody>
          <a:bodyPr/>
          <a:p>
            <a:r>
              <a:t>Footer</a:t>
            </a:r>
          </a:p>
        </p:txBody>
      </p:sp>
      <p:sp>
        <p:nvSpPr>
          <p:cNvPr id="10" name="PlaceHolder 9"/>
          <p:cNvSpPr>
            <a:spLocks noGrp="1"/>
          </p:cNvSpPr>
          <p:nvPr>
            <p:ph type="sldNum" idx="6"/>
          </p:nvPr>
        </p:nvSpPr>
        <p:spPr/>
        <p:txBody>
          <a:bodyPr/>
          <a:p>
            <a:fld id="{03E2A96F-6D5C-458E-9EAE-BE26F340FB85}" type="slidenum">
              <a:t>&lt;#&gt;</a:t>
            </a:fld>
          </a:p>
        </p:txBody>
      </p:sp>
      <p:sp>
        <p:nvSpPr>
          <p:cNvPr id="11" name="PlaceHolder 10"/>
          <p:cNvSpPr>
            <a:spLocks noGrp="1"/>
          </p:cNvSpPr>
          <p:nvPr>
            <p:ph type="dt" idx="4"/>
          </p:nvPr>
        </p:nvSpPr>
        <p:spPr/>
        <p:txBody>
          <a:bodyPr/>
          <a:p>
            <a:r>
              <a:rPr lang="es-MX"/>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5B322B13-2EC5-4356-82DA-AB7CF0C14B96}" type="slidenum">
              <a:t>&lt;#&gt;</a:t>
            </a:fld>
          </a:p>
        </p:txBody>
      </p:sp>
      <p:sp>
        <p:nvSpPr>
          <p:cNvPr id="4" name="PlaceHolder 3"/>
          <p:cNvSpPr>
            <a:spLocks noGrp="1"/>
          </p:cNvSpPr>
          <p:nvPr>
            <p:ph type="dt" idx="7"/>
          </p:nvPr>
        </p:nvSpPr>
        <p:spPr/>
        <p:txBody>
          <a:bodyPr/>
          <a:p>
            <a:r>
              <a:rPr lang="es-MX"/>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88"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s-MX" sz="3200" spc="-1" strike="noStrike">
              <a:latin typeface="Arial"/>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7EBE3833-68C9-48C4-AC8C-444E516D3E8B}" type="slidenum">
              <a:t>&lt;#&gt;</a:t>
            </a:fld>
          </a:p>
        </p:txBody>
      </p:sp>
      <p:sp>
        <p:nvSpPr>
          <p:cNvPr id="6" name="PlaceHolder 5"/>
          <p:cNvSpPr>
            <a:spLocks noGrp="1"/>
          </p:cNvSpPr>
          <p:nvPr>
            <p:ph type="dt" idx="7"/>
          </p:nvPr>
        </p:nvSpPr>
        <p:spPr/>
        <p:txBody>
          <a:bodyPr/>
          <a:p>
            <a:r>
              <a:rPr lang="es-MX"/>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9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F1913E0D-02AF-47C4-9625-C711A3A938AB}" type="slidenum">
              <a:t>&lt;#&gt;</a:t>
            </a:fld>
          </a:p>
        </p:txBody>
      </p:sp>
      <p:sp>
        <p:nvSpPr>
          <p:cNvPr id="6" name="PlaceHolder 5"/>
          <p:cNvSpPr>
            <a:spLocks noGrp="1"/>
          </p:cNvSpPr>
          <p:nvPr>
            <p:ph type="dt" idx="7"/>
          </p:nvPr>
        </p:nvSpPr>
        <p:spPr/>
        <p:txBody>
          <a:bodyPr/>
          <a:p>
            <a:r>
              <a:rPr lang="es-MX"/>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92"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93"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1BE8D65F-CA7C-4065-8BF4-956EF11E2574}" type="slidenum">
              <a:t>&lt;#&gt;</a:t>
            </a:fld>
          </a:p>
        </p:txBody>
      </p:sp>
      <p:sp>
        <p:nvSpPr>
          <p:cNvPr id="7" name="PlaceHolder 6"/>
          <p:cNvSpPr>
            <a:spLocks noGrp="1"/>
          </p:cNvSpPr>
          <p:nvPr>
            <p:ph type="dt" idx="7"/>
          </p:nvPr>
        </p:nvSpPr>
        <p:spPr/>
        <p:txBody>
          <a:bodyPr/>
          <a:p>
            <a:r>
              <a:rPr lang="es-MX"/>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277DC637-FC74-4026-8E89-7E533446C48D}" type="slidenum">
              <a:t>&lt;#&gt;</a:t>
            </a:fld>
          </a:p>
        </p:txBody>
      </p:sp>
      <p:sp>
        <p:nvSpPr>
          <p:cNvPr id="5" name="PlaceHolder 4"/>
          <p:cNvSpPr>
            <a:spLocks noGrp="1"/>
          </p:cNvSpPr>
          <p:nvPr>
            <p:ph type="dt" idx="7"/>
          </p:nvPr>
        </p:nvSpPr>
        <p:spPr/>
        <p:txBody>
          <a:bodyPr/>
          <a:p>
            <a:r>
              <a:rPr lang="es-MX"/>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685800" y="1122480"/>
            <a:ext cx="7772040" cy="11066760"/>
          </a:xfrm>
          <a:prstGeom prst="rect">
            <a:avLst/>
          </a:prstGeom>
          <a:noFill/>
          <a:ln w="0">
            <a:noFill/>
          </a:ln>
        </p:spPr>
        <p:txBody>
          <a:bodyPr lIns="0" rIns="0" tIns="0" bIns="0" anchor="ctr">
            <a:noAutofit/>
          </a:bodyPr>
          <a:p>
            <a:pPr algn="ctr"/>
            <a:endParaRPr b="0" lang="es-MX" sz="3200" spc="-1" strike="noStrike">
              <a:latin typeface="Arial"/>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2631AECC-C021-4A12-AD4D-85757C34A368}" type="slidenum">
              <a:t>&lt;#&gt;</a:t>
            </a:fld>
          </a:p>
        </p:txBody>
      </p:sp>
      <p:sp>
        <p:nvSpPr>
          <p:cNvPr id="5" name="PlaceHolder 4"/>
          <p:cNvSpPr>
            <a:spLocks noGrp="1"/>
          </p:cNvSpPr>
          <p:nvPr>
            <p:ph type="dt" idx="7"/>
          </p:nvPr>
        </p:nvSpPr>
        <p:spPr/>
        <p:txBody>
          <a:bodyPr/>
          <a:p>
            <a:r>
              <a:rPr lang="es-MX"/>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97"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98"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99"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7D620026-1237-48EF-90ED-D8A549085B49}" type="slidenum">
              <a:t>&lt;#&gt;</a:t>
            </a:fld>
          </a:p>
        </p:txBody>
      </p:sp>
      <p:sp>
        <p:nvSpPr>
          <p:cNvPr id="8" name="PlaceHolder 7"/>
          <p:cNvSpPr>
            <a:spLocks noGrp="1"/>
          </p:cNvSpPr>
          <p:nvPr>
            <p:ph type="dt" idx="7"/>
          </p:nvPr>
        </p:nvSpPr>
        <p:spPr/>
        <p:txBody>
          <a:bodyPr/>
          <a:p>
            <a:r>
              <a:rPr lang="es-MX"/>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101"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02"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03" name="PlaceHolder 4"/>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1DD42FA2-0CF5-4BF1-AC52-0CE548C7C663}" type="slidenum">
              <a:t>&lt;#&gt;</a:t>
            </a:fld>
          </a:p>
        </p:txBody>
      </p:sp>
      <p:sp>
        <p:nvSpPr>
          <p:cNvPr id="8" name="PlaceHolder 7"/>
          <p:cNvSpPr>
            <a:spLocks noGrp="1"/>
          </p:cNvSpPr>
          <p:nvPr>
            <p:ph type="dt" idx="7"/>
          </p:nvPr>
        </p:nvSpPr>
        <p:spPr/>
        <p:txBody>
          <a:bodyPr/>
          <a:p>
            <a:r>
              <a:rPr lang="es-MX"/>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105"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06"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07" name="PlaceHolder 4"/>
          <p:cNvSpPr>
            <a:spLocks noGrp="1"/>
          </p:cNvSpPr>
          <p:nvPr>
            <p:ph/>
          </p:nvPr>
        </p:nvSpPr>
        <p:spPr>
          <a:xfrm>
            <a:off x="457200" y="368208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4F87BA93-4E19-4F60-86EB-1CAB1E0D65CB}" type="slidenum">
              <a:t>&lt;#&gt;</a:t>
            </a:fld>
          </a:p>
        </p:txBody>
      </p:sp>
      <p:sp>
        <p:nvSpPr>
          <p:cNvPr id="8" name="PlaceHolder 7"/>
          <p:cNvSpPr>
            <a:spLocks noGrp="1"/>
          </p:cNvSpPr>
          <p:nvPr>
            <p:ph type="dt" idx="7"/>
          </p:nvPr>
        </p:nvSpPr>
        <p:spPr/>
        <p:txBody>
          <a:bodyPr/>
          <a:p>
            <a:r>
              <a:rPr lang="es-MX"/>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109" name="PlaceHolder 2"/>
          <p:cNvSpPr>
            <a:spLocks noGrp="1"/>
          </p:cNvSpPr>
          <p:nvPr>
            <p:ph/>
          </p:nvPr>
        </p:nvSpPr>
        <p:spPr>
          <a:xfrm>
            <a:off x="457200" y="160452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10" name="PlaceHolder 3"/>
          <p:cNvSpPr>
            <a:spLocks noGrp="1"/>
          </p:cNvSpPr>
          <p:nvPr>
            <p:ph/>
          </p:nvPr>
        </p:nvSpPr>
        <p:spPr>
          <a:xfrm>
            <a:off x="457200" y="368208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0FA82A06-3355-40D3-A12F-B74A8B00E39B}" type="slidenum">
              <a:t>&lt;#&gt;</a:t>
            </a:fld>
          </a:p>
        </p:txBody>
      </p:sp>
      <p:sp>
        <p:nvSpPr>
          <p:cNvPr id="7" name="PlaceHolder 6"/>
          <p:cNvSpPr>
            <a:spLocks noGrp="1"/>
          </p:cNvSpPr>
          <p:nvPr>
            <p:ph type="dt" idx="7"/>
          </p:nvPr>
        </p:nvSpPr>
        <p:spPr/>
        <p:txBody>
          <a:bodyPr/>
          <a:p>
            <a:r>
              <a:rPr lang="es-MX"/>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112"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13"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14"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15" name="PlaceHolder 5"/>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7" name="PlaceHolder 6"/>
          <p:cNvSpPr>
            <a:spLocks noGrp="1"/>
          </p:cNvSpPr>
          <p:nvPr>
            <p:ph type="ftr" idx="8"/>
          </p:nvPr>
        </p:nvSpPr>
        <p:spPr/>
        <p:txBody>
          <a:bodyPr/>
          <a:p>
            <a:r>
              <a:t>Footer</a:t>
            </a:r>
          </a:p>
        </p:txBody>
      </p:sp>
      <p:sp>
        <p:nvSpPr>
          <p:cNvPr id="8" name="PlaceHolder 7"/>
          <p:cNvSpPr>
            <a:spLocks noGrp="1"/>
          </p:cNvSpPr>
          <p:nvPr>
            <p:ph type="sldNum" idx="9"/>
          </p:nvPr>
        </p:nvSpPr>
        <p:spPr/>
        <p:txBody>
          <a:bodyPr/>
          <a:p>
            <a:fld id="{2DD27E45-535E-4085-8303-E3BDBDA017C3}" type="slidenum">
              <a:t>&lt;#&gt;</a:t>
            </a:fld>
          </a:p>
        </p:txBody>
      </p:sp>
      <p:sp>
        <p:nvSpPr>
          <p:cNvPr id="9" name="PlaceHolder 8"/>
          <p:cNvSpPr>
            <a:spLocks noGrp="1"/>
          </p:cNvSpPr>
          <p:nvPr>
            <p:ph type="dt" idx="7"/>
          </p:nvPr>
        </p:nvSpPr>
        <p:spPr/>
        <p:txBody>
          <a:bodyPr/>
          <a:p>
            <a:r>
              <a:rPr lang="es-MX"/>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685800" y="1122480"/>
            <a:ext cx="7772040" cy="2387160"/>
          </a:xfrm>
          <a:prstGeom prst="rect">
            <a:avLst/>
          </a:prstGeom>
          <a:noFill/>
          <a:ln w="0">
            <a:noFill/>
          </a:ln>
        </p:spPr>
        <p:txBody>
          <a:bodyPr lIns="0" rIns="0" tIns="0" bIns="0" anchor="ctr">
            <a:noAutofit/>
          </a:bodyPr>
          <a:p>
            <a:pPr indent="0">
              <a:buNone/>
            </a:pPr>
            <a:endParaRPr b="0" lang="es-MX" sz="1800" spc="-1" strike="noStrike">
              <a:solidFill>
                <a:srgbClr val="000000"/>
              </a:solidFill>
              <a:latin typeface="Calibri"/>
            </a:endParaRPr>
          </a:p>
        </p:txBody>
      </p:sp>
      <p:sp>
        <p:nvSpPr>
          <p:cNvPr id="117" name="PlaceHolder 2"/>
          <p:cNvSpPr>
            <a:spLocks noGrp="1"/>
          </p:cNvSpPr>
          <p:nvPr>
            <p:ph/>
          </p:nvPr>
        </p:nvSpPr>
        <p:spPr>
          <a:xfrm>
            <a:off x="45720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18" name="PlaceHolder 3"/>
          <p:cNvSpPr>
            <a:spLocks noGrp="1"/>
          </p:cNvSpPr>
          <p:nvPr>
            <p:ph/>
          </p:nvPr>
        </p:nvSpPr>
        <p:spPr>
          <a:xfrm>
            <a:off x="323964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19" name="PlaceHolder 4"/>
          <p:cNvSpPr>
            <a:spLocks noGrp="1"/>
          </p:cNvSpPr>
          <p:nvPr>
            <p:ph/>
          </p:nvPr>
        </p:nvSpPr>
        <p:spPr>
          <a:xfrm>
            <a:off x="602208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20" name="PlaceHolder 5"/>
          <p:cNvSpPr>
            <a:spLocks noGrp="1"/>
          </p:cNvSpPr>
          <p:nvPr>
            <p:ph/>
          </p:nvPr>
        </p:nvSpPr>
        <p:spPr>
          <a:xfrm>
            <a:off x="45720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21" name="PlaceHolder 6"/>
          <p:cNvSpPr>
            <a:spLocks noGrp="1"/>
          </p:cNvSpPr>
          <p:nvPr>
            <p:ph/>
          </p:nvPr>
        </p:nvSpPr>
        <p:spPr>
          <a:xfrm>
            <a:off x="323964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122" name="PlaceHolder 7"/>
          <p:cNvSpPr>
            <a:spLocks noGrp="1"/>
          </p:cNvSpPr>
          <p:nvPr>
            <p:ph/>
          </p:nvPr>
        </p:nvSpPr>
        <p:spPr>
          <a:xfrm>
            <a:off x="602208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es-MX" sz="2800" spc="-1" strike="noStrike">
              <a:solidFill>
                <a:srgbClr val="000000"/>
              </a:solidFill>
              <a:latin typeface="Calibri"/>
            </a:endParaRPr>
          </a:p>
        </p:txBody>
      </p:sp>
      <p:sp>
        <p:nvSpPr>
          <p:cNvPr id="9" name="PlaceHolder 8"/>
          <p:cNvSpPr>
            <a:spLocks noGrp="1"/>
          </p:cNvSpPr>
          <p:nvPr>
            <p:ph type="ftr" idx="8"/>
          </p:nvPr>
        </p:nvSpPr>
        <p:spPr/>
        <p:txBody>
          <a:bodyPr/>
          <a:p>
            <a:r>
              <a:t>Footer</a:t>
            </a:r>
          </a:p>
        </p:txBody>
      </p:sp>
      <p:sp>
        <p:nvSpPr>
          <p:cNvPr id="10" name="PlaceHolder 9"/>
          <p:cNvSpPr>
            <a:spLocks noGrp="1"/>
          </p:cNvSpPr>
          <p:nvPr>
            <p:ph type="sldNum" idx="9"/>
          </p:nvPr>
        </p:nvSpPr>
        <p:spPr/>
        <p:txBody>
          <a:bodyPr/>
          <a:p>
            <a:fld id="{791A8911-763E-4169-A4DD-800D7BAA9C9F}" type="slidenum">
              <a:t>&lt;#&gt;</a:t>
            </a:fld>
          </a:p>
        </p:txBody>
      </p:sp>
      <p:sp>
        <p:nvSpPr>
          <p:cNvPr id="11" name="PlaceHolder 10"/>
          <p:cNvSpPr>
            <a:spLocks noGrp="1"/>
          </p:cNvSpPr>
          <p:nvPr>
            <p:ph type="dt" idx="7"/>
          </p:nvPr>
        </p:nvSpPr>
        <p:spPr/>
        <p:txBody>
          <a:bodyPr/>
          <a:p>
            <a:r>
              <a:rPr lang="es-MX"/>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8cbad"/>
            </a:gs>
            <a:gs pos="100000">
              <a:srgbClr val="b5d2ec"/>
            </a:gs>
          </a:gsLst>
          <a:lin ang="5400000"/>
        </a:gra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1122480"/>
            <a:ext cx="7772040" cy="2387160"/>
          </a:xfrm>
          <a:prstGeom prst="rect">
            <a:avLst/>
          </a:prstGeom>
          <a:noFill/>
          <a:ln w="0">
            <a:noFill/>
          </a:ln>
        </p:spPr>
        <p:txBody>
          <a:bodyPr anchor="b">
            <a:noAutofit/>
          </a:bodyPr>
          <a:p>
            <a:pPr indent="0" algn="ctr">
              <a:lnSpc>
                <a:spcPct val="90000"/>
              </a:lnSpc>
              <a:buNone/>
            </a:pPr>
            <a:r>
              <a:rPr b="0" lang="es-ES" sz="6000" spc="-1" strike="noStrike">
                <a:solidFill>
                  <a:srgbClr val="000000"/>
                </a:solidFill>
                <a:latin typeface="Calibri Light"/>
              </a:rPr>
              <a:t>Haga clic para modificar el estilo de título del patrón</a:t>
            </a:r>
            <a:endParaRPr b="0" lang="es-MX" sz="6000" spc="-1" strike="noStrike">
              <a:solidFill>
                <a:srgbClr val="000000"/>
              </a:solidFill>
              <a:latin typeface="Calibri"/>
            </a:endParaRPr>
          </a:p>
        </p:txBody>
      </p:sp>
      <p:sp>
        <p:nvSpPr>
          <p:cNvPr id="1" name="PlaceHolder 2"/>
          <p:cNvSpPr>
            <a:spLocks noGrp="1"/>
          </p:cNvSpPr>
          <p:nvPr>
            <p:ph type="dt" idx="1"/>
          </p:nvPr>
        </p:nvSpPr>
        <p:spPr>
          <a:xfrm>
            <a:off x="628560" y="6356520"/>
            <a:ext cx="2057040" cy="364680"/>
          </a:xfrm>
          <a:prstGeom prst="rect">
            <a:avLst/>
          </a:prstGeom>
          <a:noFill/>
          <a:ln w="0">
            <a:noFill/>
          </a:ln>
        </p:spPr>
        <p:txBody>
          <a:bodyPr anchor="ctr">
            <a:noAutofit/>
          </a:bodyPr>
          <a:lstStyle>
            <a:lvl1pPr indent="0">
              <a:buNone/>
              <a:defRPr b="0" lang="es-MX" sz="1400" spc="-1" strike="noStrike">
                <a:latin typeface="Times New Roman"/>
              </a:defRPr>
            </a:lvl1pPr>
          </a:lstStyle>
          <a:p>
            <a:pPr indent="0">
              <a:buNone/>
            </a:pPr>
            <a:r>
              <a:rPr b="0" lang="es-MX" sz="1400" spc="-1" strike="noStrike">
                <a:latin typeface="Times New Roman"/>
              </a:rPr>
              <a:t>&lt;fecha/hora&gt;</a:t>
            </a:r>
            <a:endParaRPr b="0" lang="es-MX" sz="1400" spc="-1" strike="noStrike">
              <a:latin typeface="Times New Roman"/>
            </a:endParaRPr>
          </a:p>
        </p:txBody>
      </p:sp>
      <p:sp>
        <p:nvSpPr>
          <p:cNvPr id="2" name="PlaceHolder 3"/>
          <p:cNvSpPr>
            <a:spLocks noGrp="1"/>
          </p:cNvSpPr>
          <p:nvPr>
            <p:ph type="ftr" idx="2"/>
          </p:nvPr>
        </p:nvSpPr>
        <p:spPr>
          <a:xfrm>
            <a:off x="3029040" y="6356520"/>
            <a:ext cx="3085920" cy="364680"/>
          </a:xfrm>
          <a:prstGeom prst="rect">
            <a:avLst/>
          </a:prstGeom>
          <a:noFill/>
          <a:ln w="0">
            <a:noFill/>
          </a:ln>
        </p:spPr>
        <p:txBody>
          <a:bodyPr anchor="ctr">
            <a:noAutofit/>
          </a:bodyPr>
          <a:lstStyle>
            <a:lvl1pPr indent="0" algn="ctr">
              <a:lnSpc>
                <a:spcPct val="100000"/>
              </a:lnSpc>
              <a:buNone/>
              <a:defRPr b="0" lang="es-MX" sz="1200" spc="-1" strike="noStrike">
                <a:solidFill>
                  <a:srgbClr val="8b8b8b"/>
                </a:solidFill>
                <a:latin typeface="Calibri"/>
              </a:defRPr>
            </a:lvl1pPr>
          </a:lstStyle>
          <a:p>
            <a:pPr indent="0" algn="ctr">
              <a:lnSpc>
                <a:spcPct val="100000"/>
              </a:lnSpc>
              <a:buNone/>
            </a:pPr>
            <a:r>
              <a:rPr b="0" lang="es-MX" sz="1200" spc="-1" strike="noStrike">
                <a:solidFill>
                  <a:srgbClr val="8b8b8b"/>
                </a:solidFill>
                <a:latin typeface="Calibri"/>
              </a:rPr>
              <a:t>&lt;pie de página&gt;</a:t>
            </a:r>
            <a:endParaRPr b="0" lang="es-MX" sz="1200" spc="-1" strike="noStrike">
              <a:latin typeface="Times New Roman"/>
            </a:endParaRPr>
          </a:p>
        </p:txBody>
      </p:sp>
      <p:sp>
        <p:nvSpPr>
          <p:cNvPr id="3" name="PlaceHolder 4"/>
          <p:cNvSpPr>
            <a:spLocks noGrp="1"/>
          </p:cNvSpPr>
          <p:nvPr>
            <p:ph type="sldNum" idx="3"/>
          </p:nvPr>
        </p:nvSpPr>
        <p:spPr>
          <a:xfrm>
            <a:off x="6458040" y="6356520"/>
            <a:ext cx="2057040" cy="364680"/>
          </a:xfrm>
          <a:prstGeom prst="rect">
            <a:avLst/>
          </a:prstGeom>
          <a:noFill/>
          <a:ln w="0">
            <a:noFill/>
          </a:ln>
        </p:spPr>
        <p:txBody>
          <a:bodyPr anchor="ctr">
            <a:noAutofit/>
          </a:bodyPr>
          <a:lstStyle>
            <a:lvl1pPr indent="0" algn="r">
              <a:lnSpc>
                <a:spcPct val="100000"/>
              </a:lnSpc>
              <a:buNone/>
              <a:defRPr b="0" lang="es-MX" sz="1200" spc="-1" strike="noStrike">
                <a:solidFill>
                  <a:srgbClr val="8b8b8b"/>
                </a:solidFill>
                <a:latin typeface="Calibri"/>
              </a:defRPr>
            </a:lvl1pPr>
          </a:lstStyle>
          <a:p>
            <a:pPr indent="0" algn="r">
              <a:lnSpc>
                <a:spcPct val="100000"/>
              </a:lnSpc>
              <a:buNone/>
            </a:pPr>
            <a:fld id="{434306EB-320F-4D96-BC2E-7E1ACF066C41}" type="slidenum">
              <a:rPr b="0" lang="es-MX" sz="1200" spc="-1" strike="noStrike">
                <a:solidFill>
                  <a:srgbClr val="8b8b8b"/>
                </a:solidFill>
                <a:latin typeface="Calibri"/>
              </a:rPr>
              <a:t>&lt;número&gt;</a:t>
            </a:fld>
            <a:endParaRPr b="0" lang="es-MX" sz="1200" spc="-1" strike="noStrike">
              <a:latin typeface="Times New Roman"/>
            </a:endParaRPr>
          </a:p>
        </p:txBody>
      </p:sp>
      <p:sp>
        <p:nvSpPr>
          <p:cNvPr id="4"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s-MX" sz="2800" spc="-1" strike="noStrike">
                <a:solidFill>
                  <a:srgbClr val="000000"/>
                </a:solidFill>
                <a:latin typeface="Calibri"/>
              </a:rPr>
              <a:t>Pulse para editar el formato de esquema del texto</a:t>
            </a:r>
            <a:endParaRPr b="0" lang="es-MX" sz="2800" spc="-1" strike="noStrike">
              <a:solidFill>
                <a:srgbClr val="000000"/>
              </a:solidFill>
              <a:latin typeface="Calibri"/>
            </a:endParaRPr>
          </a:p>
          <a:p>
            <a:pPr lvl="1" marL="864000" indent="-324000">
              <a:lnSpc>
                <a:spcPct val="90000"/>
              </a:lnSpc>
              <a:spcBef>
                <a:spcPts val="1134"/>
              </a:spcBef>
              <a:buClr>
                <a:srgbClr val="000000"/>
              </a:buClr>
              <a:buSzPct val="75000"/>
              <a:buFont typeface="Symbol" charset="2"/>
              <a:buChar char=""/>
            </a:pPr>
            <a:r>
              <a:rPr b="0" lang="es-MX" sz="2000" spc="-1" strike="noStrike">
                <a:solidFill>
                  <a:srgbClr val="000000"/>
                </a:solidFill>
                <a:latin typeface="Calibri"/>
              </a:rPr>
              <a:t>Segundo nivel del esquema</a:t>
            </a:r>
            <a:endParaRPr b="0" lang="es-MX" sz="2000" spc="-1" strike="noStrike">
              <a:solidFill>
                <a:srgbClr val="000000"/>
              </a:solidFill>
              <a:latin typeface="Calibri"/>
            </a:endParaRPr>
          </a:p>
          <a:p>
            <a:pPr lvl="2" marL="1296000" indent="-288000">
              <a:lnSpc>
                <a:spcPct val="90000"/>
              </a:lnSpc>
              <a:spcBef>
                <a:spcPts val="850"/>
              </a:spcBef>
              <a:buClr>
                <a:srgbClr val="000000"/>
              </a:buClr>
              <a:buSzPct val="45000"/>
              <a:buFont typeface="Wingdings" charset="2"/>
              <a:buChar char=""/>
            </a:pPr>
            <a:r>
              <a:rPr b="0" lang="es-MX" sz="1800" spc="-1" strike="noStrike">
                <a:solidFill>
                  <a:srgbClr val="000000"/>
                </a:solidFill>
                <a:latin typeface="Calibri"/>
              </a:rPr>
              <a:t>Tercer nivel del esquema</a:t>
            </a:r>
            <a:endParaRPr b="0" lang="es-MX" sz="1800" spc="-1" strike="noStrike">
              <a:solidFill>
                <a:srgbClr val="000000"/>
              </a:solidFill>
              <a:latin typeface="Calibri"/>
            </a:endParaRPr>
          </a:p>
          <a:p>
            <a:pPr lvl="3" marL="1728000" indent="-216000">
              <a:lnSpc>
                <a:spcPct val="90000"/>
              </a:lnSpc>
              <a:spcBef>
                <a:spcPts val="567"/>
              </a:spcBef>
              <a:buClr>
                <a:srgbClr val="000000"/>
              </a:buClr>
              <a:buSzPct val="75000"/>
              <a:buFont typeface="Symbol" charset="2"/>
              <a:buChar char=""/>
            </a:pPr>
            <a:r>
              <a:rPr b="0" lang="es-MX" sz="1800" spc="-1" strike="noStrike">
                <a:solidFill>
                  <a:srgbClr val="000000"/>
                </a:solidFill>
                <a:latin typeface="Calibri"/>
              </a:rPr>
              <a:t>Cuarto nivel del esquema</a:t>
            </a:r>
            <a:endParaRPr b="0" lang="es-MX" sz="1800" spc="-1" strike="noStrike">
              <a:solidFill>
                <a:srgbClr val="000000"/>
              </a:solidFill>
              <a:latin typeface="Calibri"/>
            </a:endParaRPr>
          </a:p>
          <a:p>
            <a:pPr lvl="4" marL="2160000" indent="-216000">
              <a:lnSpc>
                <a:spcPct val="90000"/>
              </a:lnSpc>
              <a:spcBef>
                <a:spcPts val="283"/>
              </a:spcBef>
              <a:buClr>
                <a:srgbClr val="000000"/>
              </a:buClr>
              <a:buSzPct val="45000"/>
              <a:buFont typeface="Wingdings" charset="2"/>
              <a:buChar char=""/>
            </a:pPr>
            <a:r>
              <a:rPr b="0" lang="es-MX" sz="2000" spc="-1" strike="noStrike">
                <a:solidFill>
                  <a:srgbClr val="000000"/>
                </a:solidFill>
                <a:latin typeface="Calibri"/>
              </a:rPr>
              <a:t>Quinto nivel del esquema</a:t>
            </a:r>
            <a:endParaRPr b="0" lang="es-MX" sz="2000" spc="-1" strike="noStrike">
              <a:solidFill>
                <a:srgbClr val="000000"/>
              </a:solidFill>
              <a:latin typeface="Calibri"/>
            </a:endParaRPr>
          </a:p>
          <a:p>
            <a:pPr lvl="5" marL="2592000" indent="-216000">
              <a:lnSpc>
                <a:spcPct val="90000"/>
              </a:lnSpc>
              <a:spcBef>
                <a:spcPts val="283"/>
              </a:spcBef>
              <a:buClr>
                <a:srgbClr val="000000"/>
              </a:buClr>
              <a:buSzPct val="45000"/>
              <a:buFont typeface="Wingdings" charset="2"/>
              <a:buChar char=""/>
            </a:pPr>
            <a:r>
              <a:rPr b="0" lang="es-MX" sz="2000" spc="-1" strike="noStrike">
                <a:solidFill>
                  <a:srgbClr val="000000"/>
                </a:solidFill>
                <a:latin typeface="Calibri"/>
              </a:rPr>
              <a:t>Sexto nivel del esquema</a:t>
            </a:r>
            <a:endParaRPr b="0" lang="es-MX" sz="2000" spc="-1" strike="noStrike">
              <a:solidFill>
                <a:srgbClr val="000000"/>
              </a:solidFill>
              <a:latin typeface="Calibri"/>
            </a:endParaRPr>
          </a:p>
          <a:p>
            <a:pPr lvl="6" marL="3024000" indent="-216000">
              <a:lnSpc>
                <a:spcPct val="90000"/>
              </a:lnSpc>
              <a:spcBef>
                <a:spcPts val="283"/>
              </a:spcBef>
              <a:buClr>
                <a:srgbClr val="000000"/>
              </a:buClr>
              <a:buSzPct val="45000"/>
              <a:buFont typeface="Wingdings" charset="2"/>
              <a:buChar char=""/>
            </a:pPr>
            <a:r>
              <a:rPr b="0" lang="es-MX" sz="2000" spc="-1" strike="noStrike">
                <a:solidFill>
                  <a:srgbClr val="000000"/>
                </a:solidFill>
                <a:latin typeface="Calibri"/>
              </a:rPr>
              <a:t>Séptimo nivel del esquema</a:t>
            </a:r>
            <a:endParaRPr b="0" lang="es-MX"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8cbad"/>
            </a:gs>
            <a:gs pos="100000">
              <a:srgbClr val="b5d2ec"/>
            </a:gs>
          </a:gsLst>
          <a:lin ang="5400000"/>
        </a:gradFill>
      </p:bgPr>
    </p:bg>
    <p:spTree>
      <p:nvGrpSpPr>
        <p:cNvPr id="1" name=""/>
        <p:cNvGrpSpPr/>
        <p:nvPr/>
      </p:nvGrpSpPr>
      <p:grpSpPr>
        <a:xfrm>
          <a:off x="0" y="0"/>
          <a:ext cx="0" cy="0"/>
          <a:chOff x="0" y="0"/>
          <a:chExt cx="0" cy="0"/>
        </a:xfrm>
      </p:grpSpPr>
      <p:sp>
        <p:nvSpPr>
          <p:cNvPr id="41" name="PlaceHolder 1"/>
          <p:cNvSpPr>
            <a:spLocks noGrp="1"/>
          </p:cNvSpPr>
          <p:nvPr>
            <p:ph type="dt" idx="4"/>
          </p:nvPr>
        </p:nvSpPr>
        <p:spPr>
          <a:xfrm>
            <a:off x="628560" y="6356520"/>
            <a:ext cx="2057040" cy="364680"/>
          </a:xfrm>
          <a:prstGeom prst="rect">
            <a:avLst/>
          </a:prstGeom>
          <a:noFill/>
          <a:ln w="0">
            <a:noFill/>
          </a:ln>
        </p:spPr>
        <p:txBody>
          <a:bodyPr anchor="ctr">
            <a:noAutofit/>
          </a:bodyPr>
          <a:lstStyle>
            <a:lvl1pPr indent="0">
              <a:buNone/>
              <a:defRPr b="0" lang="es-MX" sz="1400" spc="-1" strike="noStrike">
                <a:latin typeface="Times New Roman"/>
              </a:defRPr>
            </a:lvl1pPr>
          </a:lstStyle>
          <a:p>
            <a:pPr indent="0">
              <a:buNone/>
            </a:pPr>
            <a:r>
              <a:rPr b="0" lang="es-MX" sz="1400" spc="-1" strike="noStrike">
                <a:latin typeface="Times New Roman"/>
              </a:rPr>
              <a:t>&lt;fecha/hora&gt;</a:t>
            </a:r>
            <a:endParaRPr b="0" lang="es-MX" sz="1400" spc="-1" strike="noStrike">
              <a:latin typeface="Times New Roman"/>
            </a:endParaRPr>
          </a:p>
        </p:txBody>
      </p:sp>
      <p:sp>
        <p:nvSpPr>
          <p:cNvPr id="42" name="PlaceHolder 2"/>
          <p:cNvSpPr>
            <a:spLocks noGrp="1"/>
          </p:cNvSpPr>
          <p:nvPr>
            <p:ph type="ftr" idx="5"/>
          </p:nvPr>
        </p:nvSpPr>
        <p:spPr>
          <a:xfrm>
            <a:off x="3029040" y="6356520"/>
            <a:ext cx="3085920" cy="364680"/>
          </a:xfrm>
          <a:prstGeom prst="rect">
            <a:avLst/>
          </a:prstGeom>
          <a:noFill/>
          <a:ln w="0">
            <a:noFill/>
          </a:ln>
        </p:spPr>
        <p:txBody>
          <a:bodyPr anchor="ctr">
            <a:noAutofit/>
          </a:bodyPr>
          <a:lstStyle>
            <a:lvl1pPr indent="0" algn="ctr">
              <a:lnSpc>
                <a:spcPct val="100000"/>
              </a:lnSpc>
              <a:buNone/>
              <a:defRPr b="0" lang="es-MX" sz="1200" spc="-1" strike="noStrike">
                <a:solidFill>
                  <a:srgbClr val="8b8b8b"/>
                </a:solidFill>
                <a:latin typeface="Calibri"/>
              </a:defRPr>
            </a:lvl1pPr>
          </a:lstStyle>
          <a:p>
            <a:pPr indent="0" algn="ctr">
              <a:lnSpc>
                <a:spcPct val="100000"/>
              </a:lnSpc>
              <a:buNone/>
            </a:pPr>
            <a:r>
              <a:rPr b="0" lang="es-MX" sz="1200" spc="-1" strike="noStrike">
                <a:solidFill>
                  <a:srgbClr val="8b8b8b"/>
                </a:solidFill>
                <a:latin typeface="Calibri"/>
              </a:rPr>
              <a:t>&lt;pie de página&gt;</a:t>
            </a:r>
            <a:endParaRPr b="0" lang="es-MX" sz="1200" spc="-1" strike="noStrike">
              <a:latin typeface="Times New Roman"/>
            </a:endParaRPr>
          </a:p>
        </p:txBody>
      </p:sp>
      <p:sp>
        <p:nvSpPr>
          <p:cNvPr id="43" name="PlaceHolder 3"/>
          <p:cNvSpPr>
            <a:spLocks noGrp="1"/>
          </p:cNvSpPr>
          <p:nvPr>
            <p:ph type="sldNum" idx="6"/>
          </p:nvPr>
        </p:nvSpPr>
        <p:spPr>
          <a:xfrm>
            <a:off x="6458040" y="6356520"/>
            <a:ext cx="2057040" cy="364680"/>
          </a:xfrm>
          <a:prstGeom prst="rect">
            <a:avLst/>
          </a:prstGeom>
          <a:noFill/>
          <a:ln w="0">
            <a:noFill/>
          </a:ln>
        </p:spPr>
        <p:txBody>
          <a:bodyPr anchor="ctr">
            <a:noAutofit/>
          </a:bodyPr>
          <a:lstStyle>
            <a:lvl1pPr indent="0" algn="r">
              <a:lnSpc>
                <a:spcPct val="100000"/>
              </a:lnSpc>
              <a:buNone/>
              <a:defRPr b="0" lang="es-MX" sz="1200" spc="-1" strike="noStrike">
                <a:solidFill>
                  <a:srgbClr val="8b8b8b"/>
                </a:solidFill>
                <a:latin typeface="Calibri"/>
              </a:defRPr>
            </a:lvl1pPr>
          </a:lstStyle>
          <a:p>
            <a:pPr indent="0" algn="r">
              <a:lnSpc>
                <a:spcPct val="100000"/>
              </a:lnSpc>
              <a:buNone/>
            </a:pPr>
            <a:fld id="{6FC68193-6349-4219-A711-8A2B309712D6}" type="slidenum">
              <a:rPr b="0" lang="es-MX" sz="1200" spc="-1" strike="noStrike">
                <a:solidFill>
                  <a:srgbClr val="8b8b8b"/>
                </a:solidFill>
                <a:latin typeface="Calibri"/>
              </a:rPr>
              <a:t>&lt;número&gt;</a:t>
            </a:fld>
            <a:endParaRPr b="0" lang="es-MX" sz="1200" spc="-1" strike="noStrike">
              <a:latin typeface="Times New Roman"/>
            </a:endParaRPr>
          </a:p>
        </p:txBody>
      </p:sp>
      <p:sp>
        <p:nvSpPr>
          <p:cNvPr id="44" name="PlaceHolder 4"/>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r>
              <a:rPr b="0" lang="es-MX" sz="1800" spc="-1" strike="noStrike">
                <a:solidFill>
                  <a:srgbClr val="000000"/>
                </a:solidFill>
                <a:latin typeface="Calibri"/>
              </a:rPr>
              <a:t>Pulse para editar el formato del texto de título</a:t>
            </a:r>
            <a:endParaRPr b="0" lang="es-MX" sz="1800" spc="-1" strike="noStrike">
              <a:solidFill>
                <a:srgbClr val="000000"/>
              </a:solidFill>
              <a:latin typeface="Calibri"/>
            </a:endParaRPr>
          </a:p>
        </p:txBody>
      </p:sp>
      <p:sp>
        <p:nvSpPr>
          <p:cNvPr id="45"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s-MX" sz="2800" spc="-1" strike="noStrike">
                <a:solidFill>
                  <a:srgbClr val="000000"/>
                </a:solidFill>
                <a:latin typeface="Calibri"/>
              </a:rPr>
              <a:t>Pulse para editar el formato de esquema del texto</a:t>
            </a:r>
            <a:endParaRPr b="0" lang="es-MX" sz="2800" spc="-1" strike="noStrike">
              <a:solidFill>
                <a:srgbClr val="000000"/>
              </a:solidFill>
              <a:latin typeface="Calibri"/>
            </a:endParaRPr>
          </a:p>
          <a:p>
            <a:pPr lvl="1" marL="864000" indent="-324000">
              <a:lnSpc>
                <a:spcPct val="90000"/>
              </a:lnSpc>
              <a:spcBef>
                <a:spcPts val="1134"/>
              </a:spcBef>
              <a:buClr>
                <a:srgbClr val="000000"/>
              </a:buClr>
              <a:buSzPct val="75000"/>
              <a:buFont typeface="Symbol" charset="2"/>
              <a:buChar char=""/>
            </a:pPr>
            <a:r>
              <a:rPr b="0" lang="es-MX" sz="2000" spc="-1" strike="noStrike">
                <a:solidFill>
                  <a:srgbClr val="000000"/>
                </a:solidFill>
                <a:latin typeface="Calibri"/>
              </a:rPr>
              <a:t>Segundo nivel del esquema</a:t>
            </a:r>
            <a:endParaRPr b="0" lang="es-MX" sz="2000" spc="-1" strike="noStrike">
              <a:solidFill>
                <a:srgbClr val="000000"/>
              </a:solidFill>
              <a:latin typeface="Calibri"/>
            </a:endParaRPr>
          </a:p>
          <a:p>
            <a:pPr lvl="2" marL="1296000" indent="-288000">
              <a:lnSpc>
                <a:spcPct val="90000"/>
              </a:lnSpc>
              <a:spcBef>
                <a:spcPts val="850"/>
              </a:spcBef>
              <a:buClr>
                <a:srgbClr val="000000"/>
              </a:buClr>
              <a:buSzPct val="45000"/>
              <a:buFont typeface="Wingdings" charset="2"/>
              <a:buChar char=""/>
            </a:pPr>
            <a:r>
              <a:rPr b="0" lang="es-MX" sz="1800" spc="-1" strike="noStrike">
                <a:solidFill>
                  <a:srgbClr val="000000"/>
                </a:solidFill>
                <a:latin typeface="Calibri"/>
              </a:rPr>
              <a:t>Tercer nivel del esquema</a:t>
            </a:r>
            <a:endParaRPr b="0" lang="es-MX" sz="1800" spc="-1" strike="noStrike">
              <a:solidFill>
                <a:srgbClr val="000000"/>
              </a:solidFill>
              <a:latin typeface="Calibri"/>
            </a:endParaRPr>
          </a:p>
          <a:p>
            <a:pPr lvl="3" marL="1728000" indent="-216000">
              <a:lnSpc>
                <a:spcPct val="90000"/>
              </a:lnSpc>
              <a:spcBef>
                <a:spcPts val="567"/>
              </a:spcBef>
              <a:buClr>
                <a:srgbClr val="000000"/>
              </a:buClr>
              <a:buSzPct val="75000"/>
              <a:buFont typeface="Symbol" charset="2"/>
              <a:buChar char=""/>
            </a:pPr>
            <a:r>
              <a:rPr b="0" lang="es-MX" sz="1800" spc="-1" strike="noStrike">
                <a:solidFill>
                  <a:srgbClr val="000000"/>
                </a:solidFill>
                <a:latin typeface="Calibri"/>
              </a:rPr>
              <a:t>Cuarto nivel del esquema</a:t>
            </a:r>
            <a:endParaRPr b="0" lang="es-MX" sz="1800" spc="-1" strike="noStrike">
              <a:solidFill>
                <a:srgbClr val="000000"/>
              </a:solidFill>
              <a:latin typeface="Calibri"/>
            </a:endParaRPr>
          </a:p>
          <a:p>
            <a:pPr lvl="4" marL="2160000" indent="-216000">
              <a:lnSpc>
                <a:spcPct val="90000"/>
              </a:lnSpc>
              <a:spcBef>
                <a:spcPts val="283"/>
              </a:spcBef>
              <a:buClr>
                <a:srgbClr val="000000"/>
              </a:buClr>
              <a:buSzPct val="45000"/>
              <a:buFont typeface="Wingdings" charset="2"/>
              <a:buChar char=""/>
            </a:pPr>
            <a:r>
              <a:rPr b="0" lang="es-MX" sz="2000" spc="-1" strike="noStrike">
                <a:solidFill>
                  <a:srgbClr val="000000"/>
                </a:solidFill>
                <a:latin typeface="Calibri"/>
              </a:rPr>
              <a:t>Quinto nivel del esquema</a:t>
            </a:r>
            <a:endParaRPr b="0" lang="es-MX" sz="2000" spc="-1" strike="noStrike">
              <a:solidFill>
                <a:srgbClr val="000000"/>
              </a:solidFill>
              <a:latin typeface="Calibri"/>
            </a:endParaRPr>
          </a:p>
          <a:p>
            <a:pPr lvl="5" marL="2592000" indent="-216000">
              <a:lnSpc>
                <a:spcPct val="90000"/>
              </a:lnSpc>
              <a:spcBef>
                <a:spcPts val="283"/>
              </a:spcBef>
              <a:buClr>
                <a:srgbClr val="000000"/>
              </a:buClr>
              <a:buSzPct val="45000"/>
              <a:buFont typeface="Wingdings" charset="2"/>
              <a:buChar char=""/>
            </a:pPr>
            <a:r>
              <a:rPr b="0" lang="es-MX" sz="2000" spc="-1" strike="noStrike">
                <a:solidFill>
                  <a:srgbClr val="000000"/>
                </a:solidFill>
                <a:latin typeface="Calibri"/>
              </a:rPr>
              <a:t>Sexto nivel del esquema</a:t>
            </a:r>
            <a:endParaRPr b="0" lang="es-MX" sz="2000" spc="-1" strike="noStrike">
              <a:solidFill>
                <a:srgbClr val="000000"/>
              </a:solidFill>
              <a:latin typeface="Calibri"/>
            </a:endParaRPr>
          </a:p>
          <a:p>
            <a:pPr lvl="6" marL="3024000" indent="-216000">
              <a:lnSpc>
                <a:spcPct val="90000"/>
              </a:lnSpc>
              <a:spcBef>
                <a:spcPts val="283"/>
              </a:spcBef>
              <a:buClr>
                <a:srgbClr val="000000"/>
              </a:buClr>
              <a:buSzPct val="45000"/>
              <a:buFont typeface="Wingdings" charset="2"/>
              <a:buChar char=""/>
            </a:pPr>
            <a:r>
              <a:rPr b="0" lang="es-MX" sz="2000" spc="-1" strike="noStrike">
                <a:solidFill>
                  <a:srgbClr val="000000"/>
                </a:solidFill>
                <a:latin typeface="Calibri"/>
              </a:rPr>
              <a:t>Séptimo nivel del esquema</a:t>
            </a:r>
            <a:endParaRPr b="0" lang="es-MX"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8cbad"/>
            </a:gs>
            <a:gs pos="100000">
              <a:srgbClr val="b5d2ec"/>
            </a:gs>
          </a:gsLst>
          <a:lin ang="5400000"/>
        </a:gradFill>
      </p:bgPr>
    </p:bg>
    <p:spTree>
      <p:nvGrpSpPr>
        <p:cNvPr id="1" name=""/>
        <p:cNvGrpSpPr/>
        <p:nvPr/>
      </p:nvGrpSpPr>
      <p:grpSpPr>
        <a:xfrm>
          <a:off x="0" y="0"/>
          <a:ext cx="0" cy="0"/>
          <a:chOff x="0" y="0"/>
          <a:chExt cx="0" cy="0"/>
        </a:xfrm>
      </p:grpSpPr>
      <p:sp>
        <p:nvSpPr>
          <p:cNvPr id="82" name="PlaceHolder 1"/>
          <p:cNvSpPr>
            <a:spLocks noGrp="1"/>
          </p:cNvSpPr>
          <p:nvPr>
            <p:ph type="title"/>
          </p:nvPr>
        </p:nvSpPr>
        <p:spPr>
          <a:xfrm>
            <a:off x="628560" y="365040"/>
            <a:ext cx="7886520" cy="1325160"/>
          </a:xfrm>
          <a:prstGeom prst="rect">
            <a:avLst/>
          </a:prstGeom>
          <a:noFill/>
          <a:ln w="0">
            <a:noFill/>
          </a:ln>
        </p:spPr>
        <p:txBody>
          <a:bodyPr anchor="ctr">
            <a:noAutofit/>
          </a:bodyPr>
          <a:p>
            <a:pPr indent="0">
              <a:lnSpc>
                <a:spcPct val="90000"/>
              </a:lnSpc>
              <a:buNone/>
            </a:pPr>
            <a:r>
              <a:rPr b="0" lang="es-ES" sz="4400" spc="-1" strike="noStrike">
                <a:solidFill>
                  <a:srgbClr val="000000"/>
                </a:solidFill>
                <a:latin typeface="Calibri Light"/>
              </a:rPr>
              <a:t>Haga clic para modificar el estilo de título del patrón</a:t>
            </a:r>
            <a:endParaRPr b="0" lang="es-MX" sz="4400" spc="-1" strike="noStrike">
              <a:solidFill>
                <a:srgbClr val="000000"/>
              </a:solidFill>
              <a:latin typeface="Calibri"/>
            </a:endParaRPr>
          </a:p>
        </p:txBody>
      </p:sp>
      <p:sp>
        <p:nvSpPr>
          <p:cNvPr id="83" name="PlaceHolder 2"/>
          <p:cNvSpPr>
            <a:spLocks noGrp="1"/>
          </p:cNvSpPr>
          <p:nvPr>
            <p:ph type="body"/>
          </p:nvPr>
        </p:nvSpPr>
        <p:spPr>
          <a:xfrm>
            <a:off x="628560" y="1825560"/>
            <a:ext cx="7886520" cy="4350960"/>
          </a:xfrm>
          <a:prstGeom prst="rect">
            <a:avLst/>
          </a:prstGeom>
          <a:noFill/>
          <a:ln w="0">
            <a:noFill/>
          </a:ln>
        </p:spPr>
        <p:txBody>
          <a:bodyPr anchor="t">
            <a:noAutofit/>
          </a:bodyPr>
          <a:p>
            <a:pPr marL="228600" indent="-228600">
              <a:lnSpc>
                <a:spcPct val="90000"/>
              </a:lnSpc>
              <a:spcBef>
                <a:spcPts val="1001"/>
              </a:spcBef>
              <a:buClr>
                <a:srgbClr val="000000"/>
              </a:buClr>
              <a:buFont typeface="Arial"/>
              <a:buChar char="•"/>
            </a:pPr>
            <a:r>
              <a:rPr b="0" lang="es-ES" sz="2800" spc="-1" strike="noStrike">
                <a:solidFill>
                  <a:srgbClr val="000000"/>
                </a:solidFill>
                <a:latin typeface="Calibri"/>
              </a:rPr>
              <a:t>Editar el estilo de texto del patrón</a:t>
            </a:r>
            <a:endParaRPr b="0" lang="es-MX" sz="2800" spc="-1" strike="noStrike">
              <a:solidFill>
                <a:srgbClr val="000000"/>
              </a:solidFill>
              <a:latin typeface="Calibri"/>
            </a:endParaRPr>
          </a:p>
          <a:p>
            <a:pPr lvl="1" marL="685800" indent="-228600">
              <a:lnSpc>
                <a:spcPct val="90000"/>
              </a:lnSpc>
              <a:spcBef>
                <a:spcPts val="499"/>
              </a:spcBef>
              <a:buClr>
                <a:srgbClr val="000000"/>
              </a:buClr>
              <a:buFont typeface="Arial"/>
              <a:buChar char="•"/>
            </a:pPr>
            <a:r>
              <a:rPr b="0" lang="es-ES" sz="2400" spc="-1" strike="noStrike">
                <a:solidFill>
                  <a:srgbClr val="000000"/>
                </a:solidFill>
                <a:latin typeface="Calibri"/>
              </a:rPr>
              <a:t>Segundo nivel</a:t>
            </a:r>
            <a:endParaRPr b="0" lang="es-MX" sz="2400" spc="-1" strike="noStrike">
              <a:solidFill>
                <a:srgbClr val="000000"/>
              </a:solidFill>
              <a:latin typeface="Calibri"/>
            </a:endParaRPr>
          </a:p>
          <a:p>
            <a:pPr lvl="2" marL="1143000" indent="-228600">
              <a:lnSpc>
                <a:spcPct val="90000"/>
              </a:lnSpc>
              <a:spcBef>
                <a:spcPts val="499"/>
              </a:spcBef>
              <a:buClr>
                <a:srgbClr val="000000"/>
              </a:buClr>
              <a:buFont typeface="Arial"/>
              <a:buChar char="•"/>
            </a:pPr>
            <a:r>
              <a:rPr b="0" lang="es-ES" sz="2000" spc="-1" strike="noStrike">
                <a:solidFill>
                  <a:srgbClr val="000000"/>
                </a:solidFill>
                <a:latin typeface="Calibri"/>
              </a:rPr>
              <a:t>Tercer nivel</a:t>
            </a:r>
            <a:endParaRPr b="0" lang="es-MX" sz="2000" spc="-1" strike="noStrike">
              <a:solidFill>
                <a:srgbClr val="000000"/>
              </a:solidFill>
              <a:latin typeface="Calibri"/>
            </a:endParaRPr>
          </a:p>
          <a:p>
            <a:pPr lvl="3" marL="1600200" indent="-228600">
              <a:lnSpc>
                <a:spcPct val="90000"/>
              </a:lnSpc>
              <a:spcBef>
                <a:spcPts val="499"/>
              </a:spcBef>
              <a:buClr>
                <a:srgbClr val="000000"/>
              </a:buClr>
              <a:buFont typeface="Arial"/>
              <a:buChar char="•"/>
            </a:pPr>
            <a:r>
              <a:rPr b="0" lang="es-ES" sz="1800" spc="-1" strike="noStrike">
                <a:solidFill>
                  <a:srgbClr val="000000"/>
                </a:solidFill>
                <a:latin typeface="Calibri"/>
              </a:rPr>
              <a:t>Cuarto nivel</a:t>
            </a:r>
            <a:endParaRPr b="0" lang="es-MX" sz="1800" spc="-1" strike="noStrike">
              <a:solidFill>
                <a:srgbClr val="000000"/>
              </a:solidFill>
              <a:latin typeface="Calibri"/>
            </a:endParaRPr>
          </a:p>
          <a:p>
            <a:pPr lvl="4" marL="2057400" indent="-228600">
              <a:lnSpc>
                <a:spcPct val="90000"/>
              </a:lnSpc>
              <a:spcBef>
                <a:spcPts val="499"/>
              </a:spcBef>
              <a:buClr>
                <a:srgbClr val="000000"/>
              </a:buClr>
              <a:buFont typeface="Arial"/>
              <a:buChar char="•"/>
            </a:pPr>
            <a:r>
              <a:rPr b="0" lang="es-ES" sz="1800" spc="-1" strike="noStrike">
                <a:solidFill>
                  <a:srgbClr val="000000"/>
                </a:solidFill>
                <a:latin typeface="Calibri"/>
              </a:rPr>
              <a:t>Quinto nivel</a:t>
            </a:r>
            <a:endParaRPr b="0" lang="es-MX" sz="1800" spc="-1" strike="noStrike">
              <a:solidFill>
                <a:srgbClr val="000000"/>
              </a:solidFill>
              <a:latin typeface="Calibri"/>
            </a:endParaRPr>
          </a:p>
        </p:txBody>
      </p:sp>
      <p:sp>
        <p:nvSpPr>
          <p:cNvPr id="84" name="PlaceHolder 3"/>
          <p:cNvSpPr>
            <a:spLocks noGrp="1"/>
          </p:cNvSpPr>
          <p:nvPr>
            <p:ph type="dt" idx="7"/>
          </p:nvPr>
        </p:nvSpPr>
        <p:spPr>
          <a:xfrm>
            <a:off x="628560" y="6356520"/>
            <a:ext cx="2057040" cy="364680"/>
          </a:xfrm>
          <a:prstGeom prst="rect">
            <a:avLst/>
          </a:prstGeom>
          <a:noFill/>
          <a:ln w="0">
            <a:noFill/>
          </a:ln>
        </p:spPr>
        <p:txBody>
          <a:bodyPr anchor="ctr">
            <a:noAutofit/>
          </a:bodyPr>
          <a:lstStyle>
            <a:lvl1pPr indent="0">
              <a:buNone/>
              <a:defRPr b="0" lang="es-MX" sz="1400" spc="-1" strike="noStrike">
                <a:latin typeface="Times New Roman"/>
              </a:defRPr>
            </a:lvl1pPr>
          </a:lstStyle>
          <a:p>
            <a:pPr indent="0">
              <a:buNone/>
            </a:pPr>
            <a:r>
              <a:rPr b="0" lang="es-MX" sz="1400" spc="-1" strike="noStrike">
                <a:latin typeface="Times New Roman"/>
              </a:rPr>
              <a:t>&lt;fecha/hora&gt;</a:t>
            </a:r>
            <a:endParaRPr b="0" lang="es-MX" sz="1400" spc="-1" strike="noStrike">
              <a:latin typeface="Times New Roman"/>
            </a:endParaRPr>
          </a:p>
        </p:txBody>
      </p:sp>
      <p:sp>
        <p:nvSpPr>
          <p:cNvPr id="85" name="PlaceHolder 4"/>
          <p:cNvSpPr>
            <a:spLocks noGrp="1"/>
          </p:cNvSpPr>
          <p:nvPr>
            <p:ph type="ftr" idx="8"/>
          </p:nvPr>
        </p:nvSpPr>
        <p:spPr>
          <a:xfrm>
            <a:off x="3029040" y="6356520"/>
            <a:ext cx="3085920" cy="364680"/>
          </a:xfrm>
          <a:prstGeom prst="rect">
            <a:avLst/>
          </a:prstGeom>
          <a:noFill/>
          <a:ln w="0">
            <a:noFill/>
          </a:ln>
        </p:spPr>
        <p:txBody>
          <a:bodyPr anchor="ctr">
            <a:noAutofit/>
          </a:bodyPr>
          <a:lstStyle>
            <a:lvl1pPr indent="0" algn="ctr">
              <a:lnSpc>
                <a:spcPct val="100000"/>
              </a:lnSpc>
              <a:buNone/>
              <a:defRPr b="0" lang="es-MX" sz="1200" spc="-1" strike="noStrike">
                <a:solidFill>
                  <a:srgbClr val="8b8b8b"/>
                </a:solidFill>
                <a:latin typeface="Calibri"/>
              </a:defRPr>
            </a:lvl1pPr>
          </a:lstStyle>
          <a:p>
            <a:pPr indent="0" algn="ctr">
              <a:lnSpc>
                <a:spcPct val="100000"/>
              </a:lnSpc>
              <a:buNone/>
            </a:pPr>
            <a:r>
              <a:rPr b="0" lang="es-MX" sz="1200" spc="-1" strike="noStrike">
                <a:solidFill>
                  <a:srgbClr val="8b8b8b"/>
                </a:solidFill>
                <a:latin typeface="Calibri"/>
              </a:rPr>
              <a:t>&lt;pie de página&gt;</a:t>
            </a:r>
            <a:endParaRPr b="0" lang="es-MX" sz="1200" spc="-1" strike="noStrike">
              <a:latin typeface="Times New Roman"/>
            </a:endParaRPr>
          </a:p>
        </p:txBody>
      </p:sp>
      <p:sp>
        <p:nvSpPr>
          <p:cNvPr id="86" name="PlaceHolder 5"/>
          <p:cNvSpPr>
            <a:spLocks noGrp="1"/>
          </p:cNvSpPr>
          <p:nvPr>
            <p:ph type="sldNum" idx="9"/>
          </p:nvPr>
        </p:nvSpPr>
        <p:spPr>
          <a:xfrm>
            <a:off x="6458040" y="6356520"/>
            <a:ext cx="2057040" cy="364680"/>
          </a:xfrm>
          <a:prstGeom prst="rect">
            <a:avLst/>
          </a:prstGeom>
          <a:noFill/>
          <a:ln w="0">
            <a:noFill/>
          </a:ln>
        </p:spPr>
        <p:txBody>
          <a:bodyPr anchor="ctr">
            <a:noAutofit/>
          </a:bodyPr>
          <a:lstStyle>
            <a:lvl1pPr indent="0" algn="r">
              <a:lnSpc>
                <a:spcPct val="100000"/>
              </a:lnSpc>
              <a:buNone/>
              <a:defRPr b="0" lang="es-MX" sz="1200" spc="-1" strike="noStrike">
                <a:solidFill>
                  <a:srgbClr val="8b8b8b"/>
                </a:solidFill>
                <a:latin typeface="Calibri"/>
              </a:defRPr>
            </a:lvl1pPr>
          </a:lstStyle>
          <a:p>
            <a:pPr indent="0" algn="r">
              <a:lnSpc>
                <a:spcPct val="100000"/>
              </a:lnSpc>
              <a:buNone/>
            </a:pPr>
            <a:fld id="{0C7BEF73-7AAC-4224-BDEE-3CD53EBB8FB4}" type="slidenum">
              <a:rPr b="0" lang="es-MX" sz="1200" spc="-1" strike="noStrike">
                <a:solidFill>
                  <a:srgbClr val="8b8b8b"/>
                </a:solidFill>
                <a:latin typeface="Calibri"/>
              </a:rPr>
              <a:t>&lt;número&gt;</a:t>
            </a:fld>
            <a:endParaRPr b="0" lang="es-MX"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13.xml"/><Relationship Id="rId5"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slideLayout" Target="../slideLayouts/slideLayout13.xml"/><Relationship Id="rId5"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slideLayout" Target="../slideLayouts/slideLayout13.xml"/><Relationship Id="rId9"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slideLayout" Target="../slideLayouts/slideLayout13.xml"/><Relationship Id="rId6"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slideLayout" Target="../slideLayouts/slideLayout13.xml"/><Relationship Id="rId5"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8.png"/><Relationship Id="rId4" Type="http://schemas.openxmlformats.org/officeDocument/2006/relationships/slideLayout" Target="../slideLayouts/slideLayout13.xml"/><Relationship Id="rId5"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25.xml"/>
</Relationships>
</file>

<file path=ppt/slides/_rels/slide1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25.xml"/>
</Relationships>
</file>

<file path=ppt/slides/_rels/slide1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package" Target="../embeddings/oleObject1.xlsx"/><Relationship Id="rId3" Type="http://schemas.openxmlformats.org/officeDocument/2006/relationships/image" Target="../media/image9.wmf"/><Relationship Id="rId4" Type="http://schemas.openxmlformats.org/officeDocument/2006/relationships/image" Target="../media/image2.png"/><Relationship Id="rId5" Type="http://schemas.openxmlformats.org/officeDocument/2006/relationships/slideLayout" Target="../slideLayouts/slideLayout25.xml"/>
</Relationships>
</file>

<file path=ppt/slides/_rels/slide1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slideLayout" Target="../slideLayouts/slideLayout13.xml"/><Relationship Id="rId5"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slideLayout" Target="../slideLayouts/slideLayout13.xml"/><Relationship Id="rId5"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slideLayout" Target="../slideLayouts/slideLayout13.xml"/><Relationship Id="rId5"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3.png"/><Relationship Id="rId4" Type="http://schemas.openxmlformats.org/officeDocument/2006/relationships/slideLayout" Target="../slideLayouts/slideLayout13.xml"/><Relationship Id="rId5"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4.png"/><Relationship Id="rId4" Type="http://schemas.openxmlformats.org/officeDocument/2006/relationships/slideLayout" Target="../slideLayouts/slideLayout13.xml"/><Relationship Id="rId5"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wmf"/><Relationship Id="rId6" Type="http://schemas.openxmlformats.org/officeDocument/2006/relationships/image" Target="../media/image18.png"/><Relationship Id="rId7" Type="http://schemas.openxmlformats.org/officeDocument/2006/relationships/image" Target="../media/image19.jpeg"/><Relationship Id="rId8" Type="http://schemas.openxmlformats.org/officeDocument/2006/relationships/slideLayout" Target="../slideLayouts/slideLayout13.xml"/><Relationship Id="rId9"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slideLayout" Target="../slideLayouts/slideLayout13.xml"/><Relationship Id="rId9"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0.png"/><Relationship Id="rId4" Type="http://schemas.openxmlformats.org/officeDocument/2006/relationships/slideLayout" Target="../slideLayouts/slideLayout13.xml"/><Relationship Id="rId5"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35.xml"/>
</Relationships>
</file>

<file path=ppt/slides/_rels/slide3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38.xml"/>
</Relationships>
</file>

<file path=ppt/slides/_rels/slide3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40.xml"/>
</Relationships>
</file>

<file path=ppt/slides/_rels/slide4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42.xml"/>
</Relationships>
</file>

<file path=ppt/slides/_rels/slide4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43.xml"/>
</Relationships>
</file>

<file path=ppt/slides/_rels/slide4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44.xml"/>
</Relationships>
</file>

<file path=ppt/slides/_rels/slide4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1.png"/><Relationship Id="rId4" Type="http://schemas.openxmlformats.org/officeDocument/2006/relationships/slideLayout" Target="../slideLayouts/slideLayout13.xml"/><Relationship Id="rId5"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49.xml"/>
</Relationships>
</file>

<file path=ppt/slides/_rels/slide5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50.xml"/>
</Relationships>
</file>

<file path=ppt/slides/_rels/slide51.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3.xml"/><Relationship Id="rId6" Type="http://schemas.openxmlformats.org/officeDocument/2006/relationships/notesSlide" Target="../notesSlides/notesSlide51.xml"/>
</Relationships>
</file>

<file path=ppt/slides/_rels/slide5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52.xml"/>
</Relationships>
</file>

<file path=ppt/slides/_rels/slide5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53.xml"/>
</Relationships>
</file>

<file path=ppt/slides/_rels/slide5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54.xml"/>
</Relationships>
</file>

<file path=ppt/slides/_rels/slide5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55.xml"/>
</Relationships>
</file>

<file path=ppt/slides/_rels/slide5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56.xml"/>
</Relationships>
</file>

<file path=ppt/slides/_rels/slide5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57.xml"/>
</Relationships>
</file>

<file path=ppt/slides/_rels/slide5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58.xml"/>
</Relationships>
</file>

<file path=ppt/slides/_rels/slide5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59.xml"/>
</Relationships>
</file>

<file path=ppt/slides/_rels/slide6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60.xml"/>
</Relationships>
</file>

<file path=ppt/slides/_rels/slide6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61.xml"/>
</Relationships>
</file>

<file path=ppt/slides/_rels/slide6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62.xml"/>
</Relationships>
</file>

<file path=ppt/slides/_rels/slide6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63.xml"/>
</Relationships>
</file>

<file path=ppt/slides/_rels/slide6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64.xml"/>
</Relationships>
</file>

<file path=ppt/slides/_rels/slide6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65.xml"/>
</Relationships>
</file>

<file path=ppt/slides/_rels/slide6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66.xml"/>
</Relationships>
</file>

<file path=ppt/slides/_rels/slide6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67.xml"/>
</Relationships>
</file>

<file path=ppt/slides/_rels/slide6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8" Type="http://schemas.openxmlformats.org/officeDocument/2006/relationships/slideLayout" Target="../slideLayouts/slideLayout13.xml"/><Relationship Id="rId9" Type="http://schemas.openxmlformats.org/officeDocument/2006/relationships/notesSlide" Target="../notesSlides/notesSlide68.xml"/>
</Relationships>
</file>

<file path=ppt/slides/_rels/slide6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69.xml"/>
</Relationships>
</file>

<file path=ppt/slides/_rels/slide7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70.xml"/>
</Relationships>
</file>

<file path=ppt/slides/_rels/slide7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71.xml"/>
</Relationships>
</file>

<file path=ppt/slides/_rels/slide7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72.xml"/>
</Relationships>
</file>

<file path=ppt/slides/_rels/slide7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73.xml"/>
</Relationships>
</file>

<file path=ppt/slides/_rels/slide7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74.xml"/>
</Relationships>
</file>

<file path=ppt/slides/_rels/slide7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75.xml"/>
</Relationships>
</file>

<file path=ppt/slides/_rels/slide7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3.png"/><Relationship Id="rId4" Type="http://schemas.openxmlformats.org/officeDocument/2006/relationships/slideLayout" Target="../slideLayouts/slideLayout13.xml"/><Relationship Id="rId5" Type="http://schemas.openxmlformats.org/officeDocument/2006/relationships/notesSlide" Target="../notesSlides/notesSlide76.xml"/>
</Relationships>
</file>

<file path=ppt/slides/_rels/slide7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77.xml"/>
</Relationships>
</file>

<file path=ppt/slides/_rels/slide7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78.xml"/>
</Relationships>
</file>

<file path=ppt/slides/_rels/slide7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79.xml"/>
</Relationships>
</file>

<file path=ppt/slides/_rels/slide8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80.xml"/>
</Relationships>
</file>

<file path=ppt/slides/_rels/slide8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81.xml"/>
</Relationships>
</file>

<file path=ppt/slides/_rels/slide8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82.xml"/>
</Relationships>
</file>

<file path=ppt/slides/_rels/slide8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notesSlide" Target="../notesSlides/notesSlide83.xml"/>
</Relationships>
</file>

<file path=ppt/slides/_rels/slide8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4.jpeg"/><Relationship Id="rId3"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9" name="5 Imagen" descr=""/>
          <p:cNvPicPr/>
          <p:nvPr/>
        </p:nvPicPr>
        <p:blipFill>
          <a:blip r:embed="rId1"/>
          <a:stretch/>
        </p:blipFill>
        <p:spPr>
          <a:xfrm>
            <a:off x="-496080" y="-27360"/>
            <a:ext cx="2403360" cy="870480"/>
          </a:xfrm>
          <a:prstGeom prst="rect">
            <a:avLst/>
          </a:prstGeom>
          <a:ln w="0">
            <a:noFill/>
          </a:ln>
        </p:spPr>
      </p:pic>
      <p:sp>
        <p:nvSpPr>
          <p:cNvPr id="130"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CB077F21-BD00-49AE-A50C-2B6CF48E2320}" type="slidenum">
              <a:rPr b="1" lang="en-US" sz="2800" spc="-1" strike="noStrike">
                <a:solidFill>
                  <a:srgbClr val="000000"/>
                </a:solidFill>
                <a:latin typeface="Agency FB"/>
                <a:ea typeface="Tahoma"/>
              </a:rPr>
              <a:t>&lt;número&gt;</a:t>
            </a:fld>
            <a:endParaRPr b="0" lang="es-MX" sz="2800" spc="-1" strike="noStrike">
              <a:latin typeface="Arial"/>
            </a:endParaRPr>
          </a:p>
        </p:txBody>
      </p:sp>
      <p:sp>
        <p:nvSpPr>
          <p:cNvPr id="131"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sp>
        <p:nvSpPr>
          <p:cNvPr id="132" name="Rectangle 28"/>
          <p:cNvSpPr/>
          <p:nvPr/>
        </p:nvSpPr>
        <p:spPr>
          <a:xfrm>
            <a:off x="-221040" y="586800"/>
            <a:ext cx="8145720" cy="2915280"/>
          </a:xfrm>
          <a:prstGeom prst="rect">
            <a:avLst/>
          </a:prstGeom>
          <a:noFill/>
          <a:ln w="9525">
            <a:noFill/>
          </a:ln>
        </p:spPr>
        <p:style>
          <a:lnRef idx="0"/>
          <a:fillRef idx="0"/>
          <a:effectRef idx="0"/>
          <a:fontRef idx="minor"/>
        </p:style>
        <p:txBody>
          <a:bodyPr lIns="1223640" rIns="82800" tIns="138240" bIns="34560" anchor="ctr">
            <a:spAutoFit/>
          </a:bodyPr>
          <a:p>
            <a:pPr algn="ctr">
              <a:lnSpc>
                <a:spcPct val="100000"/>
              </a:lnSpc>
              <a:tabLst>
                <a:tab algn="l" pos="0"/>
              </a:tabLst>
            </a:pPr>
            <a:r>
              <a:rPr b="1" lang="es-MX" sz="6000" spc="-1" strike="noStrike">
                <a:solidFill>
                  <a:srgbClr val="000000"/>
                </a:solidFill>
                <a:latin typeface="Agency FB"/>
              </a:rPr>
              <a:t>PERSPECTIVAS FISCALES</a:t>
            </a:r>
            <a:endParaRPr b="0" lang="es-MX" sz="6000" spc="-1" strike="noStrike">
              <a:latin typeface="Arial"/>
            </a:endParaRPr>
          </a:p>
          <a:p>
            <a:pPr algn="ctr">
              <a:lnSpc>
                <a:spcPct val="100000"/>
              </a:lnSpc>
              <a:tabLst>
                <a:tab algn="l" pos="0"/>
              </a:tabLst>
            </a:pPr>
            <a:r>
              <a:rPr b="1" lang="es-MX" sz="6000" spc="-1" strike="noStrike">
                <a:solidFill>
                  <a:srgbClr val="000000"/>
                </a:solidFill>
                <a:latin typeface="Agency FB"/>
              </a:rPr>
              <a:t>2026</a:t>
            </a:r>
            <a:endParaRPr b="0" lang="es-MX" sz="6000" spc="-1" strike="noStrike">
              <a:latin typeface="Arial"/>
            </a:endParaRPr>
          </a:p>
        </p:txBody>
      </p:sp>
      <p:sp>
        <p:nvSpPr>
          <p:cNvPr id="133" name="Rectangle 28"/>
          <p:cNvSpPr/>
          <p:nvPr/>
        </p:nvSpPr>
        <p:spPr>
          <a:xfrm>
            <a:off x="2195640" y="3341520"/>
            <a:ext cx="3312000" cy="659520"/>
          </a:xfrm>
          <a:prstGeom prst="rect">
            <a:avLst/>
          </a:prstGeom>
          <a:noFill/>
          <a:ln w="9525">
            <a:noFill/>
          </a:ln>
        </p:spPr>
        <p:style>
          <a:lnRef idx="0"/>
          <a:fillRef idx="0"/>
          <a:effectRef idx="0"/>
          <a:fontRef idx="minor"/>
        </p:style>
        <p:txBody>
          <a:bodyPr lIns="1223640" rIns="82800" tIns="138240" bIns="34560" anchor="ctr">
            <a:spAutoFit/>
          </a:bodyPr>
          <a:p>
            <a:pPr>
              <a:lnSpc>
                <a:spcPct val="100000"/>
              </a:lnSpc>
              <a:tabLst>
                <a:tab algn="l" pos="0"/>
              </a:tabLst>
            </a:pPr>
            <a:r>
              <a:rPr b="0" lang="es-MX" sz="3200" spc="-1" strike="noStrike">
                <a:solidFill>
                  <a:srgbClr val="000000"/>
                </a:solidFill>
                <a:latin typeface="Comic Sans MS"/>
              </a:rPr>
              <a:t>Expositor</a:t>
            </a:r>
            <a:endParaRPr b="0" lang="es-MX" sz="3200" spc="-1" strike="noStrike">
              <a:latin typeface="Arial"/>
            </a:endParaRPr>
          </a:p>
        </p:txBody>
      </p:sp>
      <p:sp>
        <p:nvSpPr>
          <p:cNvPr id="134" name="Rectangle 28"/>
          <p:cNvSpPr/>
          <p:nvPr/>
        </p:nvSpPr>
        <p:spPr>
          <a:xfrm>
            <a:off x="-36360" y="3917520"/>
            <a:ext cx="8820000" cy="659520"/>
          </a:xfrm>
          <a:prstGeom prst="rect">
            <a:avLst/>
          </a:prstGeom>
          <a:noFill/>
          <a:ln w="9525">
            <a:noFill/>
          </a:ln>
        </p:spPr>
        <p:style>
          <a:lnRef idx="0"/>
          <a:fillRef idx="0"/>
          <a:effectRef idx="0"/>
          <a:fontRef idx="minor"/>
        </p:style>
        <p:txBody>
          <a:bodyPr lIns="1223640" rIns="82800" tIns="138240" bIns="34560" anchor="ctr">
            <a:spAutoFit/>
          </a:bodyPr>
          <a:p>
            <a:pPr algn="ctr">
              <a:lnSpc>
                <a:spcPct val="100000"/>
              </a:lnSpc>
              <a:tabLst>
                <a:tab algn="l" pos="0"/>
              </a:tabLst>
            </a:pPr>
            <a:r>
              <a:rPr b="0" lang="es-MX" sz="3200" spc="-1" strike="noStrike">
                <a:solidFill>
                  <a:srgbClr val="000000"/>
                </a:solidFill>
                <a:latin typeface="Comic Sans MS"/>
              </a:rPr>
              <a:t>L.C.C.  Luis Antonio Escalante Pelcastre</a:t>
            </a:r>
            <a:endParaRPr b="0" lang="es-MX" sz="3200" spc="-1" strike="noStrike">
              <a:latin typeface="Arial"/>
            </a:endParaRPr>
          </a:p>
        </p:txBody>
      </p:sp>
      <p:sp>
        <p:nvSpPr>
          <p:cNvPr id="135" name="Rectangle 28"/>
          <p:cNvSpPr/>
          <p:nvPr/>
        </p:nvSpPr>
        <p:spPr>
          <a:xfrm>
            <a:off x="-612720" y="4878000"/>
            <a:ext cx="6912360" cy="1818000"/>
          </a:xfrm>
          <a:prstGeom prst="rect">
            <a:avLst/>
          </a:prstGeom>
          <a:noFill/>
          <a:ln w="9525">
            <a:noFill/>
          </a:ln>
        </p:spPr>
        <p:style>
          <a:lnRef idx="0"/>
          <a:fillRef idx="0"/>
          <a:effectRef idx="0"/>
          <a:fontRef idx="minor"/>
        </p:style>
        <p:txBody>
          <a:bodyPr lIns="1223640" rIns="82800" tIns="138240" bIns="34560" anchor="ctr">
            <a:spAutoFit/>
          </a:bodyPr>
          <a:p>
            <a:pPr>
              <a:lnSpc>
                <a:spcPct val="100000"/>
              </a:lnSpc>
              <a:tabLst>
                <a:tab algn="l" pos="0"/>
              </a:tabLst>
            </a:pPr>
            <a:r>
              <a:rPr b="1" lang="es-MX" sz="1800" spc="-1" strike="noStrike">
                <a:solidFill>
                  <a:srgbClr val="000000"/>
                </a:solidFill>
                <a:latin typeface="Arial"/>
              </a:rPr>
              <a:t>“ </a:t>
            </a:r>
            <a:r>
              <a:rPr b="1" lang="es-MX" sz="1800" spc="-1" strike="noStrike">
                <a:solidFill>
                  <a:srgbClr val="000000"/>
                </a:solidFill>
                <a:latin typeface="Arial"/>
              </a:rPr>
              <a:t>HAY DOS COSAS INEVITABLES EN ESTA VIDA</a:t>
            </a:r>
            <a:endParaRPr b="0" lang="es-MX" sz="1800" spc="-1" strike="noStrike">
              <a:latin typeface="Arial"/>
            </a:endParaRPr>
          </a:p>
          <a:p>
            <a:pPr>
              <a:lnSpc>
                <a:spcPct val="100000"/>
              </a:lnSpc>
              <a:tabLst>
                <a:tab algn="l" pos="0"/>
              </a:tabLst>
            </a:pPr>
            <a:endParaRPr b="0" lang="es-MX" sz="1800" spc="-1" strike="noStrike">
              <a:latin typeface="Arial"/>
            </a:endParaRPr>
          </a:p>
          <a:p>
            <a:pPr>
              <a:lnSpc>
                <a:spcPct val="100000"/>
              </a:lnSpc>
              <a:tabLst>
                <a:tab algn="l" pos="0"/>
              </a:tabLst>
            </a:pPr>
            <a:r>
              <a:rPr b="1" lang="es-MX" sz="1800" spc="-1" strike="noStrike">
                <a:solidFill>
                  <a:srgbClr val="000000"/>
                </a:solidFill>
                <a:latin typeface="Arial"/>
              </a:rPr>
              <a:t>LA MUERTE Y LOS </a:t>
            </a:r>
            <a:r>
              <a:rPr b="1" lang="es-MX" sz="1800" spc="-1" strike="noStrike" u="sng">
                <a:solidFill>
                  <a:srgbClr val="000000"/>
                </a:solidFill>
                <a:uFillTx/>
                <a:latin typeface="Arial"/>
              </a:rPr>
              <a:t>IMPUESTOS ”</a:t>
            </a:r>
            <a:endParaRPr b="0" lang="es-MX" sz="1800" spc="-1" strike="noStrike">
              <a:latin typeface="Arial"/>
            </a:endParaRPr>
          </a:p>
          <a:p>
            <a:pPr>
              <a:lnSpc>
                <a:spcPct val="100000"/>
              </a:lnSpc>
              <a:tabLst>
                <a:tab algn="l" pos="0"/>
              </a:tabLst>
            </a:pPr>
            <a:r>
              <a:rPr b="0" lang="es-MX" sz="1800" spc="-1" strike="noStrike">
                <a:solidFill>
                  <a:srgbClr val="000000"/>
                </a:solidFill>
                <a:latin typeface="Arial"/>
                <a:ea typeface="Times New Roman"/>
              </a:rPr>
              <a:t>      </a:t>
            </a:r>
            <a:endParaRPr b="0" lang="es-MX" sz="1800" spc="-1" strike="noStrike">
              <a:latin typeface="Arial"/>
            </a:endParaRPr>
          </a:p>
          <a:p>
            <a:pPr algn="r">
              <a:lnSpc>
                <a:spcPct val="100000"/>
              </a:lnSpc>
              <a:tabLst>
                <a:tab algn="l" pos="0"/>
              </a:tabLst>
            </a:pPr>
            <a:r>
              <a:rPr b="0" lang="es-MX" sz="1800" spc="-1" strike="noStrike">
                <a:solidFill>
                  <a:srgbClr val="000000"/>
                </a:solidFill>
                <a:latin typeface="Arial"/>
                <a:ea typeface="Times New Roman"/>
              </a:rPr>
              <a:t> </a:t>
            </a:r>
            <a:r>
              <a:rPr b="0" lang="es-MX" sz="1800" spc="-1" strike="noStrike">
                <a:solidFill>
                  <a:srgbClr val="000000"/>
                </a:solidFill>
                <a:latin typeface="Arial"/>
                <a:ea typeface="Times New Roman"/>
              </a:rPr>
              <a:t>BENJAMÍN FRANKLIN</a:t>
            </a:r>
            <a:endParaRPr b="0" lang="es-MX" sz="1800" spc="-1" strike="noStrike">
              <a:latin typeface="Arial"/>
            </a:endParaRPr>
          </a:p>
          <a:p>
            <a:pPr>
              <a:lnSpc>
                <a:spcPct val="100000"/>
              </a:lnSpc>
              <a:tabLst>
                <a:tab algn="l" pos="0"/>
              </a:tabLst>
            </a:pPr>
            <a:endParaRPr b="0" lang="es-MX" sz="1800" spc="-1" strike="noStrike">
              <a:latin typeface="Arial"/>
            </a:endParaRPr>
          </a:p>
        </p:txBody>
      </p:sp>
      <p:pic>
        <p:nvPicPr>
          <p:cNvPr id="136" name="Imagen 10" descr=""/>
          <p:cNvPicPr/>
          <p:nvPr/>
        </p:nvPicPr>
        <p:blipFill>
          <a:blip r:embed="rId2"/>
          <a:stretch/>
        </p:blipFill>
        <p:spPr>
          <a:xfrm>
            <a:off x="8133120" y="44640"/>
            <a:ext cx="975240" cy="84096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138" name="2 Marcador de contenido"/>
          <p:cNvSpPr/>
          <p:nvPr/>
        </p:nvSpPr>
        <p:spPr>
          <a:xfrm>
            <a:off x="323640" y="908640"/>
            <a:ext cx="8568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El 8 de septiembre de 2025 el Ejecutivo Federal presentó ante el Congreso de la Unión el Paquete Económico Fiscal 2026, en el cual se prevén modificaciones a diversas disposiciones fiscales que podrán sufrir modificaciones durante el procedimiento legislativo.</a:t>
            </a:r>
            <a:endParaRPr b="0" lang="es-MX" sz="24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ea typeface="Calibri"/>
              </a:rPr>
              <a:t> </a:t>
            </a:r>
            <a:endParaRPr b="0" lang="es-MX" sz="2400" spc="-1" strike="noStrike">
              <a:latin typeface="Arial"/>
            </a:endParaRPr>
          </a:p>
          <a:p>
            <a:pPr algn="just">
              <a:lnSpc>
                <a:spcPct val="100000"/>
              </a:lnSpc>
              <a:spcBef>
                <a:spcPts val="479"/>
              </a:spcBef>
              <a:tabLst>
                <a:tab algn="l" pos="0"/>
              </a:tabLst>
            </a:pPr>
            <a:endParaRPr b="0" lang="es-MX" sz="2400" spc="-1" strike="noStrike">
              <a:latin typeface="Arial"/>
            </a:endParaRPr>
          </a:p>
        </p:txBody>
      </p:sp>
      <p:sp>
        <p:nvSpPr>
          <p:cNvPr id="139"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140" name="Grupo 14"/>
          <p:cNvGrpSpPr/>
          <p:nvPr/>
        </p:nvGrpSpPr>
        <p:grpSpPr>
          <a:xfrm>
            <a:off x="-496080" y="-27360"/>
            <a:ext cx="2403360" cy="870480"/>
            <a:chOff x="-496080" y="-27360"/>
            <a:chExt cx="2403360" cy="870480"/>
          </a:xfrm>
        </p:grpSpPr>
        <p:pic>
          <p:nvPicPr>
            <p:cNvPr id="141" name="5 Imagen" descr=""/>
            <p:cNvPicPr/>
            <p:nvPr/>
          </p:nvPicPr>
          <p:blipFill>
            <a:blip r:embed="rId1"/>
            <a:stretch/>
          </p:blipFill>
          <p:spPr>
            <a:xfrm>
              <a:off x="-496080" y="-27360"/>
              <a:ext cx="2403360" cy="870480"/>
            </a:xfrm>
            <a:prstGeom prst="rect">
              <a:avLst/>
            </a:prstGeom>
            <a:ln w="0">
              <a:noFill/>
            </a:ln>
          </p:spPr>
        </p:pic>
        <p:sp>
          <p:nvSpPr>
            <p:cNvPr id="142"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9A00AAB4-EB9A-4935-B188-3FA1D11A8938}" type="slidenum">
                <a:rPr b="1" lang="en-US" sz="2800" spc="-1" strike="noStrike">
                  <a:solidFill>
                    <a:srgbClr val="000000"/>
                  </a:solidFill>
                  <a:latin typeface="Agency FB"/>
                  <a:ea typeface="Tahoma"/>
                </a:rPr>
                <a:t>2</a:t>
              </a:fld>
              <a:endParaRPr b="0" lang="es-MX" sz="2800" spc="-1" strike="noStrike">
                <a:latin typeface="Arial"/>
              </a:endParaRPr>
            </a:p>
          </p:txBody>
        </p:sp>
      </p:grpSp>
      <p:sp>
        <p:nvSpPr>
          <p:cNvPr id="143"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144" name="Rectángulo 3"/>
          <p:cNvSpPr/>
          <p:nvPr/>
        </p:nvSpPr>
        <p:spPr>
          <a:xfrm>
            <a:off x="3114720" y="6840"/>
            <a:ext cx="33465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INTRODUCCIÓN</a:t>
            </a:r>
            <a:endParaRPr b="0" lang="es-MX" sz="3200" spc="-1" strike="noStrike">
              <a:latin typeface="Arial"/>
            </a:endParaRPr>
          </a:p>
        </p:txBody>
      </p:sp>
      <p:pic>
        <p:nvPicPr>
          <p:cNvPr id="145" name="Imagen 10" descr=""/>
          <p:cNvPicPr/>
          <p:nvPr/>
        </p:nvPicPr>
        <p:blipFill>
          <a:blip r:embed="rId2"/>
          <a:stretch/>
        </p:blipFill>
        <p:spPr>
          <a:xfrm>
            <a:off x="8133120" y="44640"/>
            <a:ext cx="975240" cy="840960"/>
          </a:xfrm>
          <a:prstGeom prst="rect">
            <a:avLst/>
          </a:prstGeom>
          <a:ln w="0">
            <a:noFill/>
          </a:ln>
        </p:spPr>
      </p:pic>
      <p:pic>
        <p:nvPicPr>
          <p:cNvPr id="146" name="Imagen 11" descr=""/>
          <p:cNvPicPr/>
          <p:nvPr/>
        </p:nvPicPr>
        <p:blipFill>
          <a:blip r:embed="rId3"/>
          <a:stretch/>
        </p:blipFill>
        <p:spPr>
          <a:xfrm>
            <a:off x="454680" y="3429000"/>
            <a:ext cx="3480480" cy="2315880"/>
          </a:xfrm>
          <a:prstGeom prst="rect">
            <a:avLst/>
          </a:prstGeom>
          <a:ln w="0">
            <a:noFill/>
          </a:ln>
        </p:spPr>
      </p:pic>
    </p:spTree>
  </p:cSld>
  <p:transition spd="slow">
    <p:wipe dir="d"/>
  </p:transition>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148" name="2 Marcador de contenido"/>
          <p:cNvSpPr/>
          <p:nvPr/>
        </p:nvSpPr>
        <p:spPr>
          <a:xfrm>
            <a:off x="323640" y="986040"/>
            <a:ext cx="8568720" cy="5466960"/>
          </a:xfrm>
          <a:prstGeom prst="rect">
            <a:avLst/>
          </a:prstGeom>
          <a:noFill/>
          <a:ln w="0">
            <a:noFill/>
          </a:ln>
        </p:spPr>
        <p:style>
          <a:lnRef idx="0"/>
          <a:fillRef idx="0"/>
          <a:effectRef idx="0"/>
          <a:fontRef idx="minor"/>
        </p:style>
      </p:sp>
      <p:sp>
        <p:nvSpPr>
          <p:cNvPr id="149"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150" name="Grupo 14"/>
          <p:cNvGrpSpPr/>
          <p:nvPr/>
        </p:nvGrpSpPr>
        <p:grpSpPr>
          <a:xfrm>
            <a:off x="-496080" y="-27360"/>
            <a:ext cx="2403360" cy="870480"/>
            <a:chOff x="-496080" y="-27360"/>
            <a:chExt cx="2403360" cy="870480"/>
          </a:xfrm>
        </p:grpSpPr>
        <p:pic>
          <p:nvPicPr>
            <p:cNvPr id="151" name="5 Imagen" descr=""/>
            <p:cNvPicPr/>
            <p:nvPr/>
          </p:nvPicPr>
          <p:blipFill>
            <a:blip r:embed="rId1"/>
            <a:stretch/>
          </p:blipFill>
          <p:spPr>
            <a:xfrm>
              <a:off x="-496080" y="-27360"/>
              <a:ext cx="2403360" cy="870480"/>
            </a:xfrm>
            <a:prstGeom prst="rect">
              <a:avLst/>
            </a:prstGeom>
            <a:ln w="0">
              <a:noFill/>
            </a:ln>
          </p:spPr>
        </p:pic>
        <p:sp>
          <p:nvSpPr>
            <p:cNvPr id="152"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474BA779-45EB-4BA4-8ABA-E36AC7A29361}" type="slidenum">
                <a:rPr b="1" lang="en-US" sz="2800" spc="-1" strike="noStrike">
                  <a:solidFill>
                    <a:srgbClr val="000000"/>
                  </a:solidFill>
                  <a:latin typeface="Agency FB"/>
                  <a:ea typeface="Tahoma"/>
                </a:rPr>
                <a:t>2</a:t>
              </a:fld>
              <a:endParaRPr b="0" lang="es-MX" sz="2800" spc="-1" strike="noStrike">
                <a:latin typeface="Arial"/>
              </a:endParaRPr>
            </a:p>
          </p:txBody>
        </p:sp>
      </p:grpSp>
      <p:sp>
        <p:nvSpPr>
          <p:cNvPr id="153"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154" name="Rectángulo 3"/>
          <p:cNvSpPr/>
          <p:nvPr/>
        </p:nvSpPr>
        <p:spPr>
          <a:xfrm>
            <a:off x="1975320" y="6840"/>
            <a:ext cx="562500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POLITICA ECONOMICA 2026</a:t>
            </a:r>
            <a:endParaRPr b="0" lang="es-MX" sz="3200" spc="-1" strike="noStrike">
              <a:latin typeface="Arial"/>
            </a:endParaRPr>
          </a:p>
        </p:txBody>
      </p:sp>
      <p:pic>
        <p:nvPicPr>
          <p:cNvPr id="155" name="Imagen 10" descr=""/>
          <p:cNvPicPr/>
          <p:nvPr/>
        </p:nvPicPr>
        <p:blipFill>
          <a:blip r:embed="rId2"/>
          <a:stretch/>
        </p:blipFill>
        <p:spPr>
          <a:xfrm>
            <a:off x="8133120" y="44640"/>
            <a:ext cx="975240" cy="840960"/>
          </a:xfrm>
          <a:prstGeom prst="rect">
            <a:avLst/>
          </a:prstGeom>
          <a:ln w="0">
            <a:noFill/>
          </a:ln>
        </p:spPr>
      </p:pic>
      <p:sp>
        <p:nvSpPr>
          <p:cNvPr id="156" name="CuadroTexto 11"/>
          <p:cNvSpPr/>
          <p:nvPr/>
        </p:nvSpPr>
        <p:spPr>
          <a:xfrm>
            <a:off x="323640" y="957600"/>
            <a:ext cx="8568720" cy="4993560"/>
          </a:xfrm>
          <a:prstGeom prst="rect">
            <a:avLst/>
          </a:prstGeom>
          <a:noFill/>
          <a:ln w="0">
            <a:noFill/>
          </a:ln>
        </p:spPr>
        <p:style>
          <a:lnRef idx="0"/>
          <a:fillRef idx="0"/>
          <a:effectRef idx="0"/>
          <a:fontRef idx="minor"/>
        </p:style>
        <p:txBody>
          <a:bodyPr lIns="90000" rIns="90000" tIns="45000" bIns="45000" anchor="t">
            <a:spAutoFit/>
          </a:bodyPr>
          <a:p>
            <a:pPr marL="343080" indent="-343080" algn="just">
              <a:lnSpc>
                <a:spcPct val="100000"/>
              </a:lnSpc>
              <a:buClr>
                <a:srgbClr val="000000"/>
              </a:buClr>
              <a:buFont typeface="Calibri Light"/>
              <a:buAutoNum type="arabicPeriod"/>
            </a:pPr>
            <a:r>
              <a:rPr b="0" lang="es-MX" sz="2300" spc="-1" strike="noStrike">
                <a:solidFill>
                  <a:srgbClr val="000000"/>
                </a:solidFill>
                <a:latin typeface="Comic Sans MS"/>
              </a:rPr>
              <a:t>Orientada a garantizar programas de Bienestar, Salud, Educación, y Vivienda Social,</a:t>
            </a:r>
            <a:endParaRPr b="0" lang="es-MX" sz="2300" spc="-1" strike="noStrike">
              <a:latin typeface="Arial"/>
            </a:endParaRPr>
          </a:p>
          <a:p>
            <a:pPr marL="343080" indent="-343080" algn="just">
              <a:lnSpc>
                <a:spcPct val="100000"/>
              </a:lnSpc>
              <a:buClr>
                <a:srgbClr val="000000"/>
              </a:buClr>
              <a:buFont typeface="Calibri Light"/>
              <a:buAutoNum type="arabicPeriod"/>
            </a:pPr>
            <a:r>
              <a:rPr b="0" lang="es-MX" sz="2300" spc="-1" strike="noStrike">
                <a:solidFill>
                  <a:srgbClr val="000000"/>
                </a:solidFill>
                <a:latin typeface="Comic Sans MS"/>
              </a:rPr>
              <a:t>Impulsa la Actividad Productiva a través del “Plan México”</a:t>
            </a:r>
            <a:endParaRPr b="0" lang="es-MX" sz="2300" spc="-1" strike="noStrike">
              <a:latin typeface="Arial"/>
            </a:endParaRPr>
          </a:p>
          <a:p>
            <a:pPr marL="343080" indent="-343080" algn="just">
              <a:lnSpc>
                <a:spcPct val="100000"/>
              </a:lnSpc>
              <a:buClr>
                <a:srgbClr val="000000"/>
              </a:buClr>
              <a:buFont typeface="Calibri Light"/>
              <a:buAutoNum type="arabicPeriod"/>
            </a:pPr>
            <a:r>
              <a:rPr b="0" lang="es-MX" sz="2300" spc="-1" strike="noStrike">
                <a:solidFill>
                  <a:srgbClr val="000000"/>
                </a:solidFill>
                <a:latin typeface="Comic Sans MS"/>
              </a:rPr>
              <a:t> </a:t>
            </a:r>
            <a:r>
              <a:rPr b="0" lang="es-MX" sz="2300" spc="-1" strike="noStrike">
                <a:solidFill>
                  <a:srgbClr val="000000"/>
                </a:solidFill>
                <a:latin typeface="Comic Sans MS"/>
              </a:rPr>
              <a:t>La Recaudación Tributaria alcanzará un máximo histórico del 15.1% del PIB,</a:t>
            </a:r>
            <a:endParaRPr b="0" lang="es-MX" sz="2300" spc="-1" strike="noStrike">
              <a:latin typeface="Arial"/>
            </a:endParaRPr>
          </a:p>
          <a:p>
            <a:pPr marL="343080" indent="-343080" algn="just">
              <a:lnSpc>
                <a:spcPct val="100000"/>
              </a:lnSpc>
              <a:buClr>
                <a:srgbClr val="000000"/>
              </a:buClr>
              <a:buFont typeface="Calibri Light"/>
              <a:buAutoNum type="arabicPeriod"/>
            </a:pPr>
            <a:r>
              <a:rPr b="0" lang="es-MX" sz="2300" spc="-1" strike="noStrike">
                <a:solidFill>
                  <a:srgbClr val="000000"/>
                </a:solidFill>
                <a:latin typeface="Comic Sans MS"/>
              </a:rPr>
              <a:t>Asignación de Recursos del 3% del PIB para Programas Sociales,</a:t>
            </a:r>
            <a:endParaRPr b="0" lang="es-MX" sz="2300" spc="-1" strike="noStrike">
              <a:latin typeface="Arial"/>
            </a:endParaRPr>
          </a:p>
          <a:p>
            <a:pPr marL="343080" indent="-343080" algn="just">
              <a:lnSpc>
                <a:spcPct val="100000"/>
              </a:lnSpc>
              <a:buClr>
                <a:srgbClr val="000000"/>
              </a:buClr>
              <a:buFont typeface="Calibri Light"/>
              <a:buAutoNum type="arabicPeriod"/>
            </a:pPr>
            <a:r>
              <a:rPr b="0" lang="es-MX" sz="2300" spc="-1" strike="noStrike">
                <a:solidFill>
                  <a:srgbClr val="000000"/>
                </a:solidFill>
                <a:latin typeface="Comic Sans MS"/>
              </a:rPr>
              <a:t>La LIF está orientada a fortalecer de Eficiencia Recaudatoria y a ampliar la Base de Contribuyentes,</a:t>
            </a:r>
            <a:endParaRPr b="0" lang="es-MX" sz="2300" spc="-1" strike="noStrike">
              <a:latin typeface="Arial"/>
            </a:endParaRPr>
          </a:p>
          <a:p>
            <a:pPr marL="343080" indent="-343080" algn="just">
              <a:lnSpc>
                <a:spcPct val="100000"/>
              </a:lnSpc>
              <a:buClr>
                <a:srgbClr val="000000"/>
              </a:buClr>
              <a:buFont typeface="Calibri Light"/>
              <a:buAutoNum type="arabicPeriod"/>
            </a:pPr>
            <a:r>
              <a:rPr b="0" lang="es-MX" sz="2300" spc="-1" strike="noStrike">
                <a:solidFill>
                  <a:srgbClr val="000000"/>
                </a:solidFill>
                <a:latin typeface="Comic Sans MS"/>
              </a:rPr>
              <a:t>Simplificación de Trámites y Combate a la Elusión y Evasión Fiscal,</a:t>
            </a:r>
            <a:endParaRPr b="0" lang="es-MX" sz="2300" spc="-1" strike="noStrike">
              <a:latin typeface="Arial"/>
            </a:endParaRPr>
          </a:p>
          <a:p>
            <a:pPr marL="343080" indent="-343080" algn="just">
              <a:lnSpc>
                <a:spcPct val="100000"/>
              </a:lnSpc>
              <a:buClr>
                <a:srgbClr val="000000"/>
              </a:buClr>
              <a:buFont typeface="Calibri Light"/>
              <a:buAutoNum type="arabicPeriod"/>
            </a:pPr>
            <a:r>
              <a:rPr b="0" lang="es-MX" sz="2300" spc="-1" strike="noStrike">
                <a:solidFill>
                  <a:srgbClr val="000000"/>
                </a:solidFill>
                <a:latin typeface="Comic Sans MS"/>
              </a:rPr>
              <a:t>Aplicación de Aranceles Estratégicos,</a:t>
            </a:r>
            <a:endParaRPr b="0" lang="es-MX" sz="2300" spc="-1" strike="noStrike">
              <a:latin typeface="Arial"/>
            </a:endParaRPr>
          </a:p>
          <a:p>
            <a:pPr marL="343080" indent="-343080" algn="just">
              <a:lnSpc>
                <a:spcPct val="100000"/>
              </a:lnSpc>
              <a:buClr>
                <a:srgbClr val="000000"/>
              </a:buClr>
              <a:buFont typeface="Calibri Light"/>
              <a:buAutoNum type="arabicPeriod"/>
            </a:pPr>
            <a:r>
              <a:rPr b="0" lang="es-MX" sz="2300" spc="-1" strike="noStrike">
                <a:solidFill>
                  <a:srgbClr val="000000"/>
                </a:solidFill>
                <a:latin typeface="Comic Sans MS"/>
              </a:rPr>
              <a:t>Ajustes Fiscales a Bebidas Azucaradas, Tabacos y un Impuesto Especial a Videojuegos con contenido violento.  </a:t>
            </a:r>
            <a:endParaRPr b="0" lang="es-MX" sz="2300" spc="-1" strike="noStrike">
              <a:latin typeface="Arial"/>
            </a:endParaRPr>
          </a:p>
        </p:txBody>
      </p:sp>
      <p:sp>
        <p:nvSpPr>
          <p:cNvPr id="157" name="CuadroTexto 1"/>
          <p:cNvSpPr/>
          <p:nvPr/>
        </p:nvSpPr>
        <p:spPr>
          <a:xfrm>
            <a:off x="4851360" y="5987880"/>
            <a:ext cx="4239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2800" spc="-1" strike="noStrike">
                <a:solidFill>
                  <a:srgbClr val="000000"/>
                </a:solidFill>
                <a:latin typeface="Agency FB"/>
              </a:rPr>
              <a:t>Comunicado 8 de Septiembre 2025</a:t>
            </a:r>
            <a:endParaRPr b="0" lang="es-MX" sz="2800" spc="-1" strike="noStrike">
              <a:latin typeface="Arial"/>
            </a:endParaRPr>
          </a:p>
        </p:txBody>
      </p:sp>
    </p:spTree>
  </p:cSld>
  <p:transition spd="slow">
    <p:wipe dir="d"/>
  </p:transition>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159" name="2 Marcador de contenido"/>
          <p:cNvSpPr/>
          <p:nvPr/>
        </p:nvSpPr>
        <p:spPr>
          <a:xfrm>
            <a:off x="323640" y="986040"/>
            <a:ext cx="8568720" cy="5466960"/>
          </a:xfrm>
          <a:prstGeom prst="rect">
            <a:avLst/>
          </a:prstGeom>
          <a:noFill/>
          <a:ln w="0">
            <a:noFill/>
          </a:ln>
        </p:spPr>
        <p:style>
          <a:lnRef idx="0"/>
          <a:fillRef idx="0"/>
          <a:effectRef idx="0"/>
          <a:fontRef idx="minor"/>
        </p:style>
      </p:sp>
      <p:sp>
        <p:nvSpPr>
          <p:cNvPr id="160"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161" name="Grupo 14"/>
          <p:cNvGrpSpPr/>
          <p:nvPr/>
        </p:nvGrpSpPr>
        <p:grpSpPr>
          <a:xfrm>
            <a:off x="-496080" y="-27360"/>
            <a:ext cx="2403360" cy="870480"/>
            <a:chOff x="-496080" y="-27360"/>
            <a:chExt cx="2403360" cy="870480"/>
          </a:xfrm>
        </p:grpSpPr>
        <p:pic>
          <p:nvPicPr>
            <p:cNvPr id="162" name="5 Imagen" descr=""/>
            <p:cNvPicPr/>
            <p:nvPr/>
          </p:nvPicPr>
          <p:blipFill>
            <a:blip r:embed="rId1"/>
            <a:stretch/>
          </p:blipFill>
          <p:spPr>
            <a:xfrm>
              <a:off x="-496080" y="-27360"/>
              <a:ext cx="2403360" cy="870480"/>
            </a:xfrm>
            <a:prstGeom prst="rect">
              <a:avLst/>
            </a:prstGeom>
            <a:ln w="0">
              <a:noFill/>
            </a:ln>
          </p:spPr>
        </p:pic>
        <p:sp>
          <p:nvSpPr>
            <p:cNvPr id="163"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037B71A0-F3AA-4FF7-822C-C5D1796CE7D0}" type="slidenum">
                <a:rPr b="1" lang="en-US" sz="2800" spc="-1" strike="noStrike">
                  <a:solidFill>
                    <a:srgbClr val="000000"/>
                  </a:solidFill>
                  <a:latin typeface="Agency FB"/>
                  <a:ea typeface="Tahoma"/>
                </a:rPr>
                <a:t>2</a:t>
              </a:fld>
              <a:endParaRPr b="0" lang="es-MX" sz="2800" spc="-1" strike="noStrike">
                <a:latin typeface="Arial"/>
              </a:endParaRPr>
            </a:p>
          </p:txBody>
        </p:sp>
      </p:grpSp>
      <p:sp>
        <p:nvSpPr>
          <p:cNvPr id="164"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165" name="Rectángulo 3"/>
          <p:cNvSpPr/>
          <p:nvPr/>
        </p:nvSpPr>
        <p:spPr>
          <a:xfrm>
            <a:off x="1628640" y="6840"/>
            <a:ext cx="63183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VARIABLES ECONOMICAS 2026</a:t>
            </a:r>
            <a:endParaRPr b="0" lang="es-MX" sz="3200" spc="-1" strike="noStrike">
              <a:latin typeface="Arial"/>
            </a:endParaRPr>
          </a:p>
        </p:txBody>
      </p:sp>
      <p:pic>
        <p:nvPicPr>
          <p:cNvPr id="166" name="Imagen 10" descr=""/>
          <p:cNvPicPr/>
          <p:nvPr/>
        </p:nvPicPr>
        <p:blipFill>
          <a:blip r:embed="rId2"/>
          <a:stretch/>
        </p:blipFill>
        <p:spPr>
          <a:xfrm>
            <a:off x="8133120" y="44640"/>
            <a:ext cx="975240" cy="840960"/>
          </a:xfrm>
          <a:prstGeom prst="rect">
            <a:avLst/>
          </a:prstGeom>
          <a:ln w="0">
            <a:noFill/>
          </a:ln>
        </p:spPr>
      </p:pic>
      <p:sp>
        <p:nvSpPr>
          <p:cNvPr id="167" name="CuadroTexto 11"/>
          <p:cNvSpPr/>
          <p:nvPr/>
        </p:nvSpPr>
        <p:spPr>
          <a:xfrm>
            <a:off x="323640" y="1055520"/>
            <a:ext cx="8568720" cy="2122920"/>
          </a:xfrm>
          <a:prstGeom prst="rect">
            <a:avLst/>
          </a:prstGeom>
          <a:noFill/>
          <a:ln w="0">
            <a:noFill/>
          </a:ln>
        </p:spPr>
        <p:style>
          <a:lnRef idx="0"/>
          <a:fillRef idx="0"/>
          <a:effectRef idx="0"/>
          <a:fontRef idx="minor"/>
        </p:style>
        <p:txBody>
          <a:bodyPr lIns="90000" rIns="90000" tIns="45000" bIns="45000" anchor="t">
            <a:spAutoFit/>
          </a:bodyPr>
          <a:p>
            <a:pPr marL="343080" indent="-343080" algn="just">
              <a:lnSpc>
                <a:spcPts val="2001"/>
              </a:lnSpc>
              <a:buClr>
                <a:srgbClr val="000000"/>
              </a:buClr>
              <a:buFont typeface="StarSymbol"/>
              <a:buAutoNum type="alphaLcParenR"/>
            </a:pPr>
            <a:r>
              <a:rPr b="0" lang="es-MX" sz="2400" spc="-1" strike="noStrike">
                <a:solidFill>
                  <a:srgbClr val="000000"/>
                </a:solidFill>
                <a:latin typeface="Comic Sans MS"/>
              </a:rPr>
              <a:t>Crecimiento Económico entre el 1.8% y 2.8%.</a:t>
            </a:r>
            <a:endParaRPr b="0" lang="es-MX" sz="2400" spc="-1" strike="noStrike">
              <a:latin typeface="Arial"/>
            </a:endParaRPr>
          </a:p>
          <a:p>
            <a:pPr algn="just">
              <a:lnSpc>
                <a:spcPts val="2001"/>
              </a:lnSpc>
            </a:pPr>
            <a:endParaRPr b="0" lang="es-MX" sz="2400" spc="-1" strike="noStrike">
              <a:latin typeface="Arial"/>
            </a:endParaRPr>
          </a:p>
          <a:p>
            <a:pPr marL="343080" indent="-343080" algn="just">
              <a:lnSpc>
                <a:spcPts val="2001"/>
              </a:lnSpc>
              <a:buClr>
                <a:srgbClr val="000000"/>
              </a:buClr>
              <a:buFont typeface="StarSymbol"/>
              <a:buAutoNum type="alphaLcParenR"/>
            </a:pPr>
            <a:r>
              <a:rPr b="0" lang="es-MX" sz="2400" spc="-1" strike="noStrike">
                <a:solidFill>
                  <a:srgbClr val="000000"/>
                </a:solidFill>
                <a:latin typeface="Comic Sans MS"/>
              </a:rPr>
              <a:t>Reducción del Endeudamiento.</a:t>
            </a:r>
            <a:endParaRPr b="0" lang="es-MX" sz="2400" spc="-1" strike="noStrike">
              <a:latin typeface="Arial"/>
            </a:endParaRPr>
          </a:p>
          <a:p>
            <a:pPr algn="just">
              <a:lnSpc>
                <a:spcPts val="2001"/>
              </a:lnSpc>
            </a:pPr>
            <a:endParaRPr b="0" lang="es-MX" sz="2400" spc="-1" strike="noStrike">
              <a:latin typeface="Arial"/>
            </a:endParaRPr>
          </a:p>
          <a:p>
            <a:pPr marL="343080" indent="-343080" algn="just">
              <a:lnSpc>
                <a:spcPts val="2001"/>
              </a:lnSpc>
              <a:buClr>
                <a:srgbClr val="000000"/>
              </a:buClr>
              <a:buFont typeface="StarSymbol"/>
              <a:buAutoNum type="alphaLcParenR"/>
            </a:pPr>
            <a:r>
              <a:rPr b="0" lang="es-MX" sz="2400" spc="-1" strike="noStrike">
                <a:solidFill>
                  <a:srgbClr val="000000"/>
                </a:solidFill>
                <a:latin typeface="Comic Sans MS"/>
              </a:rPr>
              <a:t>Ingresos Petroleros del 1.9% superior respecto al 2025. </a:t>
            </a:r>
            <a:endParaRPr b="0" lang="es-MX" sz="2400" spc="-1" strike="noStrike">
              <a:latin typeface="Arial"/>
            </a:endParaRPr>
          </a:p>
          <a:p>
            <a:pPr algn="just">
              <a:lnSpc>
                <a:spcPts val="2001"/>
              </a:lnSpc>
            </a:pPr>
            <a:endParaRPr b="0" lang="es-MX" sz="2400" spc="-1" strike="noStrike">
              <a:latin typeface="Arial"/>
            </a:endParaRPr>
          </a:p>
          <a:p>
            <a:pPr marL="343080" indent="-343080" algn="just">
              <a:lnSpc>
                <a:spcPts val="2001"/>
              </a:lnSpc>
              <a:buClr>
                <a:srgbClr val="000000"/>
              </a:buClr>
              <a:buFont typeface="StarSymbol"/>
              <a:buAutoNum type="alphaLcParenR"/>
            </a:pPr>
            <a:r>
              <a:rPr b="0" lang="es-MX" sz="2400" spc="-1" strike="noStrike">
                <a:solidFill>
                  <a:srgbClr val="000000"/>
                </a:solidFill>
                <a:latin typeface="Comic Sans MS"/>
              </a:rPr>
              <a:t>Asignación de Recursos hacia Infraestructura Estratégica por más de 228 Mil Millones de pesos.</a:t>
            </a:r>
            <a:endParaRPr b="0" lang="es-MX" sz="2400" spc="-1" strike="noStrike">
              <a:latin typeface="Arial"/>
            </a:endParaRPr>
          </a:p>
        </p:txBody>
      </p:sp>
      <p:sp>
        <p:nvSpPr>
          <p:cNvPr id="168" name="CuadroTexto 1"/>
          <p:cNvSpPr/>
          <p:nvPr/>
        </p:nvSpPr>
        <p:spPr>
          <a:xfrm>
            <a:off x="4752000" y="6062040"/>
            <a:ext cx="4167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2800" spc="-1" strike="noStrike">
                <a:solidFill>
                  <a:srgbClr val="000000"/>
                </a:solidFill>
                <a:latin typeface="Agency FB"/>
              </a:rPr>
              <a:t>Comunicado 8 de Septiembre 2025</a:t>
            </a:r>
            <a:endParaRPr b="0" lang="es-MX" sz="2800" spc="-1" strike="noStrike">
              <a:latin typeface="Arial"/>
            </a:endParaRPr>
          </a:p>
        </p:txBody>
      </p:sp>
      <p:pic>
        <p:nvPicPr>
          <p:cNvPr id="169" name="Imagen 13" descr=""/>
          <p:cNvPicPr/>
          <p:nvPr/>
        </p:nvPicPr>
        <p:blipFill>
          <a:blip r:embed="rId3"/>
          <a:stretch/>
        </p:blipFill>
        <p:spPr>
          <a:xfrm>
            <a:off x="4772520" y="3650760"/>
            <a:ext cx="4008960" cy="2244960"/>
          </a:xfrm>
          <a:prstGeom prst="rect">
            <a:avLst/>
          </a:prstGeom>
          <a:ln w="0">
            <a:noFill/>
          </a:ln>
        </p:spPr>
      </p:pic>
    </p:spTree>
  </p:cSld>
  <p:transition spd="slow">
    <p:wipe dir="d"/>
  </p:transition>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171" name="2 Marcador de contenido"/>
          <p:cNvSpPr/>
          <p:nvPr/>
        </p:nvSpPr>
        <p:spPr>
          <a:xfrm>
            <a:off x="323640" y="986040"/>
            <a:ext cx="8568720" cy="5466960"/>
          </a:xfrm>
          <a:prstGeom prst="rect">
            <a:avLst/>
          </a:prstGeom>
          <a:noFill/>
          <a:ln w="0">
            <a:noFill/>
          </a:ln>
        </p:spPr>
        <p:style>
          <a:lnRef idx="0"/>
          <a:fillRef idx="0"/>
          <a:effectRef idx="0"/>
          <a:fontRef idx="minor"/>
        </p:style>
      </p:sp>
      <p:sp>
        <p:nvSpPr>
          <p:cNvPr id="17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173" name="Grupo 14"/>
          <p:cNvGrpSpPr/>
          <p:nvPr/>
        </p:nvGrpSpPr>
        <p:grpSpPr>
          <a:xfrm>
            <a:off x="-496080" y="-27360"/>
            <a:ext cx="2403360" cy="870480"/>
            <a:chOff x="-496080" y="-27360"/>
            <a:chExt cx="2403360" cy="870480"/>
          </a:xfrm>
        </p:grpSpPr>
        <p:pic>
          <p:nvPicPr>
            <p:cNvPr id="174" name="5 Imagen" descr=""/>
            <p:cNvPicPr/>
            <p:nvPr/>
          </p:nvPicPr>
          <p:blipFill>
            <a:blip r:embed="rId1"/>
            <a:stretch/>
          </p:blipFill>
          <p:spPr>
            <a:xfrm>
              <a:off x="-496080" y="-27360"/>
              <a:ext cx="2403360" cy="870480"/>
            </a:xfrm>
            <a:prstGeom prst="rect">
              <a:avLst/>
            </a:prstGeom>
            <a:ln w="0">
              <a:noFill/>
            </a:ln>
          </p:spPr>
        </p:pic>
        <p:sp>
          <p:nvSpPr>
            <p:cNvPr id="175"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06788328-96AD-46D4-A0B7-6AF09246FD8C}" type="slidenum">
                <a:rPr b="1" lang="en-US" sz="2800" spc="-1" strike="noStrike">
                  <a:solidFill>
                    <a:srgbClr val="000000"/>
                  </a:solidFill>
                  <a:latin typeface="Agency FB"/>
                  <a:ea typeface="Tahoma"/>
                </a:rPr>
                <a:t>2</a:t>
              </a:fld>
              <a:endParaRPr b="0" lang="es-MX" sz="2800" spc="-1" strike="noStrike">
                <a:latin typeface="Arial"/>
              </a:endParaRPr>
            </a:p>
          </p:txBody>
        </p:sp>
      </p:grpSp>
      <p:sp>
        <p:nvSpPr>
          <p:cNvPr id="176" name="Recortar rectángulo de esquina diagonal 17"/>
          <p:cNvSpPr/>
          <p:nvPr/>
        </p:nvSpPr>
        <p:spPr>
          <a:xfrm>
            <a:off x="2051640" y="80640"/>
            <a:ext cx="547236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177" name="Rectángulo 3"/>
          <p:cNvSpPr/>
          <p:nvPr/>
        </p:nvSpPr>
        <p:spPr>
          <a:xfrm>
            <a:off x="1310760" y="6840"/>
            <a:ext cx="69537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INCREMENTO A LA RECAUDACION</a:t>
            </a:r>
            <a:endParaRPr b="0" lang="es-MX" sz="3200" spc="-1" strike="noStrike">
              <a:latin typeface="Arial"/>
            </a:endParaRPr>
          </a:p>
        </p:txBody>
      </p:sp>
      <p:pic>
        <p:nvPicPr>
          <p:cNvPr id="178" name="Imagen 10" descr=""/>
          <p:cNvPicPr/>
          <p:nvPr/>
        </p:nvPicPr>
        <p:blipFill>
          <a:blip r:embed="rId2"/>
          <a:stretch/>
        </p:blipFill>
        <p:spPr>
          <a:xfrm>
            <a:off x="8133120" y="44640"/>
            <a:ext cx="975240" cy="840960"/>
          </a:xfrm>
          <a:prstGeom prst="rect">
            <a:avLst/>
          </a:prstGeom>
          <a:ln w="0">
            <a:noFill/>
          </a:ln>
        </p:spPr>
      </p:pic>
      <p:sp>
        <p:nvSpPr>
          <p:cNvPr id="179" name="CuadroTexto 11"/>
          <p:cNvSpPr/>
          <p:nvPr/>
        </p:nvSpPr>
        <p:spPr>
          <a:xfrm>
            <a:off x="323640" y="1024560"/>
            <a:ext cx="8568720" cy="1042200"/>
          </a:xfrm>
          <a:prstGeom prst="rect">
            <a:avLst/>
          </a:prstGeom>
          <a:noFill/>
          <a:ln w="0">
            <a:noFill/>
          </a:ln>
        </p:spPr>
        <p:style>
          <a:lnRef idx="0"/>
          <a:fillRef idx="0"/>
          <a:effectRef idx="0"/>
          <a:fontRef idx="minor"/>
        </p:style>
        <p:txBody>
          <a:bodyPr lIns="90000" rIns="90000" tIns="45000" bIns="45000" anchor="t">
            <a:spAutoFit/>
          </a:bodyPr>
          <a:p>
            <a:pPr algn="just">
              <a:lnSpc>
                <a:spcPts val="2500"/>
              </a:lnSpc>
            </a:pPr>
            <a:r>
              <a:rPr b="0" lang="es-MX" sz="2400" spc="-1" strike="noStrike">
                <a:solidFill>
                  <a:srgbClr val="000000"/>
                </a:solidFill>
                <a:latin typeface="Comic Sans MS"/>
              </a:rPr>
              <a:t>Ingresos Federales en MDP:</a:t>
            </a:r>
            <a:endParaRPr b="0" lang="es-MX" sz="2400" spc="-1" strike="noStrike">
              <a:latin typeface="Arial"/>
            </a:endParaRPr>
          </a:p>
          <a:p>
            <a:pPr algn="just">
              <a:lnSpc>
                <a:spcPts val="2500"/>
              </a:lnSpc>
            </a:pPr>
            <a:endParaRPr b="0" lang="es-MX" sz="2400" spc="-1" strike="noStrike">
              <a:latin typeface="Arial"/>
            </a:endParaRPr>
          </a:p>
          <a:p>
            <a:pPr algn="just">
              <a:lnSpc>
                <a:spcPts val="2500"/>
              </a:lnSpc>
            </a:pPr>
            <a:endParaRPr b="0" lang="es-MX" sz="2400" spc="-1" strike="noStrike">
              <a:latin typeface="Arial"/>
            </a:endParaRPr>
          </a:p>
        </p:txBody>
      </p:sp>
      <p:graphicFrame>
        <p:nvGraphicFramePr>
          <p:cNvPr id="1" name="Diagram1"/>
          <p:cNvGraphicFramePr/>
          <p:nvPr>
            <p:extLst>
              <p:ext uri="{D42A27DB-BD31-4B8C-83A1-F6EECF244321}">
                <p14:modId xmlns:p14="http://schemas.microsoft.com/office/powerpoint/2010/main" val="2916122028"/>
              </p:ext>
            </p:extLst>
          </p:nvPr>
        </p:nvGraphicFramePr>
        <p:xfrm>
          <a:off x="454680" y="1397160"/>
          <a:ext cx="7861320" cy="4753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transition spd="slow">
    <p:wipe dir="d"/>
  </p:transition>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0" name="5 Imagen" descr=""/>
          <p:cNvPicPr/>
          <p:nvPr/>
        </p:nvPicPr>
        <p:blipFill>
          <a:blip r:embed="rId1"/>
          <a:stretch/>
        </p:blipFill>
        <p:spPr>
          <a:xfrm>
            <a:off x="-496080" y="-27360"/>
            <a:ext cx="2403360" cy="870480"/>
          </a:xfrm>
          <a:prstGeom prst="rect">
            <a:avLst/>
          </a:prstGeom>
          <a:ln w="0">
            <a:noFill/>
          </a:ln>
        </p:spPr>
      </p:pic>
      <p:sp>
        <p:nvSpPr>
          <p:cNvPr id="181"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sp>
        <p:nvSpPr>
          <p:cNvPr id="182"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F7256E1B-2253-4B0B-AA41-4B3CC9EF21E5}" type="slidenum">
              <a:rPr b="1" lang="en-US" sz="2800" spc="-1" strike="noStrike">
                <a:solidFill>
                  <a:srgbClr val="000000"/>
                </a:solidFill>
                <a:latin typeface="Agency FB"/>
                <a:ea typeface="Tahoma"/>
              </a:rPr>
              <a:t>2</a:t>
            </a:fld>
            <a:endParaRPr b="0" lang="es-MX" sz="2800" spc="-1" strike="noStrike">
              <a:latin typeface="Arial"/>
            </a:endParaRPr>
          </a:p>
        </p:txBody>
      </p:sp>
      <p:sp>
        <p:nvSpPr>
          <p:cNvPr id="183" name="Recortar rectángulo de esquina diagonal 10"/>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184" name="CuadroTexto 11"/>
          <p:cNvSpPr/>
          <p:nvPr/>
        </p:nvSpPr>
        <p:spPr>
          <a:xfrm>
            <a:off x="3276000" y="6480"/>
            <a:ext cx="4104000" cy="100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3000" spc="-1" strike="noStrike">
                <a:solidFill>
                  <a:srgbClr val="000000"/>
                </a:solidFill>
                <a:latin typeface="Agency FB"/>
              </a:rPr>
              <a:t>INGRESOS A RECAUDAR</a:t>
            </a:r>
            <a:endParaRPr b="0" lang="es-MX" sz="3000" spc="-1" strike="noStrike">
              <a:latin typeface="Arial"/>
            </a:endParaRPr>
          </a:p>
        </p:txBody>
      </p:sp>
      <p:sp>
        <p:nvSpPr>
          <p:cNvPr id="185" name="Text Box 3"/>
          <p:cNvSpPr/>
          <p:nvPr/>
        </p:nvSpPr>
        <p:spPr>
          <a:xfrm>
            <a:off x="2336760" y="2209680"/>
            <a:ext cx="8859960" cy="772920"/>
          </a:xfrm>
          <a:prstGeom prst="rect">
            <a:avLst/>
          </a:prstGeom>
          <a:noFill/>
          <a:ln w="0">
            <a:noFill/>
          </a:ln>
        </p:spPr>
        <p:style>
          <a:lnRef idx="0"/>
          <a:fillRef idx="0"/>
          <a:effectRef idx="0"/>
          <a:fontRef idx="minor"/>
        </p:style>
      </p:sp>
      <p:graphicFrame>
        <p:nvGraphicFramePr>
          <p:cNvPr id="186" name="Tabla 13"/>
          <p:cNvGraphicFramePr/>
          <p:nvPr/>
        </p:nvGraphicFramePr>
        <p:xfrm>
          <a:off x="394560" y="1179720"/>
          <a:ext cx="7345440" cy="2235240"/>
        </p:xfrm>
        <a:graphic>
          <a:graphicData uri="http://schemas.openxmlformats.org/drawingml/2006/table">
            <a:tbl>
              <a:tblPr/>
              <a:tblGrid>
                <a:gridCol w="1088280"/>
                <a:gridCol w="1251360"/>
                <a:gridCol w="1251360"/>
                <a:gridCol w="1251360"/>
                <a:gridCol w="1251360"/>
                <a:gridCol w="1251720"/>
              </a:tblGrid>
              <a:tr h="414720">
                <a:tc>
                  <a:txBody>
                    <a:bodyPr lIns="9360" rIns="9360" tIns="9360" bIns="0" anchor="b">
                      <a:noAutofit/>
                    </a:bodyPr>
                    <a:p>
                      <a:pPr algn="ctr">
                        <a:lnSpc>
                          <a:spcPct val="100000"/>
                        </a:lnSpc>
                      </a:pPr>
                      <a:r>
                        <a:rPr b="0" lang="es-MX" sz="1600" spc="-1" strike="noStrike">
                          <a:solidFill>
                            <a:srgbClr val="000000"/>
                          </a:solidFill>
                          <a:latin typeface="Calibri"/>
                        </a:rPr>
                        <a:t>Concepto</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ctr">
                        <a:lnSpc>
                          <a:spcPct val="100000"/>
                        </a:lnSpc>
                      </a:pPr>
                      <a:r>
                        <a:rPr b="0" lang="es-MX" sz="1800" spc="-1" strike="noStrike">
                          <a:solidFill>
                            <a:srgbClr val="000000"/>
                          </a:solidFill>
                          <a:latin typeface="Calibri"/>
                        </a:rPr>
                        <a:t>2022</a:t>
                      </a:r>
                      <a:endParaRPr b="0" lang="es-MX" sz="18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ctr">
                        <a:lnSpc>
                          <a:spcPct val="100000"/>
                        </a:lnSpc>
                      </a:pPr>
                      <a:r>
                        <a:rPr b="0" lang="es-MX" sz="1800" spc="-1" strike="noStrike">
                          <a:solidFill>
                            <a:srgbClr val="000000"/>
                          </a:solidFill>
                          <a:latin typeface="Calibri"/>
                        </a:rPr>
                        <a:t>2023</a:t>
                      </a:r>
                      <a:endParaRPr b="0" lang="es-MX" sz="18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ctr">
                        <a:lnSpc>
                          <a:spcPct val="100000"/>
                        </a:lnSpc>
                      </a:pPr>
                      <a:r>
                        <a:rPr b="0" lang="es-MX" sz="1800" spc="-1" strike="noStrike">
                          <a:solidFill>
                            <a:srgbClr val="000000"/>
                          </a:solidFill>
                          <a:latin typeface="Calibri"/>
                        </a:rPr>
                        <a:t>2024</a:t>
                      </a:r>
                      <a:endParaRPr b="0" lang="es-MX" sz="18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ctr">
                        <a:lnSpc>
                          <a:spcPct val="100000"/>
                        </a:lnSpc>
                      </a:pPr>
                      <a:r>
                        <a:rPr b="0" lang="es-MX" sz="1800" spc="-1" strike="noStrike">
                          <a:solidFill>
                            <a:srgbClr val="000000"/>
                          </a:solidFill>
                          <a:latin typeface="Calibri"/>
                        </a:rPr>
                        <a:t>2025</a:t>
                      </a:r>
                      <a:endParaRPr b="0" lang="es-MX" sz="18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ctr">
                        <a:lnSpc>
                          <a:spcPct val="100000"/>
                        </a:lnSpc>
                      </a:pPr>
                      <a:r>
                        <a:rPr b="0" lang="es-MX" sz="1800" spc="-1" strike="noStrike">
                          <a:solidFill>
                            <a:srgbClr val="000000"/>
                          </a:solidFill>
                          <a:latin typeface="Calibri"/>
                        </a:rPr>
                        <a:t>2026</a:t>
                      </a:r>
                      <a:endParaRPr b="0" lang="es-MX" sz="18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284040">
                <a:tc>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414720">
                <a:tc>
                  <a:txBody>
                    <a:bodyPr lIns="9360" rIns="9360" tIns="9360" bIns="0" anchor="b">
                      <a:noAutofit/>
                    </a:bodyPr>
                    <a:p>
                      <a:pPr algn="ctr">
                        <a:lnSpc>
                          <a:spcPct val="100000"/>
                        </a:lnSpc>
                      </a:pPr>
                      <a:r>
                        <a:rPr b="0" lang="es-MX" sz="2000" spc="-1" strike="noStrike">
                          <a:solidFill>
                            <a:srgbClr val="000000"/>
                          </a:solidFill>
                          <a:latin typeface="Calibri"/>
                        </a:rPr>
                        <a:t>ISR</a:t>
                      </a:r>
                      <a:endParaRPr b="0" lang="es-MX" sz="20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2,073,493.50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2,512,233.30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2,709,899.50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2,859,575.10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3,070,149.10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314640">
                <a:tc>
                  <a:txBody>
                    <a:bodyPr lIns="9360" rIns="9360" tIns="9360" bIns="0" anchor="b">
                      <a:noAutofit/>
                    </a:bodyPr>
                    <a:p>
                      <a:pPr algn="ctr">
                        <a:lnSpc>
                          <a:spcPct val="100000"/>
                        </a:lnSpc>
                      </a:pPr>
                      <a:r>
                        <a:rPr b="0" lang="es-MX" sz="2000" spc="-1" strike="noStrike">
                          <a:solidFill>
                            <a:srgbClr val="000000"/>
                          </a:solidFill>
                          <a:latin typeface="Calibri"/>
                        </a:rPr>
                        <a:t>IVA</a:t>
                      </a:r>
                      <a:endParaRPr b="0" lang="es-MX" sz="20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1,213,777.90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1,419,457.10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1,330,421.10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1,463,279.90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1,589,069.00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414720">
                <a:tc>
                  <a:txBody>
                    <a:bodyPr lIns="9360" rIns="9360" tIns="9360" bIns="0" anchor="b">
                      <a:noAutofit/>
                    </a:bodyPr>
                    <a:p>
                      <a:pPr algn="ctr">
                        <a:lnSpc>
                          <a:spcPct val="100000"/>
                        </a:lnSpc>
                      </a:pPr>
                      <a:r>
                        <a:rPr b="0" lang="es-MX" sz="2000" spc="-1" strike="noStrike">
                          <a:solidFill>
                            <a:srgbClr val="000000"/>
                          </a:solidFill>
                          <a:latin typeface="Calibri"/>
                        </a:rPr>
                        <a:t>IESPyS</a:t>
                      </a:r>
                      <a:endParaRPr b="0" lang="es-MX" sz="20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highlight>
                            <a:srgbClr val="00ffff"/>
                          </a:highlight>
                          <a:latin typeface="Calibri"/>
                        </a:rPr>
                        <a:t>      </a:t>
                      </a:r>
                      <a:r>
                        <a:rPr b="0" lang="es-MX" sz="1600" spc="-1" strike="noStrike">
                          <a:solidFill>
                            <a:srgbClr val="000000"/>
                          </a:solidFill>
                          <a:highlight>
                            <a:srgbClr val="00ffff"/>
                          </a:highlight>
                          <a:latin typeface="Calibri"/>
                        </a:rPr>
                        <a:t>505,238.50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486.212.70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688.083.60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713.844.00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761.501.90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435240">
                <a:tc>
                  <a:txBody>
                    <a:bodyPr lIns="9360" rIns="9360" tIns="9360" bIns="0" anchor="b">
                      <a:noAutofit/>
                    </a:bodyPr>
                    <a:p>
                      <a:pPr algn="r">
                        <a:lnSpc>
                          <a:spcPct val="100000"/>
                        </a:lnSpc>
                      </a:pPr>
                      <a:r>
                        <a:rPr b="0" lang="es-MX" sz="1600" spc="-1" strike="noStrike">
                          <a:solidFill>
                            <a:srgbClr val="000000"/>
                          </a:solidFill>
                          <a:latin typeface="Calibri"/>
                        </a:rPr>
                        <a:t>Sumas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3,792,509.90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4,417,903.10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4,728,404.20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5,036,699.00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5,420,720.00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bl>
          </a:graphicData>
        </a:graphic>
      </p:graphicFrame>
      <p:pic>
        <p:nvPicPr>
          <p:cNvPr id="187" name="Imagen 15" descr=""/>
          <p:cNvPicPr/>
          <p:nvPr/>
        </p:nvPicPr>
        <p:blipFill>
          <a:blip r:embed="rId2"/>
          <a:stretch/>
        </p:blipFill>
        <p:spPr>
          <a:xfrm>
            <a:off x="6548760" y="4428360"/>
            <a:ext cx="2095200" cy="2027880"/>
          </a:xfrm>
          <a:prstGeom prst="rect">
            <a:avLst/>
          </a:prstGeom>
          <a:ln w="0">
            <a:noFill/>
          </a:ln>
        </p:spPr>
      </p:pic>
      <p:pic>
        <p:nvPicPr>
          <p:cNvPr id="188" name="Imagen 16" descr=""/>
          <p:cNvPicPr/>
          <p:nvPr/>
        </p:nvPicPr>
        <p:blipFill>
          <a:blip r:embed="rId3"/>
          <a:stretch/>
        </p:blipFill>
        <p:spPr>
          <a:xfrm>
            <a:off x="8133120" y="44640"/>
            <a:ext cx="975240" cy="840960"/>
          </a:xfrm>
          <a:prstGeom prst="rect">
            <a:avLst/>
          </a:prstGeom>
          <a:ln w="0">
            <a:noFill/>
          </a:ln>
        </p:spPr>
      </p:pic>
      <p:pic>
        <p:nvPicPr>
          <p:cNvPr id="189" name="Imagen 18" descr=""/>
          <p:cNvPicPr/>
          <p:nvPr/>
        </p:nvPicPr>
        <p:blipFill>
          <a:blip r:embed="rId4"/>
          <a:stretch/>
        </p:blipFill>
        <p:spPr>
          <a:xfrm>
            <a:off x="760320" y="4428360"/>
            <a:ext cx="3486960" cy="1952640"/>
          </a:xfrm>
          <a:prstGeom prst="rect">
            <a:avLst/>
          </a:prstGeom>
          <a:ln w="0">
            <a:noFill/>
          </a:ln>
        </p:spPr>
      </p:pic>
      <p:sp>
        <p:nvSpPr>
          <p:cNvPr id="190" name="Flecha arriba 1"/>
          <p:cNvSpPr/>
          <p:nvPr/>
        </p:nvSpPr>
        <p:spPr>
          <a:xfrm>
            <a:off x="7092360" y="3789000"/>
            <a:ext cx="503640" cy="503640"/>
          </a:xfrm>
          <a:prstGeom prst="upArrow">
            <a:avLst>
              <a:gd name="adj1" fmla="val 50000"/>
              <a:gd name="adj2" fmla="val 5000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Tree>
  </p:cSld>
  <p:transition spd="slow">
    <p:wipe dir="d"/>
  </p:transition>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19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193" name="Grupo 14"/>
          <p:cNvGrpSpPr/>
          <p:nvPr/>
        </p:nvGrpSpPr>
        <p:grpSpPr>
          <a:xfrm>
            <a:off x="-496080" y="-27360"/>
            <a:ext cx="2403360" cy="870480"/>
            <a:chOff x="-496080" y="-27360"/>
            <a:chExt cx="2403360" cy="870480"/>
          </a:xfrm>
        </p:grpSpPr>
        <p:pic>
          <p:nvPicPr>
            <p:cNvPr id="194" name="5 Imagen" descr=""/>
            <p:cNvPicPr/>
            <p:nvPr/>
          </p:nvPicPr>
          <p:blipFill>
            <a:blip r:embed="rId1"/>
            <a:stretch/>
          </p:blipFill>
          <p:spPr>
            <a:xfrm>
              <a:off x="-496080" y="-27360"/>
              <a:ext cx="2403360" cy="870480"/>
            </a:xfrm>
            <a:prstGeom prst="rect">
              <a:avLst/>
            </a:prstGeom>
            <a:ln w="0">
              <a:noFill/>
            </a:ln>
          </p:spPr>
        </p:pic>
        <p:sp>
          <p:nvSpPr>
            <p:cNvPr id="195"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845CBCF3-0374-48E8-A091-A4AC3CD40DFF}" type="slidenum">
                <a:rPr b="1" lang="en-US" sz="2800" spc="-1" strike="noStrike">
                  <a:solidFill>
                    <a:srgbClr val="000000"/>
                  </a:solidFill>
                  <a:latin typeface="Agency FB"/>
                  <a:ea typeface="Tahoma"/>
                </a:rPr>
                <a:t>2</a:t>
              </a:fld>
              <a:endParaRPr b="0" lang="es-MX" sz="2800" spc="-1" strike="noStrike">
                <a:latin typeface="Arial"/>
              </a:endParaRPr>
            </a:p>
          </p:txBody>
        </p:sp>
      </p:grpSp>
      <p:sp>
        <p:nvSpPr>
          <p:cNvPr id="196"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pic>
        <p:nvPicPr>
          <p:cNvPr id="197" name="Imagen 10" descr=""/>
          <p:cNvPicPr/>
          <p:nvPr/>
        </p:nvPicPr>
        <p:blipFill>
          <a:blip r:embed="rId2"/>
          <a:stretch/>
        </p:blipFill>
        <p:spPr>
          <a:xfrm>
            <a:off x="8133120" y="44640"/>
            <a:ext cx="975240" cy="840960"/>
          </a:xfrm>
          <a:prstGeom prst="rect">
            <a:avLst/>
          </a:prstGeom>
          <a:ln w="0">
            <a:noFill/>
          </a:ln>
        </p:spPr>
      </p:pic>
      <p:sp>
        <p:nvSpPr>
          <p:cNvPr id="198" name="Rectángulo 1"/>
          <p:cNvSpPr/>
          <p:nvPr/>
        </p:nvSpPr>
        <p:spPr>
          <a:xfrm>
            <a:off x="467280" y="1050840"/>
            <a:ext cx="8569080" cy="3747960"/>
          </a:xfrm>
          <a:prstGeom prst="rect">
            <a:avLst/>
          </a:prstGeom>
          <a:noFill/>
          <a:ln w="0">
            <a:noFill/>
          </a:ln>
        </p:spPr>
        <p:style>
          <a:lnRef idx="0"/>
          <a:fillRef idx="0"/>
          <a:effectRef idx="0"/>
          <a:fontRef idx="minor"/>
        </p:style>
        <p:txBody>
          <a:bodyPr wrap="none" anchor="t">
            <a:spAutoFit/>
          </a:bodyPr>
          <a:p>
            <a:pPr algn="ctr">
              <a:lnSpc>
                <a:spcPct val="100000"/>
              </a:lnSpc>
            </a:pPr>
            <a:r>
              <a:rPr b="1" lang="es-ES" sz="8000" spc="-1" strike="noStrike">
                <a:solidFill>
                  <a:schemeClr val="accent5"/>
                </a:solidFill>
                <a:latin typeface="Comic Sans MS"/>
              </a:rPr>
              <a:t>Ley de Ingresos </a:t>
            </a:r>
            <a:endParaRPr b="0" lang="es-MX" sz="8000" spc="-1" strike="noStrike">
              <a:latin typeface="Arial"/>
            </a:endParaRPr>
          </a:p>
          <a:p>
            <a:pPr algn="ctr">
              <a:lnSpc>
                <a:spcPct val="100000"/>
              </a:lnSpc>
            </a:pPr>
            <a:r>
              <a:rPr b="1" lang="es-ES" sz="8000" spc="-1" strike="noStrike">
                <a:solidFill>
                  <a:schemeClr val="accent5"/>
                </a:solidFill>
                <a:latin typeface="Comic Sans MS"/>
              </a:rPr>
              <a:t>de la </a:t>
            </a:r>
            <a:endParaRPr b="0" lang="es-MX" sz="8000" spc="-1" strike="noStrike">
              <a:latin typeface="Arial"/>
            </a:endParaRPr>
          </a:p>
          <a:p>
            <a:pPr algn="ctr">
              <a:lnSpc>
                <a:spcPct val="100000"/>
              </a:lnSpc>
            </a:pPr>
            <a:r>
              <a:rPr b="1" lang="es-ES" sz="8000" spc="-1" strike="noStrike">
                <a:solidFill>
                  <a:schemeClr val="accent5"/>
                </a:solidFill>
                <a:latin typeface="Comic Sans MS"/>
              </a:rPr>
              <a:t>Federación</a:t>
            </a:r>
            <a:endParaRPr b="0" lang="es-MX" sz="8000" spc="-1" strike="noStrike">
              <a:latin typeface="Arial"/>
            </a:endParaRPr>
          </a:p>
        </p:txBody>
      </p:sp>
    </p:spTree>
  </p:cSld>
  <p:transition spd="slow">
    <p:wipe dir="d"/>
  </p:transition>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2 Marcador de contenido"/>
          <p:cNvSpPr/>
          <p:nvPr/>
        </p:nvSpPr>
        <p:spPr>
          <a:xfrm>
            <a:off x="323640" y="986040"/>
            <a:ext cx="8568720" cy="5466960"/>
          </a:xfrm>
          <a:prstGeom prst="rect">
            <a:avLst/>
          </a:prstGeom>
          <a:noFill/>
          <a:ln w="0">
            <a:noFill/>
          </a:ln>
        </p:spPr>
        <p:style>
          <a:lnRef idx="0"/>
          <a:fillRef idx="0"/>
          <a:effectRef idx="0"/>
          <a:fontRef idx="minor"/>
        </p:style>
      </p:sp>
      <p:sp>
        <p:nvSpPr>
          <p:cNvPr id="200"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201" name="Grupo 14"/>
          <p:cNvGrpSpPr/>
          <p:nvPr/>
        </p:nvGrpSpPr>
        <p:grpSpPr>
          <a:xfrm>
            <a:off x="-496080" y="-27360"/>
            <a:ext cx="2403360" cy="870480"/>
            <a:chOff x="-496080" y="-27360"/>
            <a:chExt cx="2403360" cy="870480"/>
          </a:xfrm>
        </p:grpSpPr>
        <p:pic>
          <p:nvPicPr>
            <p:cNvPr id="202" name="5 Imagen" descr=""/>
            <p:cNvPicPr/>
            <p:nvPr/>
          </p:nvPicPr>
          <p:blipFill>
            <a:blip r:embed="rId1"/>
            <a:stretch/>
          </p:blipFill>
          <p:spPr>
            <a:xfrm>
              <a:off x="-496080" y="-27360"/>
              <a:ext cx="2403360" cy="870480"/>
            </a:xfrm>
            <a:prstGeom prst="rect">
              <a:avLst/>
            </a:prstGeom>
            <a:ln w="0">
              <a:noFill/>
            </a:ln>
          </p:spPr>
        </p:pic>
        <p:sp>
          <p:nvSpPr>
            <p:cNvPr id="203"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5F5A1731-0AEC-45A7-9B4E-BBA8E51DCDF9}" type="slidenum">
                <a:rPr b="1" lang="en-US" sz="2800" spc="-1" strike="noStrike">
                  <a:solidFill>
                    <a:srgbClr val="000000"/>
                  </a:solidFill>
                  <a:latin typeface="Agency FB"/>
                  <a:ea typeface="Tahoma"/>
                </a:rPr>
                <a:t>2</a:t>
              </a:fld>
              <a:endParaRPr b="0" lang="es-MX" sz="2800" spc="-1" strike="noStrike">
                <a:latin typeface="Arial"/>
              </a:endParaRPr>
            </a:p>
          </p:txBody>
        </p:sp>
      </p:grpSp>
      <p:sp>
        <p:nvSpPr>
          <p:cNvPr id="204" name="Recortar rectángulo de esquina diagonal 17"/>
          <p:cNvSpPr/>
          <p:nvPr/>
        </p:nvSpPr>
        <p:spPr>
          <a:xfrm>
            <a:off x="2051640" y="80640"/>
            <a:ext cx="547236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205" name="Rectángulo 3"/>
          <p:cNvSpPr/>
          <p:nvPr/>
        </p:nvSpPr>
        <p:spPr>
          <a:xfrm>
            <a:off x="2358000" y="6840"/>
            <a:ext cx="486000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INGRESOS FEDERALES</a:t>
            </a:r>
            <a:endParaRPr b="0" lang="es-MX" sz="3200" spc="-1" strike="noStrike">
              <a:latin typeface="Arial"/>
            </a:endParaRPr>
          </a:p>
        </p:txBody>
      </p:sp>
      <p:pic>
        <p:nvPicPr>
          <p:cNvPr id="206" name="Imagen 10" descr=""/>
          <p:cNvPicPr/>
          <p:nvPr/>
        </p:nvPicPr>
        <p:blipFill>
          <a:blip r:embed="rId2"/>
          <a:stretch/>
        </p:blipFill>
        <p:spPr>
          <a:xfrm>
            <a:off x="8133120" y="44640"/>
            <a:ext cx="975240" cy="840960"/>
          </a:xfrm>
          <a:prstGeom prst="rect">
            <a:avLst/>
          </a:prstGeom>
          <a:ln w="0">
            <a:noFill/>
          </a:ln>
        </p:spPr>
      </p:pic>
      <p:sp>
        <p:nvSpPr>
          <p:cNvPr id="207" name="CuadroTexto 11"/>
          <p:cNvSpPr/>
          <p:nvPr/>
        </p:nvSpPr>
        <p:spPr>
          <a:xfrm>
            <a:off x="1791720" y="551520"/>
            <a:ext cx="1222920" cy="407160"/>
          </a:xfrm>
          <a:prstGeom prst="rect">
            <a:avLst/>
          </a:prstGeom>
          <a:noFill/>
          <a:ln w="0">
            <a:noFill/>
          </a:ln>
        </p:spPr>
        <p:style>
          <a:lnRef idx="0"/>
          <a:fillRef idx="0"/>
          <a:effectRef idx="0"/>
          <a:fontRef idx="minor"/>
        </p:style>
        <p:txBody>
          <a:bodyPr lIns="90000" rIns="90000" tIns="45000" bIns="45000" anchor="t">
            <a:spAutoFit/>
          </a:bodyPr>
          <a:p>
            <a:pPr algn="just">
              <a:lnSpc>
                <a:spcPts val="2500"/>
              </a:lnSpc>
            </a:pPr>
            <a:r>
              <a:rPr b="0" lang="es-MX" sz="2400" spc="-1" strike="noStrike">
                <a:solidFill>
                  <a:srgbClr val="000000"/>
                </a:solidFill>
                <a:latin typeface="Comic Sans MS"/>
              </a:rPr>
              <a:t>2025</a:t>
            </a:r>
            <a:endParaRPr b="0" lang="es-MX" sz="2400" spc="-1" strike="noStrike">
              <a:latin typeface="Arial"/>
            </a:endParaRPr>
          </a:p>
        </p:txBody>
      </p:sp>
      <p:graphicFrame>
        <p:nvGraphicFramePr>
          <p:cNvPr id="208" name="Tabla 13"/>
          <p:cNvGraphicFramePr/>
          <p:nvPr/>
        </p:nvGraphicFramePr>
        <p:xfrm>
          <a:off x="243360" y="1026720"/>
          <a:ext cx="4184280" cy="4356000"/>
        </p:xfrm>
        <a:graphic>
          <a:graphicData uri="http://schemas.openxmlformats.org/drawingml/2006/table">
            <a:tbl>
              <a:tblPr/>
              <a:tblGrid>
                <a:gridCol w="2256840"/>
                <a:gridCol w="1927440"/>
              </a:tblGrid>
              <a:tr h="342720">
                <a:tc>
                  <a:txBody>
                    <a:bodyPr lIns="9360" rIns="9360" tIns="9360" bIns="0" anchor="b">
                      <a:noAutofit/>
                    </a:bodyPr>
                    <a:p>
                      <a:pPr algn="ctr">
                        <a:lnSpc>
                          <a:spcPct val="100000"/>
                        </a:lnSpc>
                      </a:pPr>
                      <a:r>
                        <a:rPr b="0" lang="es-MX" sz="1600" spc="-1" strike="noStrike">
                          <a:solidFill>
                            <a:srgbClr val="000000"/>
                          </a:solidFill>
                          <a:latin typeface="Calibri"/>
                        </a:rPr>
                        <a:t>Concepto</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ctr">
                        <a:lnSpc>
                          <a:spcPct val="100000"/>
                        </a:lnSpc>
                      </a:pPr>
                      <a:r>
                        <a:rPr b="0" lang="es-MX" sz="1600" spc="-1" strike="noStrike">
                          <a:solidFill>
                            <a:srgbClr val="000000"/>
                          </a:solidFill>
                          <a:latin typeface="Calibri"/>
                        </a:rPr>
                        <a:t>Importe (MDP)</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342720">
                <a:tc>
                  <a:txBody>
                    <a:bodyPr lIns="9360" rIns="9360" tIns="9360" bIns="0" anchor="b">
                      <a:noAutofit/>
                    </a:bodyPr>
                    <a:p>
                      <a:pPr>
                        <a:lnSpc>
                          <a:spcPct val="100000"/>
                        </a:lnSpc>
                      </a:pPr>
                      <a:r>
                        <a:rPr b="0" lang="es-MX" sz="1600" spc="-1" strike="noStrike">
                          <a:solidFill>
                            <a:srgbClr val="000000"/>
                          </a:solidFill>
                          <a:latin typeface="Calibri"/>
                        </a:rPr>
                        <a:t>Impuestos</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5,297,812.90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496440">
                <a:tc>
                  <a:txBody>
                    <a:bodyPr lIns="9360" rIns="9360" tIns="9360" bIns="0" anchor="b">
                      <a:noAutofit/>
                    </a:bodyPr>
                    <a:p>
                      <a:pPr>
                        <a:lnSpc>
                          <a:spcPct val="100000"/>
                        </a:lnSpc>
                      </a:pPr>
                      <a:r>
                        <a:rPr b="0" lang="es-MX" sz="1600" spc="-1" strike="noStrike">
                          <a:solidFill>
                            <a:srgbClr val="000000"/>
                          </a:solidFill>
                          <a:latin typeface="Calibri"/>
                        </a:rPr>
                        <a:t>Cuotas y Aportaciones de Seguridad Social</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603,077.90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342720">
                <a:tc>
                  <a:txBody>
                    <a:bodyPr lIns="9360" rIns="9360" tIns="9360" bIns="0" anchor="b">
                      <a:noAutofit/>
                    </a:bodyPr>
                    <a:p>
                      <a:pPr>
                        <a:lnSpc>
                          <a:spcPct val="100000"/>
                        </a:lnSpc>
                      </a:pPr>
                      <a:r>
                        <a:rPr b="0" lang="es-MX" sz="1600" spc="-1" strike="noStrike">
                          <a:solidFill>
                            <a:srgbClr val="000000"/>
                          </a:solidFill>
                          <a:latin typeface="Calibri"/>
                        </a:rPr>
                        <a:t>Contribuciones de Mejoras</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38.80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342720">
                <a:tc>
                  <a:txBody>
                    <a:bodyPr lIns="9360" rIns="9360" tIns="9360" bIns="0" anchor="b">
                      <a:noAutofit/>
                    </a:bodyPr>
                    <a:p>
                      <a:pPr>
                        <a:lnSpc>
                          <a:spcPct val="100000"/>
                        </a:lnSpc>
                      </a:pPr>
                      <a:r>
                        <a:rPr b="0" lang="es-MX" sz="1600" spc="-1" strike="noStrike">
                          <a:solidFill>
                            <a:srgbClr val="000000"/>
                          </a:solidFill>
                          <a:latin typeface="Calibri"/>
                        </a:rPr>
                        <a:t>Derechos</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137,500.50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342720">
                <a:tc>
                  <a:txBody>
                    <a:bodyPr lIns="9360" rIns="9360" tIns="9360" bIns="0" anchor="b">
                      <a:noAutofit/>
                    </a:bodyPr>
                    <a:p>
                      <a:pPr>
                        <a:lnSpc>
                          <a:spcPct val="100000"/>
                        </a:lnSpc>
                      </a:pPr>
                      <a:r>
                        <a:rPr b="0" lang="es-MX" sz="1600" spc="-1" strike="noStrike">
                          <a:solidFill>
                            <a:srgbClr val="000000"/>
                          </a:solidFill>
                          <a:latin typeface="Calibri"/>
                        </a:rPr>
                        <a:t>Productos</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13,707.10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342720">
                <a:tc>
                  <a:txBody>
                    <a:bodyPr lIns="9360" rIns="9360" tIns="9360" bIns="0" anchor="b">
                      <a:noAutofit/>
                    </a:bodyPr>
                    <a:p>
                      <a:pPr>
                        <a:lnSpc>
                          <a:spcPct val="100000"/>
                        </a:lnSpc>
                      </a:pPr>
                      <a:r>
                        <a:rPr b="0" lang="es-MX" sz="1600" spc="-1" strike="noStrike">
                          <a:solidFill>
                            <a:srgbClr val="000000"/>
                          </a:solidFill>
                          <a:latin typeface="Calibri"/>
                        </a:rPr>
                        <a:t>Aprovechamientos</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223,166.30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739800">
                <a:tc>
                  <a:txBody>
                    <a:bodyPr lIns="9360" rIns="9360" tIns="9360" bIns="0" anchor="b">
                      <a:noAutofit/>
                    </a:bodyPr>
                    <a:p>
                      <a:pPr>
                        <a:lnSpc>
                          <a:spcPct val="100000"/>
                        </a:lnSpc>
                      </a:pPr>
                      <a:r>
                        <a:rPr b="0" lang="es-MX" sz="1600" spc="-1" strike="noStrike">
                          <a:solidFill>
                            <a:srgbClr val="000000"/>
                          </a:solidFill>
                          <a:latin typeface="Calibri"/>
                        </a:rPr>
                        <a:t>Ingresos por Venta de Bienes, Prestación de Servicios y Otros Ingresos</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1,500,579.00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983160">
                <a:tc>
                  <a:txBody>
                    <a:bodyPr lIns="9360" rIns="9360" tIns="9360" bIns="0" anchor="b">
                      <a:noAutofit/>
                    </a:bodyPr>
                    <a:p>
                      <a:pPr>
                        <a:lnSpc>
                          <a:spcPct val="100000"/>
                        </a:lnSpc>
                      </a:pPr>
                      <a:r>
                        <a:rPr b="0" lang="es-MX" sz="1600" spc="-1" strike="noStrike">
                          <a:solidFill>
                            <a:srgbClr val="000000"/>
                          </a:solidFill>
                          <a:latin typeface="Calibri"/>
                        </a:rPr>
                        <a:t>Transferencias, Asignaciones, Subsidios, Subvenciones y Pensiones y Jubilaciones</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279,766,.80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496440">
                <a:tc>
                  <a:txBody>
                    <a:bodyPr lIns="9360" rIns="9360" tIns="9360" bIns="0" anchor="b">
                      <a:noAutofit/>
                    </a:bodyPr>
                    <a:p>
                      <a:pPr>
                        <a:lnSpc>
                          <a:spcPct val="100000"/>
                        </a:lnSpc>
                      </a:pPr>
                      <a:r>
                        <a:rPr b="0" lang="es-MX" sz="1600" spc="-1" strike="noStrike">
                          <a:solidFill>
                            <a:srgbClr val="000000"/>
                          </a:solidFill>
                          <a:latin typeface="Calibri"/>
                        </a:rPr>
                        <a:t>Ingresos derivados de Financiamiento</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1,246,366.50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360000">
                <a:tc>
                  <a:txBody>
                    <a:bodyPr lIns="9360" rIns="9360" tIns="9360" bIns="0" anchor="b">
                      <a:noAutofit/>
                    </a:bodyPr>
                    <a:p>
                      <a:pPr>
                        <a:lnSpc>
                          <a:spcPct val="100000"/>
                        </a:lnSpc>
                      </a:pPr>
                      <a:r>
                        <a:rPr b="0" lang="es-MX" sz="1600" spc="-1" strike="noStrike">
                          <a:solidFill>
                            <a:srgbClr val="000000"/>
                          </a:solidFill>
                          <a:latin typeface="Calibri"/>
                        </a:rPr>
                        <a:t>Ingresos Totales</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9,302,015.80 </a:t>
                      </a:r>
                      <a:endParaRPr b="0" lang="es-MX" sz="16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bl>
          </a:graphicData>
        </a:graphic>
      </p:graphicFrame>
      <p:graphicFrame>
        <p:nvGraphicFramePr>
          <p:cNvPr id="209" name="Tabla 18"/>
          <p:cNvGraphicFramePr/>
          <p:nvPr/>
        </p:nvGraphicFramePr>
        <p:xfrm>
          <a:off x="4697280" y="1017000"/>
          <a:ext cx="4195080" cy="5099400"/>
        </p:xfrm>
        <a:graphic>
          <a:graphicData uri="http://schemas.openxmlformats.org/drawingml/2006/table">
            <a:tbl>
              <a:tblPr/>
              <a:tblGrid>
                <a:gridCol w="2322720"/>
                <a:gridCol w="1872360"/>
              </a:tblGrid>
              <a:tr h="323640">
                <a:tc>
                  <a:txBody>
                    <a:bodyPr lIns="6120" rIns="6120" tIns="6120" bIns="0" anchor="b">
                      <a:noAutofit/>
                    </a:bodyPr>
                    <a:p>
                      <a:pPr algn="ctr">
                        <a:lnSpc>
                          <a:spcPct val="100000"/>
                        </a:lnSpc>
                      </a:pPr>
                      <a:r>
                        <a:rPr b="0" lang="es-MX" sz="1600" spc="-1" strike="noStrike">
                          <a:solidFill>
                            <a:srgbClr val="000000"/>
                          </a:solidFill>
                          <a:latin typeface="Calibri"/>
                        </a:rPr>
                        <a:t>Concepto</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c>
                  <a:txBody>
                    <a:bodyPr lIns="6120" rIns="6120" tIns="6120" bIns="0" anchor="b">
                      <a:noAutofit/>
                    </a:bodyPr>
                    <a:p>
                      <a:pPr algn="ctr">
                        <a:lnSpc>
                          <a:spcPct val="100000"/>
                        </a:lnSpc>
                      </a:pPr>
                      <a:r>
                        <a:rPr b="0" lang="es-MX" sz="1600" spc="-1" strike="noStrike">
                          <a:solidFill>
                            <a:srgbClr val="000000"/>
                          </a:solidFill>
                          <a:latin typeface="Calibri"/>
                        </a:rPr>
                        <a:t>Importe (MDP)</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r>
              <a:tr h="360000">
                <a:tc>
                  <a:txBody>
                    <a:bodyPr lIns="6120" rIns="6120" tIns="6120" bIns="0" anchor="b">
                      <a:noAutofit/>
                    </a:bodyPr>
                    <a:p>
                      <a:pPr>
                        <a:lnSpc>
                          <a:spcPct val="100000"/>
                        </a:lnSpc>
                      </a:pPr>
                      <a:r>
                        <a:rPr b="0" lang="es-MX" sz="1600" spc="-1" strike="noStrike">
                          <a:solidFill>
                            <a:srgbClr val="000000"/>
                          </a:solidFill>
                          <a:latin typeface="Calibri"/>
                        </a:rPr>
                        <a:t>Impuestos</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c>
                  <a:txBody>
                    <a:bodyPr lIns="6120" rIns="6120" tIns="612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5,838,541.10 </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r>
              <a:tr h="501480">
                <a:tc>
                  <a:txBody>
                    <a:bodyPr lIns="6120" rIns="6120" tIns="6120" bIns="0" anchor="b">
                      <a:noAutofit/>
                    </a:bodyPr>
                    <a:p>
                      <a:pPr>
                        <a:lnSpc>
                          <a:spcPct val="100000"/>
                        </a:lnSpc>
                      </a:pPr>
                      <a:r>
                        <a:rPr b="0" lang="es-MX" sz="1600" spc="-1" strike="noStrike">
                          <a:solidFill>
                            <a:srgbClr val="000000"/>
                          </a:solidFill>
                          <a:latin typeface="Calibri"/>
                        </a:rPr>
                        <a:t>Cuotas y Aportaciones de Seguridad Social</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c>
                  <a:txBody>
                    <a:bodyPr lIns="6120" rIns="6120" tIns="612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641,782.10 </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r>
              <a:tr h="330840">
                <a:tc>
                  <a:txBody>
                    <a:bodyPr lIns="6120" rIns="6120" tIns="6120" bIns="0" anchor="b">
                      <a:noAutofit/>
                    </a:bodyPr>
                    <a:p>
                      <a:pPr>
                        <a:lnSpc>
                          <a:spcPct val="100000"/>
                        </a:lnSpc>
                      </a:pPr>
                      <a:r>
                        <a:rPr b="0" lang="es-MX" sz="1600" spc="-1" strike="noStrike">
                          <a:solidFill>
                            <a:srgbClr val="000000"/>
                          </a:solidFill>
                          <a:latin typeface="Calibri"/>
                        </a:rPr>
                        <a:t>Contribuciones de Mejoras</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c>
                  <a:txBody>
                    <a:bodyPr lIns="6120" rIns="6120" tIns="612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39.60 </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r>
              <a:tr h="330840">
                <a:tc>
                  <a:txBody>
                    <a:bodyPr lIns="6120" rIns="6120" tIns="6120" bIns="0" anchor="b">
                      <a:noAutofit/>
                    </a:bodyPr>
                    <a:p>
                      <a:pPr>
                        <a:lnSpc>
                          <a:spcPct val="100000"/>
                        </a:lnSpc>
                      </a:pPr>
                      <a:r>
                        <a:rPr b="0" lang="es-MX" sz="1600" spc="-1" strike="noStrike">
                          <a:solidFill>
                            <a:srgbClr val="000000"/>
                          </a:solidFill>
                          <a:latin typeface="Calibri"/>
                        </a:rPr>
                        <a:t>Derechos</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c>
                  <a:txBody>
                    <a:bodyPr lIns="6120" rIns="6120" tIns="612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157,081.70 </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r>
              <a:tr h="330840">
                <a:tc>
                  <a:txBody>
                    <a:bodyPr lIns="6120" rIns="6120" tIns="6120" bIns="0" anchor="b">
                      <a:noAutofit/>
                    </a:bodyPr>
                    <a:p>
                      <a:pPr>
                        <a:lnSpc>
                          <a:spcPct val="100000"/>
                        </a:lnSpc>
                      </a:pPr>
                      <a:r>
                        <a:rPr b="0" lang="es-MX" sz="1600" spc="-1" strike="noStrike">
                          <a:solidFill>
                            <a:srgbClr val="000000"/>
                          </a:solidFill>
                          <a:latin typeface="Calibri"/>
                        </a:rPr>
                        <a:t>Productos</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c>
                  <a:txBody>
                    <a:bodyPr lIns="6120" rIns="6120" tIns="612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16,488.30 </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r>
              <a:tr h="330840">
                <a:tc>
                  <a:txBody>
                    <a:bodyPr lIns="6120" rIns="6120" tIns="6120" bIns="0" anchor="b">
                      <a:noAutofit/>
                    </a:bodyPr>
                    <a:p>
                      <a:pPr>
                        <a:lnSpc>
                          <a:spcPct val="100000"/>
                        </a:lnSpc>
                      </a:pPr>
                      <a:r>
                        <a:rPr b="0" lang="es-MX" sz="1600" spc="-1" strike="noStrike">
                          <a:solidFill>
                            <a:srgbClr val="000000"/>
                          </a:solidFill>
                          <a:latin typeface="Calibri"/>
                        </a:rPr>
                        <a:t>Aprovechamientos</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c>
                  <a:txBody>
                    <a:bodyPr lIns="6120" rIns="6120" tIns="612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203,520.50 </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r>
              <a:tr h="749160">
                <a:tc>
                  <a:txBody>
                    <a:bodyPr lIns="6120" rIns="6120" tIns="6120" bIns="0" anchor="b">
                      <a:noAutofit/>
                    </a:bodyPr>
                    <a:p>
                      <a:pPr>
                        <a:lnSpc>
                          <a:spcPct val="100000"/>
                        </a:lnSpc>
                      </a:pPr>
                      <a:r>
                        <a:rPr b="0" lang="es-MX" sz="1600" spc="-1" strike="noStrike">
                          <a:solidFill>
                            <a:srgbClr val="000000"/>
                          </a:solidFill>
                          <a:latin typeface="Calibri"/>
                        </a:rPr>
                        <a:t>Ingresos por Venta de Bienes, Prestación de Servicios y Otros Ingresos</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c>
                  <a:txBody>
                    <a:bodyPr lIns="6120" rIns="6120" tIns="612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1,630,973.60 </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r>
              <a:tr h="996480">
                <a:tc>
                  <a:txBody>
                    <a:bodyPr lIns="6120" rIns="6120" tIns="6120" bIns="0" anchor="b">
                      <a:noAutofit/>
                    </a:bodyPr>
                    <a:p>
                      <a:pPr>
                        <a:lnSpc>
                          <a:spcPct val="100000"/>
                        </a:lnSpc>
                      </a:pPr>
                      <a:r>
                        <a:rPr b="0" lang="es-MX" sz="1600" spc="-1" strike="noStrike">
                          <a:solidFill>
                            <a:srgbClr val="000000"/>
                          </a:solidFill>
                          <a:latin typeface="Calibri"/>
                        </a:rPr>
                        <a:t>Transferencias, Asignaciones, Subsidios y Subvenciones, Pensiones y Jubilaciones</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c>
                  <a:txBody>
                    <a:bodyPr lIns="6120" rIns="6120" tIns="612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232,630.40 </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r>
              <a:tr h="501480">
                <a:tc>
                  <a:txBody>
                    <a:bodyPr lIns="6120" rIns="6120" tIns="6120" bIns="0" anchor="b">
                      <a:noAutofit/>
                    </a:bodyPr>
                    <a:p>
                      <a:pPr>
                        <a:lnSpc>
                          <a:spcPct val="100000"/>
                        </a:lnSpc>
                      </a:pPr>
                      <a:r>
                        <a:rPr b="0" lang="es-MX" sz="1600" spc="-1" strike="noStrike">
                          <a:solidFill>
                            <a:srgbClr val="000000"/>
                          </a:solidFill>
                          <a:latin typeface="Calibri"/>
                        </a:rPr>
                        <a:t>Ingresos derivados de Financiamiento</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c>
                  <a:txBody>
                    <a:bodyPr lIns="6120" rIns="6120" tIns="612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1,472,626.40 </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r>
              <a:tr h="343800">
                <a:tc>
                  <a:txBody>
                    <a:bodyPr lIns="6120" rIns="6120" tIns="6120" bIns="0" anchor="b">
                      <a:noAutofit/>
                    </a:bodyPr>
                    <a:p>
                      <a:pPr>
                        <a:lnSpc>
                          <a:spcPct val="100000"/>
                        </a:lnSpc>
                      </a:pPr>
                      <a:r>
                        <a:rPr b="0" lang="es-MX" sz="1600" spc="-1" strike="noStrike">
                          <a:solidFill>
                            <a:srgbClr val="000000"/>
                          </a:solidFill>
                          <a:latin typeface="Calibri"/>
                        </a:rPr>
                        <a:t>Total de Ingresos</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c>
                  <a:txBody>
                    <a:bodyPr lIns="6120" rIns="6120" tIns="6120" bIns="0" anchor="b">
                      <a:noAutofit/>
                    </a:bodyPr>
                    <a:p>
                      <a:pPr algn="r">
                        <a:lnSpc>
                          <a:spcPct val="100000"/>
                        </a:lnSpc>
                      </a:pPr>
                      <a:r>
                        <a:rPr b="0" lang="es-MX" sz="1600" spc="-1" strike="noStrike">
                          <a:solidFill>
                            <a:srgbClr val="000000"/>
                          </a:solidFill>
                          <a:latin typeface="Calibri"/>
                        </a:rPr>
                        <a:t>    </a:t>
                      </a:r>
                      <a:r>
                        <a:rPr b="0" lang="es-MX" sz="1600" spc="-1" strike="noStrike">
                          <a:solidFill>
                            <a:srgbClr val="000000"/>
                          </a:solidFill>
                          <a:latin typeface="Calibri"/>
                        </a:rPr>
                        <a:t>10,193,683.70 </a:t>
                      </a:r>
                      <a:endParaRPr b="0" lang="es-MX" sz="1600" spc="-1" strike="noStrike">
                        <a:latin typeface="Arial"/>
                      </a:endParaRPr>
                    </a:p>
                  </a:txBody>
                  <a:tcPr anchor="b" marL="6120" marR="6120">
                    <a:lnL w="12240">
                      <a:solidFill>
                        <a:srgbClr val="70ad47"/>
                      </a:solidFill>
                    </a:lnL>
                    <a:lnR w="12240">
                      <a:solidFill>
                        <a:srgbClr val="70ad47"/>
                      </a:solidFill>
                    </a:lnR>
                    <a:lnT w="12240">
                      <a:solidFill>
                        <a:srgbClr val="70ad47"/>
                      </a:solidFill>
                    </a:lnT>
                    <a:lnB w="12240">
                      <a:solidFill>
                        <a:srgbClr val="70ad47"/>
                      </a:solidFill>
                    </a:lnB>
                    <a:noFill/>
                  </a:tcPr>
                </a:tc>
              </a:tr>
            </a:tbl>
          </a:graphicData>
        </a:graphic>
      </p:graphicFrame>
      <p:sp>
        <p:nvSpPr>
          <p:cNvPr id="210" name="CuadroTexto 19"/>
          <p:cNvSpPr/>
          <p:nvPr/>
        </p:nvSpPr>
        <p:spPr>
          <a:xfrm>
            <a:off x="5790600" y="551520"/>
            <a:ext cx="1081440" cy="407160"/>
          </a:xfrm>
          <a:prstGeom prst="rect">
            <a:avLst/>
          </a:prstGeom>
          <a:noFill/>
          <a:ln w="0">
            <a:noFill/>
          </a:ln>
        </p:spPr>
        <p:style>
          <a:lnRef idx="0"/>
          <a:fillRef idx="0"/>
          <a:effectRef idx="0"/>
          <a:fontRef idx="minor"/>
        </p:style>
        <p:txBody>
          <a:bodyPr lIns="90000" rIns="90000" tIns="45000" bIns="45000" anchor="t">
            <a:spAutoFit/>
          </a:bodyPr>
          <a:p>
            <a:pPr algn="just">
              <a:lnSpc>
                <a:spcPts val="2500"/>
              </a:lnSpc>
            </a:pPr>
            <a:r>
              <a:rPr b="0" lang="es-MX" sz="2400" spc="-1" strike="noStrike">
                <a:solidFill>
                  <a:srgbClr val="000000"/>
                </a:solidFill>
                <a:latin typeface="Comic Sans MS"/>
              </a:rPr>
              <a:t>2026</a:t>
            </a:r>
            <a:endParaRPr b="0" lang="es-MX" sz="2400" spc="-1" strike="noStrike">
              <a:latin typeface="Arial"/>
            </a:endParaRPr>
          </a:p>
        </p:txBody>
      </p:sp>
      <p:sp>
        <p:nvSpPr>
          <p:cNvPr id="211" name="CuadroTexto 20"/>
          <p:cNvSpPr/>
          <p:nvPr/>
        </p:nvSpPr>
        <p:spPr>
          <a:xfrm>
            <a:off x="3052440" y="540720"/>
            <a:ext cx="3031560" cy="407160"/>
          </a:xfrm>
          <a:prstGeom prst="rect">
            <a:avLst/>
          </a:prstGeom>
          <a:noFill/>
          <a:ln w="0">
            <a:noFill/>
          </a:ln>
        </p:spPr>
        <p:style>
          <a:lnRef idx="0"/>
          <a:fillRef idx="0"/>
          <a:effectRef idx="0"/>
          <a:fontRef idx="minor"/>
        </p:style>
        <p:txBody>
          <a:bodyPr lIns="90000" rIns="90000" tIns="45000" bIns="45000" anchor="t">
            <a:spAutoFit/>
          </a:bodyPr>
          <a:p>
            <a:pPr algn="just">
              <a:lnSpc>
                <a:spcPts val="2500"/>
              </a:lnSpc>
            </a:pPr>
            <a:r>
              <a:rPr b="0" lang="es-MX" sz="2400" spc="-1" strike="noStrike">
                <a:solidFill>
                  <a:srgbClr val="000000"/>
                </a:solidFill>
                <a:latin typeface="Comic Sans MS"/>
              </a:rPr>
              <a:t>Millones de pesos</a:t>
            </a:r>
            <a:endParaRPr b="0" lang="es-MX" sz="2400" spc="-1" strike="noStrike">
              <a:latin typeface="Arial"/>
            </a:endParaRPr>
          </a:p>
        </p:txBody>
      </p:sp>
      <p:sp>
        <p:nvSpPr>
          <p:cNvPr id="212" name="CuadroTexto 21"/>
          <p:cNvSpPr/>
          <p:nvPr/>
        </p:nvSpPr>
        <p:spPr>
          <a:xfrm>
            <a:off x="7927560" y="6091560"/>
            <a:ext cx="118044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2800" spc="-1" strike="noStrike">
                <a:solidFill>
                  <a:srgbClr val="000000"/>
                </a:solidFill>
                <a:latin typeface="Agency FB"/>
              </a:rPr>
              <a:t>Art. 1 LIF</a:t>
            </a:r>
            <a:endParaRPr b="0" lang="es-MX" sz="2800" spc="-1" strike="noStrike">
              <a:latin typeface="Arial"/>
            </a:endParaRPr>
          </a:p>
        </p:txBody>
      </p:sp>
    </p:spTree>
  </p:cSld>
  <p:transition spd="slow">
    <p:wipe dir="d"/>
  </p:transition>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3" name="5 Imagen" descr=""/>
          <p:cNvPicPr/>
          <p:nvPr/>
        </p:nvPicPr>
        <p:blipFill>
          <a:blip r:embed="rId1"/>
          <a:stretch/>
        </p:blipFill>
        <p:spPr>
          <a:xfrm>
            <a:off x="-496080" y="-27360"/>
            <a:ext cx="2403360" cy="870480"/>
          </a:xfrm>
          <a:prstGeom prst="rect">
            <a:avLst/>
          </a:prstGeom>
          <a:ln w="0">
            <a:noFill/>
          </a:ln>
        </p:spPr>
      </p:pic>
      <p:sp>
        <p:nvSpPr>
          <p:cNvPr id="214"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sp>
        <p:nvSpPr>
          <p:cNvPr id="215"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2A1B60D5-533A-47B4-89A0-31991345000E}" type="slidenum">
              <a:rPr b="1" lang="en-US" sz="2800" spc="-1" strike="noStrike">
                <a:solidFill>
                  <a:srgbClr val="000000"/>
                </a:solidFill>
                <a:latin typeface="Agency FB"/>
                <a:ea typeface="Tahoma"/>
              </a:rPr>
              <a:t>2</a:t>
            </a:fld>
            <a:endParaRPr b="0" lang="es-MX" sz="2800" spc="-1" strike="noStrike">
              <a:latin typeface="Arial"/>
            </a:endParaRPr>
          </a:p>
        </p:txBody>
      </p:sp>
      <p:sp>
        <p:nvSpPr>
          <p:cNvPr id="216" name="Recortar rectángulo de esquina diagonal 10"/>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217" name="CuadroTexto 11"/>
          <p:cNvSpPr/>
          <p:nvPr/>
        </p:nvSpPr>
        <p:spPr>
          <a:xfrm>
            <a:off x="2627640" y="6480"/>
            <a:ext cx="4752000" cy="100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3000" spc="-1" strike="noStrike">
                <a:solidFill>
                  <a:srgbClr val="000000"/>
                </a:solidFill>
                <a:latin typeface="Agency FB"/>
              </a:rPr>
              <a:t>RECARGOS POR PRORROGA Y MORA</a:t>
            </a:r>
            <a:endParaRPr b="0" lang="es-MX" sz="3000" spc="-1" strike="noStrike">
              <a:latin typeface="Arial"/>
            </a:endParaRPr>
          </a:p>
        </p:txBody>
      </p:sp>
      <p:sp>
        <p:nvSpPr>
          <p:cNvPr id="218" name="Rectángulo 1"/>
          <p:cNvSpPr/>
          <p:nvPr/>
        </p:nvSpPr>
        <p:spPr>
          <a:xfrm>
            <a:off x="212400" y="938880"/>
            <a:ext cx="8640720" cy="46605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2400" spc="-1" strike="noStrike">
                <a:solidFill>
                  <a:srgbClr val="000000"/>
                </a:solidFill>
                <a:latin typeface="Comic Sans MS"/>
              </a:rPr>
              <a:t>En los casos de prórroga para el pago de créditos fiscales se causarán recargos:</a:t>
            </a:r>
            <a:endParaRPr b="0" lang="es-MX" sz="2400" spc="-1" strike="noStrike">
              <a:latin typeface="Arial"/>
            </a:endParaRPr>
          </a:p>
          <a:p>
            <a:pPr>
              <a:lnSpc>
                <a:spcPct val="100000"/>
              </a:lnSpc>
            </a:pPr>
            <a:endParaRPr b="0" lang="es-MX" sz="2400" spc="-1" strike="noStrike">
              <a:latin typeface="Arial"/>
            </a:endParaRPr>
          </a:p>
          <a:p>
            <a:pPr marL="343080" indent="-343080">
              <a:lnSpc>
                <a:spcPct val="100000"/>
              </a:lnSpc>
              <a:buClr>
                <a:srgbClr val="000000"/>
              </a:buClr>
              <a:buFont typeface="Wingdings" charset="2"/>
              <a:buChar char=""/>
            </a:pPr>
            <a:r>
              <a:rPr b="0" lang="es-MX" sz="2400" spc="-1" strike="noStrike">
                <a:solidFill>
                  <a:srgbClr val="000000"/>
                </a:solidFill>
                <a:latin typeface="Comic Sans MS"/>
              </a:rPr>
              <a:t>Al  1.38 mensual (antes 0.98 %) sobre los saldos insolutos.</a:t>
            </a:r>
            <a:r>
              <a:rPr b="0" lang="es-MX" sz="2400" spc="-1" strike="noStrike">
                <a:solidFill>
                  <a:srgbClr val="000000"/>
                </a:solidFill>
                <a:latin typeface="Comic Sans MS"/>
              </a:rPr>
              <a:t>	</a:t>
            </a:r>
            <a:r>
              <a:rPr b="0" lang="es-MX" sz="2400" spc="-1" strike="noStrike">
                <a:solidFill>
                  <a:srgbClr val="000000"/>
                </a:solidFill>
                <a:latin typeface="Comic Sans MS"/>
              </a:rPr>
              <a:t>	</a:t>
            </a:r>
            <a:r>
              <a:rPr b="0" lang="es-MX" sz="2400" spc="-1" strike="noStrike" u="sng">
                <a:solidFill>
                  <a:srgbClr val="000000"/>
                </a:solidFill>
                <a:uFillTx/>
                <a:latin typeface="Comic Sans MS"/>
              </a:rPr>
              <a:t>Mas 50%    Igual  </a:t>
            </a:r>
            <a:r>
              <a:rPr b="0" lang="es-MX" sz="2400" spc="-1" strike="noStrike">
                <a:solidFill>
                  <a:srgbClr val="000000"/>
                </a:solidFill>
                <a:latin typeface="Comic Sans MS"/>
              </a:rPr>
              <a:t> </a:t>
            </a:r>
            <a:r>
              <a:rPr b="1" lang="es-MX" sz="2400" spc="-1" strike="noStrike">
                <a:solidFill>
                  <a:srgbClr val="000000"/>
                </a:solidFill>
                <a:latin typeface="Comic Sans MS"/>
              </a:rPr>
              <a:t>2.07% mensual</a:t>
            </a:r>
            <a:endParaRPr b="0" lang="es-MX" sz="2400" spc="-1" strike="noStrike">
              <a:latin typeface="Arial"/>
            </a:endParaRPr>
          </a:p>
          <a:p>
            <a:pPr>
              <a:lnSpc>
                <a:spcPct val="100000"/>
              </a:lnSpc>
            </a:pPr>
            <a:endParaRPr b="0" lang="es-MX" sz="1200" spc="-1" strike="noStrike">
              <a:latin typeface="Arial"/>
            </a:endParaRPr>
          </a:p>
          <a:p>
            <a:pPr marL="343080" indent="-343080">
              <a:lnSpc>
                <a:spcPct val="100000"/>
              </a:lnSpc>
              <a:buClr>
                <a:srgbClr val="000000"/>
              </a:buClr>
              <a:buFont typeface="Wingdings" charset="2"/>
              <a:buChar char=""/>
            </a:pPr>
            <a:r>
              <a:rPr b="0" lang="es-MX" sz="2400" spc="-1" strike="noStrike">
                <a:solidFill>
                  <a:srgbClr val="000000"/>
                </a:solidFill>
                <a:latin typeface="Comic Sans MS"/>
              </a:rPr>
              <a:t>Parcialidades de hasta 12 meses, 1.42 % mensual.(antes 1.26%)</a:t>
            </a:r>
            <a:endParaRPr b="0" lang="es-MX" sz="2400" spc="-1" strike="noStrike">
              <a:latin typeface="Arial"/>
            </a:endParaRPr>
          </a:p>
          <a:p>
            <a:pPr>
              <a:lnSpc>
                <a:spcPct val="100000"/>
              </a:lnSpc>
            </a:pPr>
            <a:endParaRPr b="0" lang="es-MX" sz="1200" spc="-1" strike="noStrike">
              <a:latin typeface="Arial"/>
            </a:endParaRPr>
          </a:p>
          <a:p>
            <a:pPr marL="343080" indent="-343080">
              <a:lnSpc>
                <a:spcPct val="100000"/>
              </a:lnSpc>
              <a:buClr>
                <a:srgbClr val="000000"/>
              </a:buClr>
              <a:buFont typeface="Wingdings" charset="2"/>
              <a:buChar char=""/>
            </a:pPr>
            <a:r>
              <a:rPr b="0" lang="es-MX" sz="2400" spc="-1" strike="noStrike">
                <a:solidFill>
                  <a:srgbClr val="000000"/>
                </a:solidFill>
                <a:latin typeface="Comic Sans MS"/>
              </a:rPr>
              <a:t>Parcialidades de más de 12 y hasta de 24 meses, 1.63% mensual (antes 1.53%)</a:t>
            </a:r>
            <a:endParaRPr b="0" lang="es-MX" sz="2400" spc="-1" strike="noStrike">
              <a:latin typeface="Arial"/>
            </a:endParaRPr>
          </a:p>
          <a:p>
            <a:pPr>
              <a:lnSpc>
                <a:spcPct val="100000"/>
              </a:lnSpc>
            </a:pPr>
            <a:endParaRPr b="0" lang="es-MX" sz="1200" spc="-1" strike="noStrike">
              <a:latin typeface="Arial"/>
            </a:endParaRPr>
          </a:p>
          <a:p>
            <a:pPr marL="343080" indent="-343080">
              <a:lnSpc>
                <a:spcPct val="100000"/>
              </a:lnSpc>
              <a:buClr>
                <a:srgbClr val="000000"/>
              </a:buClr>
              <a:buFont typeface="Wingdings" charset="2"/>
              <a:buChar char=""/>
            </a:pPr>
            <a:r>
              <a:rPr b="0" lang="es-MX" sz="2400" spc="-1" strike="noStrike">
                <a:solidFill>
                  <a:srgbClr val="000000"/>
                </a:solidFill>
                <a:latin typeface="Comic Sans MS"/>
              </a:rPr>
              <a:t>Parcialidades superiores a 24 meses, así como pagos a plazo diferido, 1.97 %  mensual. (antes 1.82%)</a:t>
            </a:r>
            <a:endParaRPr b="0" lang="es-MX" sz="2400" spc="-1" strike="noStrike">
              <a:latin typeface="Arial"/>
            </a:endParaRPr>
          </a:p>
        </p:txBody>
      </p:sp>
      <p:sp>
        <p:nvSpPr>
          <p:cNvPr id="219" name="CuadroTexto 12"/>
          <p:cNvSpPr/>
          <p:nvPr/>
        </p:nvSpPr>
        <p:spPr>
          <a:xfrm>
            <a:off x="7632360" y="5950080"/>
            <a:ext cx="125964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11 LIF</a:t>
            </a:r>
            <a:endParaRPr b="0" lang="es-MX" sz="2800" spc="-1" strike="noStrike">
              <a:latin typeface="Arial"/>
            </a:endParaRPr>
          </a:p>
        </p:txBody>
      </p:sp>
      <p:pic>
        <p:nvPicPr>
          <p:cNvPr id="220" name="Imagen 13" descr=""/>
          <p:cNvPicPr/>
          <p:nvPr/>
        </p:nvPicPr>
        <p:blipFill>
          <a:blip r:embed="rId2"/>
          <a:stretch/>
        </p:blipFill>
        <p:spPr>
          <a:xfrm>
            <a:off x="8133120" y="44640"/>
            <a:ext cx="975240" cy="840960"/>
          </a:xfrm>
          <a:prstGeom prst="rect">
            <a:avLst/>
          </a:prstGeom>
          <a:ln w="0">
            <a:noFill/>
          </a:ln>
        </p:spPr>
      </p:pic>
      <p:sp>
        <p:nvSpPr>
          <p:cNvPr id="221" name="Flecha derecha 2"/>
          <p:cNvSpPr/>
          <p:nvPr/>
        </p:nvSpPr>
        <p:spPr>
          <a:xfrm>
            <a:off x="2123640" y="2493000"/>
            <a:ext cx="791640" cy="287640"/>
          </a:xfrm>
          <a:prstGeom prst="rightArrow">
            <a:avLst>
              <a:gd name="adj1" fmla="val 50000"/>
              <a:gd name="adj2" fmla="val 5000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Tree>
  </p:cSld>
  <p:transition spd="slow">
    <p:wipe dir="d"/>
  </p:transition>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223"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224" name="Grupo 14"/>
          <p:cNvGrpSpPr/>
          <p:nvPr/>
        </p:nvGrpSpPr>
        <p:grpSpPr>
          <a:xfrm>
            <a:off x="-496080" y="-27360"/>
            <a:ext cx="2403360" cy="870480"/>
            <a:chOff x="-496080" y="-27360"/>
            <a:chExt cx="2403360" cy="870480"/>
          </a:xfrm>
        </p:grpSpPr>
        <p:pic>
          <p:nvPicPr>
            <p:cNvPr id="225" name="5 Imagen" descr=""/>
            <p:cNvPicPr/>
            <p:nvPr/>
          </p:nvPicPr>
          <p:blipFill>
            <a:blip r:embed="rId1"/>
            <a:stretch/>
          </p:blipFill>
          <p:spPr>
            <a:xfrm>
              <a:off x="-496080" y="-27360"/>
              <a:ext cx="2403360" cy="870480"/>
            </a:xfrm>
            <a:prstGeom prst="rect">
              <a:avLst/>
            </a:prstGeom>
            <a:ln w="0">
              <a:noFill/>
            </a:ln>
          </p:spPr>
        </p:pic>
        <p:sp>
          <p:nvSpPr>
            <p:cNvPr id="226"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BF8A9A04-23DC-4BFF-B6A8-A2A2488B51EC}" type="slidenum">
                <a:rPr b="1" lang="en-US" sz="2800" spc="-1" strike="noStrike">
                  <a:solidFill>
                    <a:srgbClr val="000000"/>
                  </a:solidFill>
                  <a:latin typeface="Agency FB"/>
                  <a:ea typeface="Tahoma"/>
                </a:rPr>
                <a:t>2</a:t>
              </a:fld>
              <a:endParaRPr b="0" lang="es-MX" sz="2800" spc="-1" strike="noStrike">
                <a:latin typeface="Arial"/>
              </a:endParaRPr>
            </a:p>
          </p:txBody>
        </p:sp>
      </p:grpSp>
      <p:sp>
        <p:nvSpPr>
          <p:cNvPr id="227"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pic>
        <p:nvPicPr>
          <p:cNvPr id="228" name="Imagen 10" descr=""/>
          <p:cNvPicPr/>
          <p:nvPr/>
        </p:nvPicPr>
        <p:blipFill>
          <a:blip r:embed="rId2"/>
          <a:stretch/>
        </p:blipFill>
        <p:spPr>
          <a:xfrm>
            <a:off x="8133120" y="44640"/>
            <a:ext cx="975240" cy="840960"/>
          </a:xfrm>
          <a:prstGeom prst="rect">
            <a:avLst/>
          </a:prstGeom>
          <a:ln w="0">
            <a:noFill/>
          </a:ln>
        </p:spPr>
      </p:pic>
      <p:sp>
        <p:nvSpPr>
          <p:cNvPr id="229" name="Rectángulo 1"/>
          <p:cNvSpPr/>
          <p:nvPr/>
        </p:nvSpPr>
        <p:spPr>
          <a:xfrm>
            <a:off x="1259640" y="1842480"/>
            <a:ext cx="6449040" cy="2529000"/>
          </a:xfrm>
          <a:prstGeom prst="rect">
            <a:avLst/>
          </a:prstGeom>
          <a:noFill/>
          <a:ln w="0">
            <a:noFill/>
          </a:ln>
        </p:spPr>
        <p:style>
          <a:lnRef idx="0"/>
          <a:fillRef idx="0"/>
          <a:effectRef idx="0"/>
          <a:fontRef idx="minor"/>
        </p:style>
        <p:txBody>
          <a:bodyPr anchor="t">
            <a:spAutoFit/>
          </a:bodyPr>
          <a:p>
            <a:pPr algn="ctr">
              <a:lnSpc>
                <a:spcPct val="100000"/>
              </a:lnSpc>
            </a:pPr>
            <a:r>
              <a:rPr b="1" lang="es-ES" sz="8000" spc="-1" strike="noStrike">
                <a:solidFill>
                  <a:schemeClr val="accent5"/>
                </a:solidFill>
                <a:latin typeface="Comic Sans MS"/>
              </a:rPr>
              <a:t>Estímulos </a:t>
            </a:r>
            <a:endParaRPr b="0" lang="es-MX" sz="8000" spc="-1" strike="noStrike">
              <a:latin typeface="Arial"/>
            </a:endParaRPr>
          </a:p>
          <a:p>
            <a:pPr algn="ctr">
              <a:lnSpc>
                <a:spcPct val="100000"/>
              </a:lnSpc>
            </a:pPr>
            <a:r>
              <a:rPr b="1" lang="es-ES" sz="8000" spc="-1" strike="noStrike">
                <a:solidFill>
                  <a:schemeClr val="accent5"/>
                </a:solidFill>
                <a:latin typeface="Comic Sans MS"/>
              </a:rPr>
              <a:t>Fiscales</a:t>
            </a:r>
            <a:endParaRPr b="0" lang="es-MX" sz="8000" spc="-1" strike="noStrike">
              <a:latin typeface="Arial"/>
            </a:endParaRPr>
          </a:p>
        </p:txBody>
      </p:sp>
    </p:spTree>
  </p:cSld>
  <p:transition spd="slow">
    <p:wipe dir="d"/>
  </p:transition>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231" name="2 Marcador de contenido"/>
          <p:cNvSpPr/>
          <p:nvPr/>
        </p:nvSpPr>
        <p:spPr>
          <a:xfrm>
            <a:off x="323640" y="950760"/>
            <a:ext cx="8352720" cy="5394960"/>
          </a:xfrm>
          <a:prstGeom prst="rect">
            <a:avLst/>
          </a:prstGeom>
          <a:noFill/>
          <a:ln w="0">
            <a:noFill/>
          </a:ln>
        </p:spPr>
        <p:style>
          <a:lnRef idx="0"/>
          <a:fillRef idx="0"/>
          <a:effectRef idx="0"/>
          <a:fontRef idx="minor"/>
        </p:style>
        <p:txBody>
          <a:bodyPr lIns="90000" rIns="90000" tIns="45000" bIns="45000" anchor="t">
            <a:noAutofit/>
          </a:bodyPr>
          <a:p>
            <a:pPr algn="just">
              <a:lnSpc>
                <a:spcPct val="107000"/>
              </a:lnSpc>
              <a:spcBef>
                <a:spcPts val="400"/>
              </a:spcBef>
              <a:spcAft>
                <a:spcPts val="799"/>
              </a:spcAft>
              <a:tabLst>
                <a:tab algn="l" pos="0"/>
              </a:tabLst>
            </a:pPr>
            <a:r>
              <a:rPr b="1" lang="es-MX" sz="2000" spc="-1" strike="noStrike">
                <a:solidFill>
                  <a:srgbClr val="000000"/>
                </a:solidFill>
                <a:latin typeface="Comic Sans MS"/>
                <a:ea typeface="Calibri"/>
              </a:rPr>
              <a:t>Acreditamiento del IESPyS: </a:t>
            </a:r>
            <a:r>
              <a:rPr b="0" lang="es-MX" sz="2000" spc="-1" strike="noStrike">
                <a:solidFill>
                  <a:srgbClr val="000000"/>
                </a:solidFill>
                <a:latin typeface="Comic Sans MS"/>
                <a:ea typeface="Calibri"/>
              </a:rPr>
              <a:t>Se propone permitir el acreditamiento de un monto equivalente al impuesto que los contribuyentes que </a:t>
            </a:r>
            <a:r>
              <a:rPr b="1" lang="es-MX" sz="2000" spc="-1" strike="noStrike" u="sng">
                <a:solidFill>
                  <a:srgbClr val="000000"/>
                </a:solidFill>
                <a:uFillTx/>
                <a:latin typeface="Comic Sans MS"/>
                <a:ea typeface="Calibri"/>
              </a:rPr>
              <a:t>importen o adquieran Diésel o Biodiésel</a:t>
            </a:r>
            <a:r>
              <a:rPr b="0" lang="es-MX" sz="2000" spc="-1" strike="noStrike">
                <a:solidFill>
                  <a:srgbClr val="000000"/>
                </a:solidFill>
                <a:latin typeface="Comic Sans MS"/>
                <a:ea typeface="Calibri"/>
              </a:rPr>
              <a:t> y sus mezclas para su </a:t>
            </a:r>
            <a:r>
              <a:rPr b="1" i="1" lang="es-MX" sz="2000" spc="-1" strike="noStrike" u="sng">
                <a:solidFill>
                  <a:srgbClr val="000000"/>
                </a:solidFill>
                <a:uFillTx/>
                <a:latin typeface="Comic Sans MS"/>
                <a:ea typeface="Calibri"/>
              </a:rPr>
              <a:t>consumo final </a:t>
            </a:r>
            <a:r>
              <a:rPr b="0" lang="es-MX" sz="2000" spc="-1" strike="noStrike">
                <a:solidFill>
                  <a:srgbClr val="000000"/>
                </a:solidFill>
                <a:latin typeface="Comic Sans MS"/>
                <a:ea typeface="Calibri"/>
              </a:rPr>
              <a:t>y que sea para </a:t>
            </a:r>
            <a:r>
              <a:rPr b="1" i="1" lang="es-MX" sz="2000" spc="-1" strike="noStrike">
                <a:solidFill>
                  <a:srgbClr val="000000"/>
                </a:solidFill>
                <a:latin typeface="Comic Sans MS"/>
                <a:ea typeface="Calibri"/>
              </a:rPr>
              <a:t>uso Automotriz </a:t>
            </a:r>
            <a:r>
              <a:rPr b="0" lang="es-MX" sz="2000" spc="-1" strike="noStrike">
                <a:solidFill>
                  <a:srgbClr val="000000"/>
                </a:solidFill>
                <a:latin typeface="Comic Sans MS"/>
                <a:ea typeface="Calibri"/>
              </a:rPr>
              <a:t>en vehículos que se destinen exclusivamente </a:t>
            </a:r>
            <a:r>
              <a:rPr b="1" i="1" lang="es-MX" sz="2000" spc="-1" strike="noStrike">
                <a:solidFill>
                  <a:srgbClr val="000000"/>
                </a:solidFill>
                <a:latin typeface="Comic Sans MS"/>
                <a:ea typeface="Calibri"/>
              </a:rPr>
              <a:t>al Transporte Público y Privado</a:t>
            </a:r>
            <a:r>
              <a:rPr b="0" lang="es-MX" sz="2000" spc="-1" strike="noStrike">
                <a:solidFill>
                  <a:srgbClr val="000000"/>
                </a:solidFill>
                <a:latin typeface="Comic Sans MS"/>
                <a:ea typeface="Calibri"/>
              </a:rPr>
              <a:t>, </a:t>
            </a:r>
            <a:r>
              <a:rPr b="1" i="1" lang="es-MX" sz="2000" spc="-1" strike="noStrike">
                <a:solidFill>
                  <a:srgbClr val="000000"/>
                </a:solidFill>
                <a:latin typeface="Comic Sans MS"/>
                <a:ea typeface="Calibri"/>
              </a:rPr>
              <a:t>de Personas o de Carga</a:t>
            </a:r>
            <a:r>
              <a:rPr b="0" lang="es-MX" sz="2000" spc="-1" strike="noStrike">
                <a:solidFill>
                  <a:srgbClr val="000000"/>
                </a:solidFill>
                <a:latin typeface="Comic Sans MS"/>
                <a:ea typeface="Calibri"/>
              </a:rPr>
              <a:t>, </a:t>
            </a:r>
            <a:r>
              <a:rPr b="1" i="1" lang="es-MX" sz="2000" spc="-1" strike="noStrike">
                <a:solidFill>
                  <a:srgbClr val="000000"/>
                </a:solidFill>
                <a:latin typeface="Comic Sans MS"/>
                <a:ea typeface="Calibri"/>
              </a:rPr>
              <a:t>así como el turístico</a:t>
            </a:r>
            <a:r>
              <a:rPr b="0" lang="es-MX" sz="2000" spc="-1" strike="noStrike">
                <a:solidFill>
                  <a:srgbClr val="000000"/>
                </a:solidFill>
                <a:latin typeface="Comic Sans MS"/>
                <a:ea typeface="Calibri"/>
              </a:rPr>
              <a:t>,  hayan causado</a:t>
            </a:r>
            <a:endParaRPr b="0" lang="es-MX" sz="2000" spc="-1" strike="noStrike">
              <a:latin typeface="Arial"/>
            </a:endParaRPr>
          </a:p>
          <a:p>
            <a:pPr algn="just">
              <a:lnSpc>
                <a:spcPct val="107000"/>
              </a:lnSpc>
              <a:spcBef>
                <a:spcPts val="400"/>
              </a:spcBef>
              <a:spcAft>
                <a:spcPts val="799"/>
              </a:spcAft>
              <a:tabLst>
                <a:tab algn="l" pos="0"/>
              </a:tabLst>
            </a:pPr>
            <a:r>
              <a:rPr b="1" lang="es-MX" sz="2000" spc="-1" strike="noStrike" u="sng">
                <a:solidFill>
                  <a:srgbClr val="000000"/>
                </a:solidFill>
                <a:uFillTx/>
                <a:latin typeface="Comic Sans MS"/>
                <a:ea typeface="Calibri"/>
              </a:rPr>
              <a:t>El monto que se podrá acreditar será el que resulte de Multiplicar </a:t>
            </a:r>
            <a:r>
              <a:rPr b="0" lang="es-MX" sz="2000" spc="-1" strike="noStrike">
                <a:solidFill>
                  <a:srgbClr val="000000"/>
                </a:solidFill>
                <a:latin typeface="Comic Sans MS"/>
                <a:ea typeface="Calibri"/>
              </a:rPr>
              <a:t>la </a:t>
            </a:r>
            <a:r>
              <a:rPr b="1" lang="es-MX" sz="2000" spc="-1" strike="noStrike" u="sng">
                <a:solidFill>
                  <a:srgbClr val="000000"/>
                </a:solidFill>
                <a:uFillTx/>
                <a:latin typeface="Comic Sans MS"/>
                <a:ea typeface="Calibri"/>
              </a:rPr>
              <a:t>“Cuota” del Impuesto Especial Sobre Producción y Servicio</a:t>
            </a:r>
            <a:r>
              <a:rPr b="0" lang="es-MX" sz="2000" spc="-1" strike="noStrike">
                <a:solidFill>
                  <a:srgbClr val="000000"/>
                </a:solidFill>
                <a:latin typeface="Comic Sans MS"/>
                <a:ea typeface="Calibri"/>
              </a:rPr>
              <a:t>s que corresponda según el tipo de combustible, conforme al artículo 2o., fracción I, inciso D), numeral 1, subinciso c) o el numeral 2 de la Ley del Impuesto Especial sobre Producción y Servicios, con los ajustes que, en su caso, correspondan, vigente en el momento en que se haya realizado la importación o adquisición del diésel o del biodiésel y sus mezclas, </a:t>
            </a:r>
            <a:r>
              <a:rPr b="1" lang="es-MX" sz="2000" spc="-1" strike="noStrike" u="sng">
                <a:solidFill>
                  <a:srgbClr val="000000"/>
                </a:solidFill>
                <a:uFillTx/>
                <a:latin typeface="Comic Sans MS"/>
                <a:ea typeface="Calibri"/>
              </a:rPr>
              <a:t>por el Número de Litros Importados o Adquiridos</a:t>
            </a:r>
            <a:r>
              <a:rPr b="0" lang="es-MX" sz="2000" spc="-1" strike="noStrike">
                <a:solidFill>
                  <a:srgbClr val="000000"/>
                </a:solidFill>
                <a:latin typeface="Comic Sans MS"/>
                <a:ea typeface="Calibri"/>
              </a:rPr>
              <a:t>.</a:t>
            </a:r>
            <a:endParaRPr b="0" lang="es-MX" sz="2000" spc="-1" strike="noStrike">
              <a:latin typeface="Arial"/>
            </a:endParaRPr>
          </a:p>
          <a:p>
            <a:pPr algn="just">
              <a:lnSpc>
                <a:spcPct val="107000"/>
              </a:lnSpc>
              <a:spcBef>
                <a:spcPts val="439"/>
              </a:spcBef>
              <a:spcAft>
                <a:spcPts val="799"/>
              </a:spcAft>
              <a:tabLst>
                <a:tab algn="l" pos="0"/>
              </a:tabLst>
            </a:pPr>
            <a:endParaRPr b="0" lang="es-MX" sz="2200" spc="-1" strike="noStrike">
              <a:latin typeface="Arial"/>
            </a:endParaRPr>
          </a:p>
        </p:txBody>
      </p:sp>
      <p:sp>
        <p:nvSpPr>
          <p:cNvPr id="23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233" name="Grupo 14"/>
          <p:cNvGrpSpPr/>
          <p:nvPr/>
        </p:nvGrpSpPr>
        <p:grpSpPr>
          <a:xfrm>
            <a:off x="-496080" y="-27360"/>
            <a:ext cx="2403360" cy="870480"/>
            <a:chOff x="-496080" y="-27360"/>
            <a:chExt cx="2403360" cy="870480"/>
          </a:xfrm>
        </p:grpSpPr>
        <p:pic>
          <p:nvPicPr>
            <p:cNvPr id="234" name="5 Imagen" descr=""/>
            <p:cNvPicPr/>
            <p:nvPr/>
          </p:nvPicPr>
          <p:blipFill>
            <a:blip r:embed="rId1"/>
            <a:stretch/>
          </p:blipFill>
          <p:spPr>
            <a:xfrm>
              <a:off x="-496080" y="-27360"/>
              <a:ext cx="2403360" cy="870480"/>
            </a:xfrm>
            <a:prstGeom prst="rect">
              <a:avLst/>
            </a:prstGeom>
            <a:ln w="0">
              <a:noFill/>
            </a:ln>
          </p:spPr>
        </p:pic>
        <p:sp>
          <p:nvSpPr>
            <p:cNvPr id="235"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73DD11D6-2660-4934-95E3-D8CA57517769}" type="slidenum">
                <a:rPr b="1" lang="en-US" sz="2800" spc="-1" strike="noStrike">
                  <a:solidFill>
                    <a:srgbClr val="000000"/>
                  </a:solidFill>
                  <a:latin typeface="Agency FB"/>
                  <a:ea typeface="Tahoma"/>
                </a:rPr>
                <a:t>2</a:t>
              </a:fld>
              <a:endParaRPr b="0" lang="es-MX" sz="2800" spc="-1" strike="noStrike">
                <a:latin typeface="Arial"/>
              </a:endParaRPr>
            </a:p>
          </p:txBody>
        </p:sp>
      </p:grpSp>
      <p:sp>
        <p:nvSpPr>
          <p:cNvPr id="236"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237" name="Rectángulo 3"/>
          <p:cNvSpPr/>
          <p:nvPr/>
        </p:nvSpPr>
        <p:spPr>
          <a:xfrm>
            <a:off x="2140200" y="6840"/>
            <a:ext cx="529560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ACREDITAMIENTO IEPSyS</a:t>
            </a:r>
            <a:endParaRPr b="0" lang="es-MX" sz="3200" spc="-1" strike="noStrike">
              <a:latin typeface="Arial"/>
            </a:endParaRPr>
          </a:p>
        </p:txBody>
      </p:sp>
      <p:pic>
        <p:nvPicPr>
          <p:cNvPr id="238" name="Imagen 10" descr=""/>
          <p:cNvPicPr/>
          <p:nvPr/>
        </p:nvPicPr>
        <p:blipFill>
          <a:blip r:embed="rId2"/>
          <a:stretch/>
        </p:blipFill>
        <p:spPr>
          <a:xfrm>
            <a:off x="8133120" y="44640"/>
            <a:ext cx="975240" cy="840960"/>
          </a:xfrm>
          <a:prstGeom prst="rect">
            <a:avLst/>
          </a:prstGeom>
          <a:ln w="0">
            <a:noFill/>
          </a:ln>
        </p:spPr>
      </p:pic>
      <p:sp>
        <p:nvSpPr>
          <p:cNvPr id="239" name="CuadroTexto 11"/>
          <p:cNvSpPr/>
          <p:nvPr/>
        </p:nvSpPr>
        <p:spPr>
          <a:xfrm>
            <a:off x="6444360" y="5930280"/>
            <a:ext cx="2484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Artículo 20-IV LIF</a:t>
            </a:r>
            <a:endParaRPr b="0" lang="es-MX" sz="2800" spc="-1" strike="noStrike">
              <a:latin typeface="Arial"/>
            </a:endParaRPr>
          </a:p>
        </p:txBody>
      </p:sp>
    </p:spTree>
  </p:cSld>
  <p:transition spd="slow">
    <p:wipe dir="d"/>
  </p:transition>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241" name="2 Marcador de contenido"/>
          <p:cNvSpPr/>
          <p:nvPr/>
        </p:nvSpPr>
        <p:spPr>
          <a:xfrm>
            <a:off x="395640" y="916200"/>
            <a:ext cx="8424720" cy="539496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MX" sz="2000" spc="-1" strike="noStrike">
                <a:solidFill>
                  <a:srgbClr val="000000"/>
                </a:solidFill>
                <a:latin typeface="Comic Sans MS"/>
              </a:rPr>
              <a:t>Artículo 2o.- </a:t>
            </a:r>
            <a:r>
              <a:rPr b="0" lang="es-MX" sz="2000" spc="-1" strike="noStrike">
                <a:solidFill>
                  <a:srgbClr val="000000"/>
                </a:solidFill>
                <a:latin typeface="Comic Sans MS"/>
              </a:rPr>
              <a:t>Al valor de los actos o actividades que a continuación se señalan, se aplicarán las tasas y cuotas siguientes:</a:t>
            </a:r>
            <a:endParaRPr b="0" lang="es-MX" sz="2000" spc="-1" strike="noStrike">
              <a:latin typeface="Arial"/>
            </a:endParaRPr>
          </a:p>
          <a:p>
            <a:pPr>
              <a:lnSpc>
                <a:spcPct val="100000"/>
              </a:lnSpc>
              <a:tabLst>
                <a:tab algn="l" pos="0"/>
              </a:tabLst>
            </a:pPr>
            <a:endParaRPr b="0" lang="es-MX" sz="2000" spc="-1" strike="noStrike">
              <a:latin typeface="Arial"/>
            </a:endParaRPr>
          </a:p>
          <a:p>
            <a:pPr marL="514440" indent="-514440">
              <a:lnSpc>
                <a:spcPct val="100000"/>
              </a:lnSpc>
              <a:buClr>
                <a:srgbClr val="000000"/>
              </a:buClr>
              <a:buFont typeface="Arial"/>
              <a:buAutoNum type="romanUcPeriod"/>
              <a:tabLst>
                <a:tab algn="l" pos="0"/>
              </a:tabLst>
            </a:pPr>
            <a:r>
              <a:rPr b="0" lang="es-MX" sz="2000" spc="-1" strike="noStrike">
                <a:solidFill>
                  <a:srgbClr val="000000"/>
                </a:solidFill>
                <a:latin typeface="Comic Sans MS"/>
              </a:rPr>
              <a:t>En la </a:t>
            </a:r>
            <a:r>
              <a:rPr b="1" lang="es-MX" sz="2000" spc="-1" strike="noStrike" u="sng">
                <a:solidFill>
                  <a:srgbClr val="ff0000"/>
                </a:solidFill>
                <a:uFillTx/>
                <a:latin typeface="Comic Sans MS"/>
              </a:rPr>
              <a:t>Enajenación o, en su caso, en la Importación </a:t>
            </a:r>
            <a:r>
              <a:rPr b="0" lang="es-MX" sz="2000" spc="-1" strike="noStrike">
                <a:solidFill>
                  <a:srgbClr val="000000"/>
                </a:solidFill>
                <a:latin typeface="Comic Sans MS"/>
              </a:rPr>
              <a:t>de los siguientes bienes</a:t>
            </a:r>
            <a:endParaRPr b="0" lang="es-MX" sz="2000" spc="-1" strike="noStrike">
              <a:latin typeface="Arial"/>
            </a:endParaRPr>
          </a:p>
          <a:p>
            <a:pPr>
              <a:lnSpc>
                <a:spcPct val="100000"/>
              </a:lnSpc>
              <a:tabLst>
                <a:tab algn="l" pos="0"/>
              </a:tabLst>
            </a:pPr>
            <a:endParaRPr b="0" lang="es-MX" sz="2000" spc="-1" strike="noStrike">
              <a:latin typeface="Arial"/>
            </a:endParaRPr>
          </a:p>
          <a:p>
            <a:pPr marL="457200" indent="-457200">
              <a:lnSpc>
                <a:spcPct val="100000"/>
              </a:lnSpc>
              <a:buClr>
                <a:srgbClr val="000000"/>
              </a:buClr>
              <a:buFont typeface="Arial"/>
              <a:buAutoNum type="alphaUcParenR" startAt="4"/>
              <a:tabLst>
                <a:tab algn="l" pos="0"/>
              </a:tabLst>
            </a:pPr>
            <a:r>
              <a:rPr b="1" lang="es-MX" sz="2000" spc="-1" strike="noStrike">
                <a:solidFill>
                  <a:srgbClr val="000000"/>
                </a:solidFill>
                <a:latin typeface="Comic Sans MS"/>
              </a:rPr>
              <a:t>Combustibles Automotrices</a:t>
            </a:r>
            <a:r>
              <a:rPr b="0" lang="es-MX" sz="2000" spc="-1" strike="noStrike">
                <a:solidFill>
                  <a:srgbClr val="000000"/>
                </a:solidFill>
                <a:latin typeface="Comic Sans MS"/>
              </a:rPr>
              <a:t>:   </a:t>
            </a:r>
            <a:endParaRPr b="0" lang="es-MX" sz="2000" spc="-1" strike="noStrike">
              <a:latin typeface="Arial"/>
            </a:endParaRPr>
          </a:p>
          <a:p>
            <a:pPr>
              <a:lnSpc>
                <a:spcPct val="100000"/>
              </a:lnSpc>
              <a:tabLst>
                <a:tab algn="l" pos="0"/>
              </a:tabLst>
            </a:pPr>
            <a:r>
              <a:rPr b="0" lang="es-MX" sz="2000" spc="-1" strike="noStrike">
                <a:solidFill>
                  <a:srgbClr val="000000"/>
                </a:solidFill>
                <a:latin typeface="Comic Sans MS"/>
              </a:rPr>
              <a:t>                                                                                                                                                                                                                </a:t>
            </a:r>
            <a:r>
              <a:rPr b="0" lang="es-MX" sz="2000" spc="-1" strike="noStrike">
                <a:solidFill>
                  <a:srgbClr val="000000"/>
                </a:solidFill>
                <a:latin typeface="Comic Sans MS"/>
              </a:rPr>
              <a:t>1. Combustibles fósiles </a:t>
            </a:r>
            <a:r>
              <a:rPr b="0" lang="es-MX" sz="2000" spc="-1" strike="noStrike">
                <a:solidFill>
                  <a:srgbClr val="000000"/>
                </a:solidFill>
                <a:latin typeface="Comic Sans MS"/>
              </a:rPr>
              <a:t>	</a:t>
            </a:r>
            <a:r>
              <a:rPr b="0" lang="es-MX" sz="2000" spc="-1" strike="noStrike">
                <a:solidFill>
                  <a:srgbClr val="000000"/>
                </a:solidFill>
                <a:latin typeface="Comic Sans MS"/>
              </a:rPr>
              <a:t>        </a:t>
            </a:r>
            <a:r>
              <a:rPr b="1" lang="es-MX" sz="2000" spc="-1" strike="noStrike">
                <a:solidFill>
                  <a:srgbClr val="000000"/>
                </a:solidFill>
                <a:latin typeface="Comic Sans MS"/>
              </a:rPr>
              <a:t>Cuota</a:t>
            </a:r>
            <a:r>
              <a:rPr b="1" lang="es-MX" sz="2000" spc="-1" strike="noStrike">
                <a:solidFill>
                  <a:srgbClr val="000000"/>
                </a:solidFill>
                <a:latin typeface="Comic Sans MS"/>
              </a:rPr>
              <a:t>	</a:t>
            </a:r>
            <a:r>
              <a:rPr b="1" lang="es-MX" sz="2000" spc="-1" strike="noStrike">
                <a:solidFill>
                  <a:srgbClr val="000000"/>
                </a:solidFill>
                <a:latin typeface="Comic Sans MS"/>
              </a:rPr>
              <a:t>Unidad de medida</a:t>
            </a:r>
            <a:endParaRPr b="0" lang="es-MX" sz="2000" spc="-1" strike="noStrike">
              <a:latin typeface="Arial"/>
            </a:endParaRPr>
          </a:p>
          <a:p>
            <a:pPr>
              <a:lnSpc>
                <a:spcPct val="100000"/>
              </a:lnSpc>
              <a:tabLst>
                <a:tab algn="l" pos="0"/>
              </a:tabLst>
            </a:pPr>
            <a:endParaRPr b="0" lang="es-MX" sz="2000" spc="-1" strike="noStrike">
              <a:latin typeface="Arial"/>
            </a:endParaRPr>
          </a:p>
          <a:p>
            <a:pPr>
              <a:lnSpc>
                <a:spcPct val="100000"/>
              </a:lnSpc>
              <a:tabLst>
                <a:tab algn="l" pos="0"/>
              </a:tabLst>
            </a:pPr>
            <a:r>
              <a:rPr b="0" lang="es-MX" sz="2000" spc="-1" strike="noStrike">
                <a:solidFill>
                  <a:srgbClr val="000000"/>
                </a:solidFill>
                <a:latin typeface="Comic Sans MS"/>
              </a:rPr>
              <a:t>a. Gasolina menor a 91 octanos </a:t>
            </a:r>
            <a:r>
              <a:rPr b="0" lang="es-MX" sz="2000" spc="-1" strike="noStrike">
                <a:solidFill>
                  <a:srgbClr val="000000"/>
                </a:solidFill>
                <a:latin typeface="Comic Sans MS"/>
              </a:rPr>
              <a:t>	</a:t>
            </a:r>
            <a:r>
              <a:rPr b="0" lang="es-MX" sz="2000" spc="-1" strike="noStrike">
                <a:solidFill>
                  <a:srgbClr val="000000"/>
                </a:solidFill>
                <a:latin typeface="Comic Sans MS"/>
              </a:rPr>
              <a:t>        6.4555</a:t>
            </a:r>
            <a:r>
              <a:rPr b="0" lang="es-MX" sz="2000" spc="-1" strike="noStrike">
                <a:solidFill>
                  <a:srgbClr val="000000"/>
                </a:solidFill>
                <a:latin typeface="Comic Sans MS"/>
              </a:rPr>
              <a:t>	</a:t>
            </a:r>
            <a:r>
              <a:rPr b="0" lang="es-MX" sz="2000" spc="-1" strike="noStrike">
                <a:solidFill>
                  <a:srgbClr val="000000"/>
                </a:solidFill>
                <a:latin typeface="Comic Sans MS"/>
              </a:rPr>
              <a:t>pesos por litro.</a:t>
            </a:r>
            <a:endParaRPr b="0" lang="es-MX" sz="2000" spc="-1" strike="noStrike">
              <a:latin typeface="Arial"/>
            </a:endParaRPr>
          </a:p>
          <a:p>
            <a:pPr>
              <a:lnSpc>
                <a:spcPct val="100000"/>
              </a:lnSpc>
              <a:tabLst>
                <a:tab algn="l" pos="0"/>
              </a:tabLst>
            </a:pPr>
            <a:endParaRPr b="0" lang="es-MX" sz="2000" spc="-1" strike="noStrike">
              <a:latin typeface="Arial"/>
            </a:endParaRPr>
          </a:p>
          <a:p>
            <a:pPr>
              <a:lnSpc>
                <a:spcPct val="100000"/>
              </a:lnSpc>
              <a:tabLst>
                <a:tab algn="l" pos="0"/>
              </a:tabLst>
            </a:pPr>
            <a:r>
              <a:rPr b="0" lang="es-MX" sz="2000" spc="-1" strike="noStrike">
                <a:solidFill>
                  <a:srgbClr val="000000"/>
                </a:solidFill>
                <a:latin typeface="Comic Sans MS"/>
              </a:rPr>
              <a:t>b. Gasolina mayor o igual a 91 octanos 5.4513 </a:t>
            </a:r>
            <a:r>
              <a:rPr b="0" lang="es-MX" sz="2000" spc="-1" strike="noStrike">
                <a:solidFill>
                  <a:srgbClr val="000000"/>
                </a:solidFill>
                <a:latin typeface="Comic Sans MS"/>
              </a:rPr>
              <a:t>	</a:t>
            </a:r>
            <a:r>
              <a:rPr b="0" lang="es-MX" sz="2000" spc="-1" strike="noStrike">
                <a:solidFill>
                  <a:srgbClr val="000000"/>
                </a:solidFill>
                <a:latin typeface="Comic Sans MS"/>
              </a:rPr>
              <a:t>pesos por litro.</a:t>
            </a:r>
            <a:endParaRPr b="0" lang="es-MX" sz="2000" spc="-1" strike="noStrike">
              <a:latin typeface="Arial"/>
            </a:endParaRPr>
          </a:p>
          <a:p>
            <a:pPr>
              <a:lnSpc>
                <a:spcPct val="100000"/>
              </a:lnSpc>
              <a:tabLst>
                <a:tab algn="l" pos="0"/>
              </a:tabLst>
            </a:pPr>
            <a:endParaRPr b="0" lang="es-MX" sz="2000" spc="-1" strike="noStrike">
              <a:latin typeface="Arial"/>
            </a:endParaRPr>
          </a:p>
          <a:p>
            <a:pPr>
              <a:lnSpc>
                <a:spcPct val="100000"/>
              </a:lnSpc>
              <a:tabLst>
                <a:tab algn="l" pos="0"/>
              </a:tabLst>
            </a:pPr>
            <a:r>
              <a:rPr b="0" lang="es-MX" sz="2000" spc="-1" strike="noStrike">
                <a:solidFill>
                  <a:srgbClr val="ff0000"/>
                </a:solidFill>
                <a:latin typeface="Comic Sans MS"/>
              </a:rPr>
              <a:t>c. Diésel</a:t>
            </a:r>
            <a:r>
              <a:rPr b="0" lang="es-MX" sz="2000" spc="-1" strike="noStrike">
                <a:solidFill>
                  <a:srgbClr val="ff0000"/>
                </a:solidFill>
                <a:latin typeface="Comic Sans MS"/>
              </a:rPr>
              <a:t>	</a:t>
            </a:r>
            <a:r>
              <a:rPr b="0" lang="es-MX" sz="2000" spc="-1" strike="noStrike">
                <a:solidFill>
                  <a:srgbClr val="ff0000"/>
                </a:solidFill>
                <a:latin typeface="Comic Sans MS"/>
              </a:rPr>
              <a:t>	</a:t>
            </a:r>
            <a:r>
              <a:rPr b="0" lang="es-MX" sz="2000" spc="-1" strike="noStrike">
                <a:solidFill>
                  <a:srgbClr val="ff0000"/>
                </a:solidFill>
                <a:latin typeface="Comic Sans MS"/>
              </a:rPr>
              <a:t>	</a:t>
            </a:r>
            <a:r>
              <a:rPr b="0" lang="es-MX" sz="2000" spc="-1" strike="noStrike">
                <a:solidFill>
                  <a:srgbClr val="ff0000"/>
                </a:solidFill>
                <a:latin typeface="Comic Sans MS"/>
              </a:rPr>
              <a:t>         7.0946    pesos por litro</a:t>
            </a:r>
            <a:endParaRPr b="0" lang="es-MX" sz="2000" spc="-1" strike="noStrike">
              <a:latin typeface="Arial"/>
            </a:endParaRPr>
          </a:p>
          <a:p>
            <a:pPr>
              <a:lnSpc>
                <a:spcPct val="100000"/>
              </a:lnSpc>
              <a:tabLst>
                <a:tab algn="l" pos="0"/>
              </a:tabLst>
            </a:pPr>
            <a:endParaRPr b="0" lang="es-MX" sz="2000" spc="-1" strike="noStrike">
              <a:latin typeface="Arial"/>
            </a:endParaRPr>
          </a:p>
          <a:p>
            <a:pPr>
              <a:lnSpc>
                <a:spcPct val="100000"/>
              </a:lnSpc>
              <a:tabLst>
                <a:tab algn="l" pos="0"/>
              </a:tabLst>
            </a:pPr>
            <a:r>
              <a:rPr b="0" lang="es-MX" sz="2000" spc="-1" strike="noStrike">
                <a:solidFill>
                  <a:srgbClr val="000000"/>
                </a:solidFill>
                <a:latin typeface="Comic Sans MS"/>
              </a:rPr>
              <a:t> </a:t>
            </a:r>
            <a:r>
              <a:rPr b="0" lang="es-MX" sz="2000" spc="-1" strike="noStrike">
                <a:solidFill>
                  <a:srgbClr val="000000"/>
                </a:solidFill>
                <a:highlight>
                  <a:srgbClr val="ffff00"/>
                </a:highlight>
                <a:latin typeface="Comic Sans MS"/>
              </a:rPr>
              <a:t>	</a:t>
            </a:r>
            <a:endParaRPr b="0" lang="es-MX" sz="2000" spc="-1" strike="noStrike">
              <a:latin typeface="Arial"/>
            </a:endParaRPr>
          </a:p>
        </p:txBody>
      </p:sp>
      <p:sp>
        <p:nvSpPr>
          <p:cNvPr id="24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243" name="Grupo 14"/>
          <p:cNvGrpSpPr/>
          <p:nvPr/>
        </p:nvGrpSpPr>
        <p:grpSpPr>
          <a:xfrm>
            <a:off x="-496080" y="-27360"/>
            <a:ext cx="2403360" cy="870480"/>
            <a:chOff x="-496080" y="-27360"/>
            <a:chExt cx="2403360" cy="870480"/>
          </a:xfrm>
        </p:grpSpPr>
        <p:pic>
          <p:nvPicPr>
            <p:cNvPr id="244" name="5 Imagen" descr=""/>
            <p:cNvPicPr/>
            <p:nvPr/>
          </p:nvPicPr>
          <p:blipFill>
            <a:blip r:embed="rId1"/>
            <a:stretch/>
          </p:blipFill>
          <p:spPr>
            <a:xfrm>
              <a:off x="-496080" y="-27360"/>
              <a:ext cx="2403360" cy="870480"/>
            </a:xfrm>
            <a:prstGeom prst="rect">
              <a:avLst/>
            </a:prstGeom>
            <a:ln w="0">
              <a:noFill/>
            </a:ln>
          </p:spPr>
        </p:pic>
        <p:sp>
          <p:nvSpPr>
            <p:cNvPr id="245"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D1145F31-2497-4A4A-A82E-3BE3793C30AE}" type="slidenum">
                <a:rPr b="1" lang="en-US" sz="2800" spc="-1" strike="noStrike">
                  <a:solidFill>
                    <a:srgbClr val="000000"/>
                  </a:solidFill>
                  <a:latin typeface="Agency FB"/>
                  <a:ea typeface="Tahoma"/>
                </a:rPr>
                <a:t>2</a:t>
              </a:fld>
              <a:endParaRPr b="0" lang="es-MX" sz="2800" spc="-1" strike="noStrike">
                <a:latin typeface="Arial"/>
              </a:endParaRPr>
            </a:p>
          </p:txBody>
        </p:sp>
      </p:grpSp>
      <p:sp>
        <p:nvSpPr>
          <p:cNvPr id="246"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247" name="Rectángulo 3"/>
          <p:cNvSpPr/>
          <p:nvPr/>
        </p:nvSpPr>
        <p:spPr>
          <a:xfrm>
            <a:off x="3975120" y="6840"/>
            <a:ext cx="16257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DIESEL</a:t>
            </a:r>
            <a:endParaRPr b="0" lang="es-MX" sz="3200" spc="-1" strike="noStrike">
              <a:latin typeface="Arial"/>
            </a:endParaRPr>
          </a:p>
        </p:txBody>
      </p:sp>
      <p:pic>
        <p:nvPicPr>
          <p:cNvPr id="248" name="Imagen 10" descr=""/>
          <p:cNvPicPr/>
          <p:nvPr/>
        </p:nvPicPr>
        <p:blipFill>
          <a:blip r:embed="rId2"/>
          <a:stretch/>
        </p:blipFill>
        <p:spPr>
          <a:xfrm>
            <a:off x="8133120" y="44640"/>
            <a:ext cx="975240" cy="840960"/>
          </a:xfrm>
          <a:prstGeom prst="rect">
            <a:avLst/>
          </a:prstGeom>
          <a:ln w="0">
            <a:noFill/>
          </a:ln>
        </p:spPr>
      </p:pic>
      <p:sp>
        <p:nvSpPr>
          <p:cNvPr id="249" name="CuadroTexto 11"/>
          <p:cNvSpPr/>
          <p:nvPr/>
        </p:nvSpPr>
        <p:spPr>
          <a:xfrm>
            <a:off x="6104880" y="5957280"/>
            <a:ext cx="2844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Artículo 2-I,D-1,c) IEPyS</a:t>
            </a:r>
            <a:endParaRPr b="0" lang="es-MX" sz="2800" spc="-1" strike="noStrike">
              <a:latin typeface="Arial"/>
            </a:endParaRPr>
          </a:p>
        </p:txBody>
      </p:sp>
    </p:spTree>
  </p:cSld>
  <p:transition spd="slow">
    <p:wipe dir="d"/>
  </p:transition>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0"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251" name="2 Marcador de contenido"/>
          <p:cNvSpPr/>
          <p:nvPr/>
        </p:nvSpPr>
        <p:spPr>
          <a:xfrm>
            <a:off x="395640" y="916200"/>
            <a:ext cx="8424720" cy="539496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es-MX" sz="2000" spc="-1" strike="noStrike">
              <a:latin typeface="Arial"/>
            </a:endParaRPr>
          </a:p>
          <a:p>
            <a:pPr>
              <a:lnSpc>
                <a:spcPct val="100000"/>
              </a:lnSpc>
              <a:tabLst>
                <a:tab algn="l" pos="0"/>
              </a:tabLst>
            </a:pPr>
            <a:endParaRPr b="0" lang="es-MX" sz="2000" spc="-1" strike="noStrike">
              <a:latin typeface="Arial"/>
            </a:endParaRPr>
          </a:p>
          <a:p>
            <a:pPr>
              <a:lnSpc>
                <a:spcPct val="100000"/>
              </a:lnSpc>
              <a:tabLst>
                <a:tab algn="l" pos="0"/>
              </a:tabLst>
            </a:pPr>
            <a:endParaRPr b="0" lang="es-MX" sz="2000" spc="-1" strike="noStrike">
              <a:latin typeface="Arial"/>
            </a:endParaRPr>
          </a:p>
          <a:p>
            <a:pPr>
              <a:lnSpc>
                <a:spcPct val="100000"/>
              </a:lnSpc>
              <a:tabLst>
                <a:tab algn="l" pos="0"/>
              </a:tabLst>
            </a:pPr>
            <a:endParaRPr b="0" lang="es-MX" sz="2400" spc="-1" strike="noStrike">
              <a:latin typeface="Arial"/>
            </a:endParaRPr>
          </a:p>
          <a:p>
            <a:pPr>
              <a:lnSpc>
                <a:spcPct val="100000"/>
              </a:lnSpc>
              <a:tabLst>
                <a:tab algn="l" pos="0"/>
              </a:tabLst>
            </a:pPr>
            <a:endParaRPr b="0" lang="es-MX" sz="2200" spc="-1" strike="noStrike">
              <a:latin typeface="Arial"/>
            </a:endParaRPr>
          </a:p>
        </p:txBody>
      </p:sp>
      <p:sp>
        <p:nvSpPr>
          <p:cNvPr id="25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253" name="Grupo 14"/>
          <p:cNvGrpSpPr/>
          <p:nvPr/>
        </p:nvGrpSpPr>
        <p:grpSpPr>
          <a:xfrm>
            <a:off x="-496080" y="-27360"/>
            <a:ext cx="2403360" cy="870480"/>
            <a:chOff x="-496080" y="-27360"/>
            <a:chExt cx="2403360" cy="870480"/>
          </a:xfrm>
        </p:grpSpPr>
        <p:pic>
          <p:nvPicPr>
            <p:cNvPr id="254" name="5 Imagen" descr=""/>
            <p:cNvPicPr/>
            <p:nvPr/>
          </p:nvPicPr>
          <p:blipFill>
            <a:blip r:embed="rId1"/>
            <a:stretch/>
          </p:blipFill>
          <p:spPr>
            <a:xfrm>
              <a:off x="-496080" y="-27360"/>
              <a:ext cx="2403360" cy="870480"/>
            </a:xfrm>
            <a:prstGeom prst="rect">
              <a:avLst/>
            </a:prstGeom>
            <a:ln w="0">
              <a:noFill/>
            </a:ln>
          </p:spPr>
        </p:pic>
        <p:sp>
          <p:nvSpPr>
            <p:cNvPr id="255"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0D83385B-2C72-4814-AA2A-7F2C1CFDAD91}" type="slidenum">
                <a:rPr b="1" lang="en-US" sz="2800" spc="-1" strike="noStrike">
                  <a:solidFill>
                    <a:srgbClr val="000000"/>
                  </a:solidFill>
                  <a:latin typeface="Agency FB"/>
                  <a:ea typeface="Tahoma"/>
                </a:rPr>
                <a:t>2</a:t>
              </a:fld>
              <a:endParaRPr b="0" lang="es-MX" sz="2800" spc="-1" strike="noStrike">
                <a:latin typeface="Arial"/>
              </a:endParaRPr>
            </a:p>
          </p:txBody>
        </p:sp>
      </p:grpSp>
      <p:sp>
        <p:nvSpPr>
          <p:cNvPr id="256"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257" name="Rectángulo 3"/>
          <p:cNvSpPr/>
          <p:nvPr/>
        </p:nvSpPr>
        <p:spPr>
          <a:xfrm>
            <a:off x="2118240" y="6840"/>
            <a:ext cx="533988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ESTÍMULO FISCAL DIESEL</a:t>
            </a:r>
            <a:endParaRPr b="0" lang="es-MX" sz="3200" spc="-1" strike="noStrike">
              <a:latin typeface="Arial"/>
            </a:endParaRPr>
          </a:p>
        </p:txBody>
      </p:sp>
      <p:pic>
        <p:nvPicPr>
          <p:cNvPr id="258" name="Imagen 10" descr=""/>
          <p:cNvPicPr/>
          <p:nvPr/>
        </p:nvPicPr>
        <p:blipFill>
          <a:blip r:embed="rId2"/>
          <a:stretch/>
        </p:blipFill>
        <p:spPr>
          <a:xfrm>
            <a:off x="8133120" y="44640"/>
            <a:ext cx="975240" cy="840960"/>
          </a:xfrm>
          <a:prstGeom prst="rect">
            <a:avLst/>
          </a:prstGeom>
          <a:ln w="0">
            <a:noFill/>
          </a:ln>
        </p:spPr>
      </p:pic>
      <p:pic>
        <p:nvPicPr>
          <p:cNvPr id="259" name="Imagen 19" descr=""/>
          <p:cNvPicPr/>
          <p:nvPr/>
        </p:nvPicPr>
        <p:blipFill>
          <a:blip r:embed="rId3"/>
          <a:stretch/>
        </p:blipFill>
        <p:spPr>
          <a:xfrm>
            <a:off x="6447960" y="5286960"/>
            <a:ext cx="2230200" cy="1254960"/>
          </a:xfrm>
          <a:prstGeom prst="rect">
            <a:avLst/>
          </a:prstGeom>
          <a:ln w="0">
            <a:noFill/>
          </a:ln>
        </p:spPr>
      </p:pic>
      <p:graphicFrame>
        <p:nvGraphicFramePr>
          <p:cNvPr id="260" name="Tabla 1"/>
          <p:cNvGraphicFramePr/>
          <p:nvPr/>
        </p:nvGraphicFramePr>
        <p:xfrm>
          <a:off x="345600" y="873720"/>
          <a:ext cx="8330400" cy="4350960"/>
        </p:xfrm>
        <a:graphic>
          <a:graphicData uri="http://schemas.openxmlformats.org/drawingml/2006/table">
            <a:tbl>
              <a:tblPr/>
              <a:tblGrid>
                <a:gridCol w="1413720"/>
                <a:gridCol w="4389480"/>
                <a:gridCol w="2527200"/>
              </a:tblGrid>
              <a:tr h="305640">
                <a:tc>
                  <a:txBody>
                    <a:bodyPr lIns="8280" rIns="8280" tIns="8280" bIns="0" anchor="b">
                      <a:noAutofit/>
                    </a:bodyPr>
                    <a:p>
                      <a:pPr>
                        <a:lnSpc>
                          <a:spcPct val="100000"/>
                        </a:lnSpc>
                      </a:pPr>
                      <a:r>
                        <a:rPr b="0" lang="es-MX" sz="1800" spc="-1" strike="noStrike">
                          <a:solidFill>
                            <a:srgbClr val="000000"/>
                          </a:solidFill>
                          <a:latin typeface="Comic Sans MS"/>
                        </a:rPr>
                        <a:t>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ctr">
                        <a:lnSpc>
                          <a:spcPct val="100000"/>
                        </a:lnSpc>
                      </a:pPr>
                      <a:r>
                        <a:rPr b="0" lang="es-MX" sz="1800" spc="-1" strike="noStrike">
                          <a:solidFill>
                            <a:srgbClr val="000000"/>
                          </a:solidFill>
                          <a:latin typeface="Comic Sans MS"/>
                        </a:rPr>
                        <a:t>Concepto</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ctr">
                        <a:lnSpc>
                          <a:spcPct val="100000"/>
                        </a:lnSpc>
                      </a:pPr>
                      <a:r>
                        <a:rPr b="0" lang="es-MX" sz="1800" spc="-1" strike="noStrike">
                          <a:solidFill>
                            <a:srgbClr val="000000"/>
                          </a:solidFill>
                          <a:latin typeface="Comic Sans MS"/>
                        </a:rPr>
                        <a:t>Importe</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r h="305640">
                <a:tc>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nSpc>
                          <a:spcPct val="100000"/>
                        </a:lnSpc>
                      </a:pPr>
                      <a:r>
                        <a:rPr b="0" lang="es-MX" sz="1800" spc="-1" strike="noStrike">
                          <a:solidFill>
                            <a:srgbClr val="000000"/>
                          </a:solidFill>
                          <a:latin typeface="Comic Sans MS"/>
                        </a:rPr>
                        <a:t>Ingresos Cobrados</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r">
                        <a:lnSpc>
                          <a:spcPct val="100000"/>
                        </a:lnSpc>
                      </a:pPr>
                      <a:r>
                        <a:rPr b="0" lang="es-MX" sz="1800" spc="-1" strike="noStrike">
                          <a:solidFill>
                            <a:srgbClr val="000000"/>
                          </a:solidFill>
                          <a:latin typeface="Comic Sans MS"/>
                        </a:rPr>
                        <a:t>       </a:t>
                      </a:r>
                      <a:r>
                        <a:rPr b="0" lang="es-MX" sz="1800" spc="-1" strike="noStrike">
                          <a:solidFill>
                            <a:srgbClr val="000000"/>
                          </a:solidFill>
                          <a:latin typeface="Comic Sans MS"/>
                        </a:rPr>
                        <a:t>16,850,000.00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r h="373680">
                <a:tc>
                  <a:txBody>
                    <a:bodyPr lIns="8280" rIns="8280" tIns="8280" bIns="0" anchor="b">
                      <a:noAutofit/>
                    </a:bodyPr>
                    <a:p>
                      <a:pPr algn="r">
                        <a:lnSpc>
                          <a:spcPct val="100000"/>
                        </a:lnSpc>
                      </a:pPr>
                      <a:r>
                        <a:rPr b="0" lang="es-MX" sz="1800" spc="-1" strike="noStrike">
                          <a:solidFill>
                            <a:srgbClr val="000000"/>
                          </a:solidFill>
                          <a:latin typeface="Comic Sans MS"/>
                        </a:rPr>
                        <a:t>Mas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nSpc>
                          <a:spcPct val="100000"/>
                        </a:lnSpc>
                      </a:pPr>
                      <a:r>
                        <a:rPr b="0" lang="es-MX" sz="1800" spc="-1" strike="noStrike">
                          <a:solidFill>
                            <a:srgbClr val="000000"/>
                          </a:solidFill>
                          <a:latin typeface="Comic Sans MS"/>
                        </a:rPr>
                        <a:t>Estímulo Fiscal Acumulable</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r">
                        <a:lnSpc>
                          <a:spcPct val="100000"/>
                        </a:lnSpc>
                      </a:pPr>
                      <a:r>
                        <a:rPr b="0" lang="es-MX" sz="1800" spc="-1" strike="noStrike">
                          <a:solidFill>
                            <a:srgbClr val="000000"/>
                          </a:solidFill>
                          <a:latin typeface="Comic Sans MS"/>
                        </a:rPr>
                        <a:t>            </a:t>
                      </a:r>
                      <a:r>
                        <a:rPr b="0" lang="es-MX" sz="1800" spc="-1" strike="noStrike">
                          <a:solidFill>
                            <a:srgbClr val="000000"/>
                          </a:solidFill>
                          <a:latin typeface="Comic Sans MS"/>
                        </a:rPr>
                        <a:t>230,290.72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r h="305640">
                <a:tc>
                  <a:txBody>
                    <a:bodyPr lIns="8280" rIns="8280" tIns="8280" bIns="0" anchor="b">
                      <a:noAutofit/>
                    </a:bodyPr>
                    <a:p>
                      <a:pPr algn="r">
                        <a:lnSpc>
                          <a:spcPct val="100000"/>
                        </a:lnSpc>
                      </a:pPr>
                      <a:r>
                        <a:rPr b="0" lang="es-MX" sz="1800" spc="-1" strike="noStrike">
                          <a:solidFill>
                            <a:srgbClr val="000000"/>
                          </a:solidFill>
                          <a:latin typeface="Comic Sans MS"/>
                        </a:rPr>
                        <a:t>Igual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nSpc>
                          <a:spcPct val="100000"/>
                        </a:lnSpc>
                      </a:pPr>
                      <a:r>
                        <a:rPr b="0" lang="es-MX" sz="1800" spc="-1" strike="noStrike">
                          <a:solidFill>
                            <a:srgbClr val="000000"/>
                          </a:solidFill>
                          <a:latin typeface="Comic Sans MS"/>
                        </a:rPr>
                        <a:t>Total Ingresos Acumulables</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r">
                        <a:lnSpc>
                          <a:spcPct val="100000"/>
                        </a:lnSpc>
                      </a:pPr>
                      <a:r>
                        <a:rPr b="0" lang="es-MX" sz="1800" spc="-1" strike="noStrike">
                          <a:solidFill>
                            <a:srgbClr val="000000"/>
                          </a:solidFill>
                          <a:latin typeface="Comic Sans MS"/>
                        </a:rPr>
                        <a:t>       </a:t>
                      </a:r>
                      <a:r>
                        <a:rPr b="0" lang="es-MX" sz="1800" spc="-1" strike="noStrike">
                          <a:solidFill>
                            <a:srgbClr val="000000"/>
                          </a:solidFill>
                          <a:latin typeface="Comic Sans MS"/>
                        </a:rPr>
                        <a:t>17,080,290.72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r h="305640">
                <a:tc>
                  <a:txBody>
                    <a:bodyPr lIns="8280" rIns="8280" tIns="8280" bIns="0" anchor="b">
                      <a:noAutofit/>
                    </a:bodyPr>
                    <a:p>
                      <a:pPr algn="r">
                        <a:lnSpc>
                          <a:spcPct val="100000"/>
                        </a:lnSpc>
                      </a:pPr>
                      <a:r>
                        <a:rPr b="0" lang="es-MX" sz="1800" spc="-1" strike="noStrike">
                          <a:solidFill>
                            <a:srgbClr val="000000"/>
                          </a:solidFill>
                          <a:latin typeface="Comic Sans MS"/>
                        </a:rPr>
                        <a:t>Menos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nSpc>
                          <a:spcPct val="100000"/>
                        </a:lnSpc>
                      </a:pPr>
                      <a:r>
                        <a:rPr b="0" lang="es-MX" sz="1800" spc="-1" strike="noStrike">
                          <a:solidFill>
                            <a:srgbClr val="000000"/>
                          </a:solidFill>
                          <a:latin typeface="Comic Sans MS"/>
                        </a:rPr>
                        <a:t>Deducciones Autorizadas</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r">
                        <a:lnSpc>
                          <a:spcPct val="100000"/>
                        </a:lnSpc>
                      </a:pPr>
                      <a:r>
                        <a:rPr b="0" lang="es-MX" sz="1800" spc="-1" strike="noStrike">
                          <a:solidFill>
                            <a:srgbClr val="000000"/>
                          </a:solidFill>
                          <a:latin typeface="Comic Sans MS"/>
                        </a:rPr>
                        <a:t>       </a:t>
                      </a:r>
                      <a:r>
                        <a:rPr b="0" lang="es-MX" sz="1800" spc="-1" strike="noStrike">
                          <a:solidFill>
                            <a:srgbClr val="000000"/>
                          </a:solidFill>
                          <a:latin typeface="Comic Sans MS"/>
                        </a:rPr>
                        <a:t>10,276,815.00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r h="305640">
                <a:tc>
                  <a:txBody>
                    <a:bodyPr lIns="8280" rIns="8280" tIns="8280" bIns="0" anchor="b">
                      <a:noAutofit/>
                    </a:bodyPr>
                    <a:p>
                      <a:pPr algn="r">
                        <a:lnSpc>
                          <a:spcPct val="100000"/>
                        </a:lnSpc>
                      </a:pPr>
                      <a:r>
                        <a:rPr b="0" lang="es-MX" sz="1800" spc="-1" strike="noStrike">
                          <a:solidFill>
                            <a:srgbClr val="000000"/>
                          </a:solidFill>
                          <a:latin typeface="Comic Sans MS"/>
                        </a:rPr>
                        <a:t>Igual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nSpc>
                          <a:spcPct val="100000"/>
                        </a:lnSpc>
                      </a:pPr>
                      <a:r>
                        <a:rPr b="0" lang="es-MX" sz="1800" spc="-1" strike="noStrike">
                          <a:solidFill>
                            <a:srgbClr val="000000"/>
                          </a:solidFill>
                          <a:latin typeface="Comic Sans MS"/>
                        </a:rPr>
                        <a:t>Utilidad Fiscal</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r">
                        <a:lnSpc>
                          <a:spcPct val="100000"/>
                        </a:lnSpc>
                      </a:pPr>
                      <a:r>
                        <a:rPr b="0" lang="es-MX" sz="1800" spc="-1" strike="noStrike">
                          <a:solidFill>
                            <a:srgbClr val="000000"/>
                          </a:solidFill>
                          <a:latin typeface="Comic Sans MS"/>
                        </a:rPr>
                        <a:t>         </a:t>
                      </a:r>
                      <a:r>
                        <a:rPr b="0" lang="es-MX" sz="1800" spc="-1" strike="noStrike">
                          <a:solidFill>
                            <a:srgbClr val="000000"/>
                          </a:solidFill>
                          <a:latin typeface="Comic Sans MS"/>
                        </a:rPr>
                        <a:t>6,803,475.72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r h="305640">
                <a:tc>
                  <a:txBody>
                    <a:bodyPr lIns="8280" rIns="8280" tIns="8280" bIns="0" anchor="b">
                      <a:noAutofit/>
                    </a:bodyPr>
                    <a:p>
                      <a:pPr algn="r">
                        <a:lnSpc>
                          <a:spcPct val="100000"/>
                        </a:lnSpc>
                      </a:pPr>
                      <a:r>
                        <a:rPr b="0" lang="es-MX" sz="1800" spc="-1" strike="noStrike">
                          <a:solidFill>
                            <a:srgbClr val="000000"/>
                          </a:solidFill>
                          <a:latin typeface="Comic Sans MS"/>
                        </a:rPr>
                        <a:t>Menos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nSpc>
                          <a:spcPct val="100000"/>
                        </a:lnSpc>
                      </a:pPr>
                      <a:r>
                        <a:rPr b="0" lang="es-MX" sz="1800" spc="-1" strike="noStrike">
                          <a:solidFill>
                            <a:srgbClr val="000000"/>
                          </a:solidFill>
                          <a:latin typeface="Comic Sans MS"/>
                        </a:rPr>
                        <a:t>PTU Pagada</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r">
                        <a:lnSpc>
                          <a:spcPct val="100000"/>
                        </a:lnSpc>
                      </a:pPr>
                      <a:r>
                        <a:rPr b="0" lang="es-MX" sz="1800" spc="-1" strike="noStrike">
                          <a:solidFill>
                            <a:srgbClr val="000000"/>
                          </a:solidFill>
                          <a:latin typeface="Comic Sans MS"/>
                        </a:rPr>
                        <a:t>            </a:t>
                      </a:r>
                      <a:r>
                        <a:rPr b="0" lang="es-MX" sz="1800" spc="-1" strike="noStrike">
                          <a:solidFill>
                            <a:srgbClr val="000000"/>
                          </a:solidFill>
                          <a:latin typeface="Comic Sans MS"/>
                        </a:rPr>
                        <a:t>349,000.00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r h="305640">
                <a:tc>
                  <a:txBody>
                    <a:bodyPr lIns="8280" rIns="8280" tIns="8280" bIns="0" anchor="b">
                      <a:noAutofit/>
                    </a:bodyPr>
                    <a:p>
                      <a:pPr algn="r">
                        <a:lnSpc>
                          <a:spcPct val="100000"/>
                        </a:lnSpc>
                      </a:pPr>
                      <a:r>
                        <a:rPr b="0" lang="es-MX" sz="1800" spc="-1" strike="noStrike">
                          <a:solidFill>
                            <a:srgbClr val="000000"/>
                          </a:solidFill>
                          <a:latin typeface="Comic Sans MS"/>
                        </a:rPr>
                        <a:t>Igual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nSpc>
                          <a:spcPct val="100000"/>
                        </a:lnSpc>
                      </a:pPr>
                      <a:r>
                        <a:rPr b="0" lang="es-MX" sz="1800" spc="-1" strike="noStrike">
                          <a:solidFill>
                            <a:srgbClr val="000000"/>
                          </a:solidFill>
                          <a:latin typeface="Comic Sans MS"/>
                        </a:rPr>
                        <a:t>Utilidad Fiscal</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r">
                        <a:lnSpc>
                          <a:spcPct val="100000"/>
                        </a:lnSpc>
                      </a:pPr>
                      <a:r>
                        <a:rPr b="0" lang="es-MX" sz="1800" spc="-1" strike="noStrike">
                          <a:solidFill>
                            <a:srgbClr val="000000"/>
                          </a:solidFill>
                          <a:latin typeface="Comic Sans MS"/>
                        </a:rPr>
                        <a:t>         </a:t>
                      </a:r>
                      <a:r>
                        <a:rPr b="0" lang="es-MX" sz="1800" spc="-1" strike="noStrike">
                          <a:solidFill>
                            <a:srgbClr val="000000"/>
                          </a:solidFill>
                          <a:latin typeface="Comic Sans MS"/>
                        </a:rPr>
                        <a:t>6,454,475.72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r h="305640">
                <a:tc>
                  <a:txBody>
                    <a:bodyPr lIns="8280" rIns="8280" tIns="8280" bIns="0" anchor="b">
                      <a:noAutofit/>
                    </a:bodyPr>
                    <a:p>
                      <a:pPr algn="r">
                        <a:lnSpc>
                          <a:spcPct val="100000"/>
                        </a:lnSpc>
                      </a:pPr>
                      <a:r>
                        <a:rPr b="0" lang="es-MX" sz="1800" spc="-1" strike="noStrike">
                          <a:solidFill>
                            <a:srgbClr val="000000"/>
                          </a:solidFill>
                          <a:latin typeface="Comic Sans MS"/>
                        </a:rPr>
                        <a:t>Menos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nSpc>
                          <a:spcPct val="100000"/>
                        </a:lnSpc>
                      </a:pPr>
                      <a:r>
                        <a:rPr b="0" lang="es-MX" sz="1800" spc="-1" strike="noStrike">
                          <a:solidFill>
                            <a:srgbClr val="000000"/>
                          </a:solidFill>
                          <a:latin typeface="Comic Sans MS"/>
                        </a:rPr>
                        <a:t>Pérdidas Fiscales</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r">
                        <a:lnSpc>
                          <a:spcPct val="100000"/>
                        </a:lnSpc>
                      </a:pPr>
                      <a:r>
                        <a:rPr b="0" lang="es-MX" sz="1800" spc="-1" strike="noStrike">
                          <a:solidFill>
                            <a:srgbClr val="000000"/>
                          </a:solidFill>
                          <a:latin typeface="Comic Sans MS"/>
                        </a:rPr>
                        <a:t>            </a:t>
                      </a:r>
                      <a:r>
                        <a:rPr b="0" lang="es-MX" sz="1800" spc="-1" strike="noStrike">
                          <a:solidFill>
                            <a:srgbClr val="000000"/>
                          </a:solidFill>
                          <a:latin typeface="Comic Sans MS"/>
                        </a:rPr>
                        <a:t>452,000.00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r h="305640">
                <a:tc>
                  <a:txBody>
                    <a:bodyPr lIns="8280" rIns="8280" tIns="8280" bIns="0" anchor="b">
                      <a:noAutofit/>
                    </a:bodyPr>
                    <a:p>
                      <a:pPr algn="r">
                        <a:lnSpc>
                          <a:spcPct val="100000"/>
                        </a:lnSpc>
                      </a:pPr>
                      <a:r>
                        <a:rPr b="0" lang="es-MX" sz="1800" spc="-1" strike="noStrike">
                          <a:solidFill>
                            <a:srgbClr val="000000"/>
                          </a:solidFill>
                          <a:latin typeface="Comic Sans MS"/>
                        </a:rPr>
                        <a:t>Igual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nSpc>
                          <a:spcPct val="100000"/>
                        </a:lnSpc>
                      </a:pPr>
                      <a:r>
                        <a:rPr b="0" lang="es-MX" sz="1800" spc="-1" strike="noStrike">
                          <a:solidFill>
                            <a:srgbClr val="000000"/>
                          </a:solidFill>
                          <a:latin typeface="Comic Sans MS"/>
                        </a:rPr>
                        <a:t>Utilidad Gravable</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r">
                        <a:lnSpc>
                          <a:spcPct val="100000"/>
                        </a:lnSpc>
                      </a:pPr>
                      <a:r>
                        <a:rPr b="0" lang="es-MX" sz="1800" spc="-1" strike="noStrike">
                          <a:solidFill>
                            <a:srgbClr val="000000"/>
                          </a:solidFill>
                          <a:latin typeface="Comic Sans MS"/>
                        </a:rPr>
                        <a:t>         </a:t>
                      </a:r>
                      <a:r>
                        <a:rPr b="0" lang="es-MX" sz="1800" spc="-1" strike="noStrike">
                          <a:solidFill>
                            <a:srgbClr val="000000"/>
                          </a:solidFill>
                          <a:latin typeface="Comic Sans MS"/>
                        </a:rPr>
                        <a:t>6,002,475.72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r h="305640">
                <a:tc>
                  <a:txBody>
                    <a:bodyPr lIns="8280" rIns="8280" tIns="8280" bIns="0" anchor="b">
                      <a:noAutofit/>
                    </a:bodyPr>
                    <a:p>
                      <a:pPr algn="r">
                        <a:lnSpc>
                          <a:spcPct val="100000"/>
                        </a:lnSpc>
                      </a:pPr>
                      <a:r>
                        <a:rPr b="0" lang="es-MX" sz="1800" spc="-1" strike="noStrike">
                          <a:solidFill>
                            <a:srgbClr val="000000"/>
                          </a:solidFill>
                          <a:latin typeface="Comic Sans MS"/>
                        </a:rPr>
                        <a:t>Por (x)</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nSpc>
                          <a:spcPct val="100000"/>
                        </a:lnSpc>
                      </a:pPr>
                      <a:r>
                        <a:rPr b="0" lang="es-MX" sz="1800" spc="-1" strike="noStrike">
                          <a:solidFill>
                            <a:srgbClr val="000000"/>
                          </a:solidFill>
                          <a:latin typeface="Comic Sans MS"/>
                        </a:rPr>
                        <a:t>Tasa Art. 9 LISR</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ctr">
                        <a:lnSpc>
                          <a:spcPct val="100000"/>
                        </a:lnSpc>
                      </a:pPr>
                      <a:r>
                        <a:rPr b="0" lang="es-MX" sz="1800" spc="-1" strike="noStrike">
                          <a:solidFill>
                            <a:srgbClr val="000000"/>
                          </a:solidFill>
                          <a:latin typeface="Comic Sans MS"/>
                        </a:rPr>
                        <a:t>                        </a:t>
                      </a:r>
                      <a:r>
                        <a:rPr b="0" lang="es-MX" sz="1800" spc="-1" strike="noStrike">
                          <a:solidFill>
                            <a:srgbClr val="000000"/>
                          </a:solidFill>
                          <a:latin typeface="Comic Sans MS"/>
                        </a:rPr>
                        <a:t>30%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r h="305640">
                <a:tc>
                  <a:txBody>
                    <a:bodyPr lIns="8280" rIns="8280" tIns="8280" bIns="0" anchor="b">
                      <a:noAutofit/>
                    </a:bodyPr>
                    <a:p>
                      <a:pPr algn="r">
                        <a:lnSpc>
                          <a:spcPct val="100000"/>
                        </a:lnSpc>
                      </a:pPr>
                      <a:r>
                        <a:rPr b="0" lang="es-MX" sz="1800" spc="-1" strike="noStrike">
                          <a:solidFill>
                            <a:srgbClr val="000000"/>
                          </a:solidFill>
                          <a:latin typeface="Comic Sans MS"/>
                        </a:rPr>
                        <a:t>Igual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nSpc>
                          <a:spcPct val="100000"/>
                        </a:lnSpc>
                      </a:pPr>
                      <a:r>
                        <a:rPr b="0" lang="es-MX" sz="1800" spc="-1" strike="noStrike">
                          <a:solidFill>
                            <a:srgbClr val="000000"/>
                          </a:solidFill>
                          <a:latin typeface="Comic Sans MS"/>
                        </a:rPr>
                        <a:t>ISR Causado</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r">
                        <a:lnSpc>
                          <a:spcPct val="100000"/>
                        </a:lnSpc>
                      </a:pPr>
                      <a:r>
                        <a:rPr b="0" lang="es-MX" sz="1800" spc="-1" strike="noStrike">
                          <a:solidFill>
                            <a:srgbClr val="000000"/>
                          </a:solidFill>
                          <a:latin typeface="Comic Sans MS"/>
                        </a:rPr>
                        <a:t>         </a:t>
                      </a:r>
                      <a:r>
                        <a:rPr b="0" lang="es-MX" sz="1800" spc="-1" strike="noStrike">
                          <a:solidFill>
                            <a:srgbClr val="000000"/>
                          </a:solidFill>
                          <a:latin typeface="Comic Sans MS"/>
                        </a:rPr>
                        <a:t>1,800,742.72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r h="305640">
                <a:tc>
                  <a:txBody>
                    <a:bodyPr lIns="8280" rIns="8280" tIns="8280" bIns="0" anchor="b">
                      <a:noAutofit/>
                    </a:bodyPr>
                    <a:p>
                      <a:pPr algn="r">
                        <a:lnSpc>
                          <a:spcPct val="100000"/>
                        </a:lnSpc>
                      </a:pPr>
                      <a:r>
                        <a:rPr b="0" lang="es-MX" sz="1800" spc="-1" strike="noStrike">
                          <a:solidFill>
                            <a:srgbClr val="000000"/>
                          </a:solidFill>
                          <a:latin typeface="Comic Sans MS"/>
                        </a:rPr>
                        <a:t>Menos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nSpc>
                          <a:spcPct val="100000"/>
                        </a:lnSpc>
                      </a:pPr>
                      <a:r>
                        <a:rPr b="0" lang="es-MX" sz="1800" spc="-1" strike="noStrike">
                          <a:solidFill>
                            <a:srgbClr val="000000"/>
                          </a:solidFill>
                          <a:latin typeface="Comic Sans MS"/>
                        </a:rPr>
                        <a:t>Estímulo IESPyS</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r">
                        <a:lnSpc>
                          <a:spcPct val="100000"/>
                        </a:lnSpc>
                      </a:pPr>
                      <a:r>
                        <a:rPr b="0" lang="es-MX" sz="1800" spc="-1" strike="noStrike">
                          <a:solidFill>
                            <a:srgbClr val="000000"/>
                          </a:solidFill>
                          <a:latin typeface="Comic Sans MS"/>
                        </a:rPr>
                        <a:t>            </a:t>
                      </a:r>
                      <a:r>
                        <a:rPr b="0" lang="es-MX" sz="1800" spc="-1" strike="noStrike">
                          <a:solidFill>
                            <a:srgbClr val="000000"/>
                          </a:solidFill>
                          <a:latin typeface="Comic Sans MS"/>
                        </a:rPr>
                        <a:t>230,290.72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r h="309600">
                <a:tc>
                  <a:txBody>
                    <a:bodyPr lIns="8280" rIns="8280" tIns="8280" bIns="0" anchor="b">
                      <a:noAutofit/>
                    </a:bodyPr>
                    <a:p>
                      <a:pPr algn="r">
                        <a:lnSpc>
                          <a:spcPct val="100000"/>
                        </a:lnSpc>
                      </a:pPr>
                      <a:r>
                        <a:rPr b="0" lang="es-MX" sz="1800" spc="-1" strike="noStrike">
                          <a:solidFill>
                            <a:srgbClr val="000000"/>
                          </a:solidFill>
                          <a:latin typeface="Comic Sans MS"/>
                        </a:rPr>
                        <a:t>Igual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nSpc>
                          <a:spcPct val="100000"/>
                        </a:lnSpc>
                      </a:pPr>
                      <a:r>
                        <a:rPr b="0" lang="es-MX" sz="1800" spc="-1" strike="noStrike">
                          <a:solidFill>
                            <a:srgbClr val="000000"/>
                          </a:solidFill>
                          <a:latin typeface="Comic Sans MS"/>
                        </a:rPr>
                        <a:t>ISR a Cargo</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c>
                  <a:txBody>
                    <a:bodyPr lIns="8280" rIns="8280" tIns="8280" bIns="0" anchor="b">
                      <a:noAutofit/>
                    </a:bodyPr>
                    <a:p>
                      <a:pPr algn="r">
                        <a:lnSpc>
                          <a:spcPct val="100000"/>
                        </a:lnSpc>
                      </a:pPr>
                      <a:r>
                        <a:rPr b="0" lang="es-MX" sz="1800" spc="-1" strike="noStrike">
                          <a:solidFill>
                            <a:srgbClr val="000000"/>
                          </a:solidFill>
                          <a:latin typeface="Comic Sans MS"/>
                        </a:rPr>
                        <a:t>         </a:t>
                      </a:r>
                      <a:r>
                        <a:rPr b="0" lang="es-MX" sz="1800" spc="-1" strike="noStrike">
                          <a:solidFill>
                            <a:srgbClr val="000000"/>
                          </a:solidFill>
                          <a:latin typeface="Comic Sans MS"/>
                        </a:rPr>
                        <a:t>1,570,452.00 </a:t>
                      </a:r>
                      <a:endParaRPr b="0" lang="es-MX" sz="1800" spc="-1" strike="noStrike">
                        <a:latin typeface="Arial"/>
                      </a:endParaRPr>
                    </a:p>
                  </a:txBody>
                  <a:tcPr anchor="b" marL="8280" marR="8280">
                    <a:lnL w="12240">
                      <a:solidFill>
                        <a:srgbClr val="70ad47"/>
                      </a:solidFill>
                    </a:lnL>
                    <a:lnR w="12240">
                      <a:solidFill>
                        <a:srgbClr val="70ad47"/>
                      </a:solidFill>
                    </a:lnR>
                    <a:lnT w="12240">
                      <a:solidFill>
                        <a:srgbClr val="70ad47"/>
                      </a:solidFill>
                    </a:lnT>
                    <a:lnB w="12240">
                      <a:solidFill>
                        <a:srgbClr val="70ad47"/>
                      </a:solidFill>
                    </a:lnB>
                    <a:noFill/>
                  </a:tcPr>
                </a:tc>
              </a:tr>
            </a:tbl>
          </a:graphicData>
        </a:graphic>
      </p:graphicFrame>
      <p:sp>
        <p:nvSpPr>
          <p:cNvPr id="261" name="CuadroTexto 4"/>
          <p:cNvSpPr/>
          <p:nvPr/>
        </p:nvSpPr>
        <p:spPr>
          <a:xfrm>
            <a:off x="611640" y="5442480"/>
            <a:ext cx="4032000" cy="912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1800" spc="-1" strike="noStrike">
                <a:solidFill>
                  <a:srgbClr val="000000"/>
                </a:solidFill>
                <a:latin typeface="Comic Sans MS"/>
              </a:rPr>
              <a:t>Litros Adquiridos       32,460 </a:t>
            </a:r>
            <a:endParaRPr b="0" lang="es-MX" sz="1800" spc="-1" strike="noStrike">
              <a:latin typeface="Arial"/>
            </a:endParaRPr>
          </a:p>
          <a:p>
            <a:pPr>
              <a:lnSpc>
                <a:spcPct val="100000"/>
              </a:lnSpc>
            </a:pPr>
            <a:r>
              <a:rPr b="0" lang="es-MX" sz="1800" spc="-1" strike="noStrike">
                <a:solidFill>
                  <a:srgbClr val="000000"/>
                </a:solidFill>
                <a:latin typeface="Comic Sans MS"/>
              </a:rPr>
              <a:t>Cuota                          7.0946</a:t>
            </a:r>
            <a:endParaRPr b="0" lang="es-MX" sz="1800" spc="-1" strike="noStrike">
              <a:latin typeface="Arial"/>
            </a:endParaRPr>
          </a:p>
          <a:p>
            <a:pPr>
              <a:lnSpc>
                <a:spcPct val="100000"/>
              </a:lnSpc>
            </a:pPr>
            <a:r>
              <a:rPr b="0" lang="es-MX" sz="1800" spc="-1" strike="noStrike">
                <a:solidFill>
                  <a:srgbClr val="000000"/>
                </a:solidFill>
                <a:latin typeface="Comic Sans MS"/>
              </a:rPr>
              <a:t>IEPyS                     230,290.72</a:t>
            </a:r>
            <a:endParaRPr b="0" lang="es-MX" sz="1800" spc="-1" strike="noStrike">
              <a:latin typeface="Arial"/>
            </a:endParaRPr>
          </a:p>
        </p:txBody>
      </p:sp>
      <p:cxnSp>
        <p:nvCxnSpPr>
          <p:cNvPr id="262" name="Conector recto 6"/>
          <p:cNvCxnSpPr/>
          <p:nvPr/>
        </p:nvCxnSpPr>
        <p:spPr>
          <a:xfrm>
            <a:off x="2771640" y="6044760"/>
            <a:ext cx="1296360" cy="360"/>
          </a:xfrm>
          <a:prstGeom prst="straightConnector1">
            <a:avLst/>
          </a:prstGeom>
          <a:ln>
            <a:solidFill>
              <a:srgbClr val="000000"/>
            </a:solidFill>
          </a:ln>
        </p:spPr>
      </p:cxnSp>
      <p:sp>
        <p:nvSpPr>
          <p:cNvPr id="263" name="Flecha izquierda y derecha 8"/>
          <p:cNvSpPr/>
          <p:nvPr/>
        </p:nvSpPr>
        <p:spPr>
          <a:xfrm rot="20118000">
            <a:off x="3960720" y="5239080"/>
            <a:ext cx="3489840" cy="405360"/>
          </a:xfrm>
          <a:prstGeom prst="leftRightArrow">
            <a:avLst>
              <a:gd name="adj1" fmla="val 50000"/>
              <a:gd name="adj2" fmla="val 5000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Tree>
  </p:cSld>
  <p:transition spd="slow">
    <p:wipe dir="d"/>
  </p:transition>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2 Marcador de contenido"/>
          <p:cNvSpPr/>
          <p:nvPr/>
        </p:nvSpPr>
        <p:spPr>
          <a:xfrm>
            <a:off x="611640" y="548640"/>
            <a:ext cx="8532000" cy="5904360"/>
          </a:xfrm>
          <a:prstGeom prst="rect">
            <a:avLst/>
          </a:prstGeom>
          <a:noFill/>
          <a:ln w="0">
            <a:noFill/>
          </a:ln>
        </p:spPr>
        <p:style>
          <a:lnRef idx="0"/>
          <a:fillRef idx="0"/>
          <a:effectRef idx="0"/>
          <a:fontRef idx="minor"/>
        </p:style>
      </p:sp>
      <p:pic>
        <p:nvPicPr>
          <p:cNvPr id="265" name="5 Imagen" descr=""/>
          <p:cNvPicPr/>
          <p:nvPr/>
        </p:nvPicPr>
        <p:blipFill>
          <a:blip r:embed="rId1"/>
          <a:stretch/>
        </p:blipFill>
        <p:spPr>
          <a:xfrm>
            <a:off x="-496080" y="-27360"/>
            <a:ext cx="2403360" cy="870480"/>
          </a:xfrm>
          <a:prstGeom prst="rect">
            <a:avLst/>
          </a:prstGeom>
          <a:ln w="0">
            <a:noFill/>
          </a:ln>
        </p:spPr>
      </p:pic>
      <p:sp>
        <p:nvSpPr>
          <p:cNvPr id="266"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sp>
        <p:nvSpPr>
          <p:cNvPr id="267"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7667BFA2-06F7-48E9-A46A-7524FD51092B}" type="slidenum">
              <a:rPr b="1" lang="en-US" sz="2800" spc="-1" strike="noStrike">
                <a:solidFill>
                  <a:srgbClr val="000000"/>
                </a:solidFill>
                <a:latin typeface="Agency FB"/>
                <a:ea typeface="Tahoma"/>
              </a:rPr>
              <a:t>2</a:t>
            </a:fld>
            <a:endParaRPr b="0" lang="es-MX" sz="2800" spc="-1" strike="noStrike">
              <a:latin typeface="Arial"/>
            </a:endParaRPr>
          </a:p>
        </p:txBody>
      </p:sp>
      <p:sp>
        <p:nvSpPr>
          <p:cNvPr id="268" name="Recortar rectángulo de esquina diagonal 10"/>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269" name="Título 1"/>
          <p:cNvSpPr/>
          <p:nvPr/>
        </p:nvSpPr>
        <p:spPr>
          <a:xfrm>
            <a:off x="7574760" y="6082560"/>
            <a:ext cx="13176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20-V</a:t>
            </a:r>
            <a:endParaRPr b="0" lang="es-MX" sz="2800" spc="-1" strike="noStrike">
              <a:latin typeface="Arial"/>
            </a:endParaRPr>
          </a:p>
        </p:txBody>
      </p:sp>
      <p:sp>
        <p:nvSpPr>
          <p:cNvPr id="270" name="2 Marcador de contenido"/>
          <p:cNvSpPr/>
          <p:nvPr/>
        </p:nvSpPr>
        <p:spPr>
          <a:xfrm>
            <a:off x="305640" y="963000"/>
            <a:ext cx="8532000" cy="4704840"/>
          </a:xfrm>
          <a:prstGeom prst="rect">
            <a:avLst/>
          </a:prstGeom>
          <a:noFill/>
          <a:ln w="0">
            <a:noFill/>
          </a:ln>
        </p:spPr>
        <p:style>
          <a:lnRef idx="0"/>
          <a:fillRef idx="0"/>
          <a:effectRef idx="0"/>
          <a:fontRef idx="minor"/>
        </p:style>
        <p:txBody>
          <a:bodyPr lIns="90000" rIns="90000" tIns="45000" bIns="45000" anchor="t">
            <a:normAutofit fontScale="97000"/>
          </a:bodyPr>
          <a:p>
            <a:pPr algn="just">
              <a:lnSpc>
                <a:spcPct val="100000"/>
              </a:lnSpc>
              <a:spcBef>
                <a:spcPts val="479"/>
              </a:spcBef>
              <a:tabLst>
                <a:tab algn="l" pos="0"/>
              </a:tabLst>
            </a:pPr>
            <a:r>
              <a:rPr b="1" lang="es-MX" sz="2400" spc="-1" strike="noStrike">
                <a:solidFill>
                  <a:srgbClr val="000000"/>
                </a:solidFill>
                <a:latin typeface="Comic Sans MS"/>
              </a:rPr>
              <a:t>Cuotas de Autopistas: </a:t>
            </a:r>
            <a:r>
              <a:rPr b="0" lang="es-MX" sz="2400" spc="-1" strike="noStrike">
                <a:solidFill>
                  <a:srgbClr val="000000"/>
                </a:solidFill>
                <a:latin typeface="Comic Sans MS"/>
              </a:rPr>
              <a:t>se</a:t>
            </a:r>
            <a:r>
              <a:rPr b="1" lang="es-MX" sz="2400" spc="-1" strike="noStrike">
                <a:solidFill>
                  <a:srgbClr val="000000"/>
                </a:solidFill>
                <a:latin typeface="Comic Sans MS"/>
              </a:rPr>
              <a:t> </a:t>
            </a:r>
            <a:r>
              <a:rPr b="0" lang="es-MX" sz="2400" spc="-1" strike="noStrike">
                <a:solidFill>
                  <a:srgbClr val="000000"/>
                </a:solidFill>
                <a:latin typeface="Comic Sans MS"/>
              </a:rPr>
              <a:t>otorga un estímulo fiscal a los contribuyentes que se dediquen </a:t>
            </a:r>
            <a:r>
              <a:rPr b="1" lang="es-MX" sz="2400" spc="-1" strike="noStrike">
                <a:solidFill>
                  <a:srgbClr val="000000"/>
                </a:solidFill>
                <a:latin typeface="Comic Sans MS"/>
              </a:rPr>
              <a:t>exclusivamente al transporte terrestre público y privado, de carga o pasaje</a:t>
            </a:r>
            <a:r>
              <a:rPr b="0" lang="es-MX" sz="2400" spc="-1" strike="noStrike">
                <a:solidFill>
                  <a:srgbClr val="000000"/>
                </a:solidFill>
                <a:latin typeface="Comic Sans MS"/>
              </a:rPr>
              <a:t>, así como el turístico, que utilizan la Red Nacional de Autopistas de Cuota.</a:t>
            </a:r>
            <a:endParaRPr b="0" lang="es-MX" sz="24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Para efectos de este estimulo, deberán obtener en el ejercicio fiscal en el que hagan uso de la infraestructura carretera de cuota, ingresos totales anuales para ISR menores a 300 millones de pesos, consiste en permitir un acreditamiento de los gastos realizados en el pago de los servicios por el uso de la infraestructura mencionada hasta en un 50 % del gasto total erogado por este concepto.</a:t>
            </a:r>
            <a:endParaRPr b="0" lang="es-MX" sz="2400" spc="-1" strike="noStrike">
              <a:latin typeface="Arial"/>
            </a:endParaRPr>
          </a:p>
          <a:p>
            <a:pPr algn="just">
              <a:lnSpc>
                <a:spcPct val="100000"/>
              </a:lnSpc>
              <a:spcBef>
                <a:spcPts val="479"/>
              </a:spcBef>
              <a:tabLst>
                <a:tab algn="l" pos="0"/>
              </a:tabLst>
            </a:pPr>
            <a:endParaRPr b="0" lang="es-MX" sz="2400" spc="-1" strike="noStrike">
              <a:latin typeface="Arial"/>
            </a:endParaRPr>
          </a:p>
        </p:txBody>
      </p:sp>
      <p:pic>
        <p:nvPicPr>
          <p:cNvPr id="271" name="Imagen 14" descr=""/>
          <p:cNvPicPr/>
          <p:nvPr/>
        </p:nvPicPr>
        <p:blipFill>
          <a:blip r:embed="rId2"/>
          <a:stretch/>
        </p:blipFill>
        <p:spPr>
          <a:xfrm>
            <a:off x="8133120" y="44640"/>
            <a:ext cx="975240" cy="840960"/>
          </a:xfrm>
          <a:prstGeom prst="rect">
            <a:avLst/>
          </a:prstGeom>
          <a:ln w="0">
            <a:noFill/>
          </a:ln>
        </p:spPr>
      </p:pic>
      <p:sp>
        <p:nvSpPr>
          <p:cNvPr id="272" name="Rectángulo 15"/>
          <p:cNvSpPr/>
          <p:nvPr/>
        </p:nvSpPr>
        <p:spPr>
          <a:xfrm>
            <a:off x="2211840" y="6840"/>
            <a:ext cx="51523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CUOTAS DE AUTOPISTAS</a:t>
            </a:r>
            <a:endParaRPr b="0" lang="es-MX" sz="3200" spc="-1" strike="noStrike">
              <a:latin typeface="Arial"/>
            </a:endParaRPr>
          </a:p>
        </p:txBody>
      </p:sp>
      <p:pic>
        <p:nvPicPr>
          <p:cNvPr id="273" name="Imagen 17" descr=""/>
          <p:cNvPicPr/>
          <p:nvPr/>
        </p:nvPicPr>
        <p:blipFill>
          <a:blip r:embed="rId3"/>
          <a:stretch/>
        </p:blipFill>
        <p:spPr>
          <a:xfrm>
            <a:off x="1973160" y="5116320"/>
            <a:ext cx="2958840" cy="1358640"/>
          </a:xfrm>
          <a:prstGeom prst="rect">
            <a:avLst/>
          </a:prstGeom>
          <a:ln w="0">
            <a:noFill/>
          </a:ln>
        </p:spPr>
      </p:pic>
    </p:spTree>
  </p:cSld>
  <p:transition spd="slow">
    <p:wipe dir="d"/>
  </p:transition>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4" name="2 Marcador de contenido"/>
          <p:cNvSpPr/>
          <p:nvPr/>
        </p:nvSpPr>
        <p:spPr>
          <a:xfrm>
            <a:off x="611640" y="548640"/>
            <a:ext cx="8532000" cy="5904360"/>
          </a:xfrm>
          <a:prstGeom prst="rect">
            <a:avLst/>
          </a:prstGeom>
          <a:noFill/>
          <a:ln w="0">
            <a:noFill/>
          </a:ln>
        </p:spPr>
        <p:style>
          <a:lnRef idx="0"/>
          <a:fillRef idx="0"/>
          <a:effectRef idx="0"/>
          <a:fontRef idx="minor"/>
        </p:style>
      </p:sp>
      <p:sp>
        <p:nvSpPr>
          <p:cNvPr id="275" name="2 Marcador de contenido"/>
          <p:cNvSpPr/>
          <p:nvPr/>
        </p:nvSpPr>
        <p:spPr>
          <a:xfrm>
            <a:off x="200160" y="758880"/>
            <a:ext cx="8691840" cy="5765400"/>
          </a:xfrm>
          <a:prstGeom prst="rect">
            <a:avLst/>
          </a:prstGeom>
          <a:noFill/>
          <a:ln w="0">
            <a:noFill/>
          </a:ln>
        </p:spPr>
        <p:style>
          <a:lnRef idx="0"/>
          <a:fillRef idx="0"/>
          <a:effectRef idx="0"/>
          <a:fontRef idx="minor"/>
        </p:style>
        <p:txBody>
          <a:bodyPr lIns="90000" rIns="90000" tIns="45000" bIns="45000" anchor="t">
            <a:normAutofit fontScale="29000"/>
          </a:bodyPr>
          <a:p>
            <a:pPr algn="just">
              <a:lnSpc>
                <a:spcPct val="100000"/>
              </a:lnSpc>
              <a:spcBef>
                <a:spcPts val="439"/>
              </a:spcBef>
              <a:tabLst>
                <a:tab algn="l" pos="0"/>
              </a:tabLst>
            </a:pPr>
            <a:endParaRPr b="0" lang="es-MX" sz="2200" spc="-1" strike="noStrike">
              <a:latin typeface="Arial"/>
            </a:endParaRPr>
          </a:p>
          <a:p>
            <a:pPr marL="343080" indent="-343080" algn="just">
              <a:lnSpc>
                <a:spcPct val="100000"/>
              </a:lnSpc>
              <a:spcBef>
                <a:spcPts val="1361"/>
              </a:spcBef>
              <a:buClr>
                <a:srgbClr val="000000"/>
              </a:buClr>
              <a:buFont typeface="Wingdings" charset="2"/>
              <a:buChar char=""/>
              <a:tabLst>
                <a:tab algn="l" pos="0"/>
              </a:tabLst>
            </a:pPr>
            <a:r>
              <a:rPr b="0" lang="es-MX" sz="6800" spc="-1" strike="noStrike">
                <a:solidFill>
                  <a:srgbClr val="000000"/>
                </a:solidFill>
                <a:latin typeface="Comic Sans MS"/>
              </a:rPr>
              <a:t>Los contribuyentes considerarán como ingresos acumulables para los efectos del impuesto sobre la renta el estímulo a que hace referencia esta fracción en el momento en que efectivamente lo acrediten.</a:t>
            </a:r>
            <a:endParaRPr b="0" lang="es-MX" sz="6800" spc="-1" strike="noStrike">
              <a:latin typeface="Arial"/>
            </a:endParaRPr>
          </a:p>
          <a:p>
            <a:pPr algn="just">
              <a:lnSpc>
                <a:spcPct val="100000"/>
              </a:lnSpc>
              <a:spcBef>
                <a:spcPts val="740"/>
              </a:spcBef>
              <a:tabLst>
                <a:tab algn="l" pos="0"/>
              </a:tabLst>
            </a:pPr>
            <a:endParaRPr b="0" lang="es-MX" sz="3700" spc="-1" strike="noStrike">
              <a:latin typeface="Arial"/>
            </a:endParaRPr>
          </a:p>
          <a:p>
            <a:pPr marL="343080" indent="-343080" algn="just">
              <a:lnSpc>
                <a:spcPct val="100000"/>
              </a:lnSpc>
              <a:spcBef>
                <a:spcPts val="1361"/>
              </a:spcBef>
              <a:buClr>
                <a:srgbClr val="000000"/>
              </a:buClr>
              <a:buFont typeface="Wingdings" charset="2"/>
              <a:buChar char=""/>
              <a:tabLst>
                <a:tab algn="l" pos="0"/>
              </a:tabLst>
            </a:pPr>
            <a:r>
              <a:rPr b="0" lang="es-MX" sz="6800" spc="-1" strike="noStrike">
                <a:solidFill>
                  <a:srgbClr val="000000"/>
                </a:solidFill>
                <a:latin typeface="Comic Sans MS"/>
              </a:rPr>
              <a:t>El acreditamiento únicamente podrá efectuarse contra el ISR causado del mismo ejercicio.</a:t>
            </a:r>
            <a:endParaRPr b="0" lang="es-MX" sz="6800" spc="-1" strike="noStrike">
              <a:latin typeface="Arial"/>
            </a:endParaRPr>
          </a:p>
          <a:p>
            <a:pPr algn="just">
              <a:lnSpc>
                <a:spcPct val="100000"/>
              </a:lnSpc>
              <a:spcBef>
                <a:spcPts val="740"/>
              </a:spcBef>
              <a:tabLst>
                <a:tab algn="l" pos="0"/>
              </a:tabLst>
            </a:pPr>
            <a:endParaRPr b="0" lang="es-MX" sz="3700" spc="-1" strike="noStrike">
              <a:latin typeface="Arial"/>
            </a:endParaRPr>
          </a:p>
          <a:p>
            <a:pPr marL="343080" indent="-343080" algn="just">
              <a:lnSpc>
                <a:spcPct val="100000"/>
              </a:lnSpc>
              <a:spcBef>
                <a:spcPts val="1361"/>
              </a:spcBef>
              <a:buClr>
                <a:srgbClr val="000000"/>
              </a:buClr>
              <a:buFont typeface="Wingdings" charset="2"/>
              <a:buChar char=""/>
              <a:tabLst>
                <a:tab algn="l" pos="0"/>
              </a:tabLst>
            </a:pPr>
            <a:r>
              <a:rPr b="0" lang="es-MX" sz="6800" spc="-1" strike="noStrike">
                <a:solidFill>
                  <a:srgbClr val="000000"/>
                </a:solidFill>
                <a:latin typeface="Comic Sans MS"/>
              </a:rPr>
              <a:t>El estímulo será aplicable únicamente cuando se cumplan con los requisitos que mediante reglas de carácter general establezca el Servicio de Administración Tributaria.</a:t>
            </a:r>
            <a:endParaRPr b="0" lang="es-MX" sz="6800" spc="-1" strike="noStrike">
              <a:latin typeface="Arial"/>
            </a:endParaRPr>
          </a:p>
          <a:p>
            <a:pPr algn="just">
              <a:lnSpc>
                <a:spcPct val="100000"/>
              </a:lnSpc>
              <a:spcBef>
                <a:spcPts val="740"/>
              </a:spcBef>
              <a:tabLst>
                <a:tab algn="l" pos="0"/>
              </a:tabLst>
            </a:pPr>
            <a:endParaRPr b="0" lang="es-MX" sz="3700" spc="-1" strike="noStrike">
              <a:latin typeface="Arial"/>
            </a:endParaRPr>
          </a:p>
          <a:p>
            <a:pPr marL="343080" indent="-343080" algn="just">
              <a:lnSpc>
                <a:spcPct val="100000"/>
              </a:lnSpc>
              <a:spcBef>
                <a:spcPts val="1361"/>
              </a:spcBef>
              <a:buClr>
                <a:srgbClr val="000000"/>
              </a:buClr>
              <a:buFont typeface="Wingdings" charset="2"/>
              <a:buChar char=""/>
              <a:tabLst>
                <a:tab algn="l" pos="0"/>
              </a:tabLst>
            </a:pPr>
            <a:r>
              <a:rPr b="0" i="1" lang="es-MX" sz="6800" spc="-1" strike="noStrike" u="sng">
                <a:solidFill>
                  <a:srgbClr val="000000"/>
                </a:solidFill>
                <a:uFillTx/>
                <a:latin typeface="Comic Sans MS"/>
              </a:rPr>
              <a:t>El estímulo no podrá ser aplicable por las personas morales que se consideran </a:t>
            </a:r>
            <a:r>
              <a:rPr b="1" i="1" lang="es-MX" sz="6800" spc="-1" strike="noStrike" u="sng">
                <a:solidFill>
                  <a:srgbClr val="000000"/>
                </a:solidFill>
                <a:uFillTx/>
                <a:latin typeface="Comic Sans MS"/>
              </a:rPr>
              <a:t>partes relacionadas </a:t>
            </a:r>
            <a:r>
              <a:rPr b="0" i="1" lang="es-MX" sz="6800" spc="-1" strike="noStrike" u="sng">
                <a:solidFill>
                  <a:srgbClr val="000000"/>
                </a:solidFill>
                <a:uFillTx/>
                <a:latin typeface="Comic Sans MS"/>
              </a:rPr>
              <a:t>de acuerdo con el artículo 179 de la Ley del Impuesto sobre la Renta. </a:t>
            </a:r>
            <a:endParaRPr b="0" lang="es-MX" sz="6800" spc="-1" strike="noStrike">
              <a:latin typeface="Arial"/>
            </a:endParaRPr>
          </a:p>
          <a:p>
            <a:pPr marL="343080" indent="-343080" algn="just">
              <a:lnSpc>
                <a:spcPct val="100000"/>
              </a:lnSpc>
              <a:spcBef>
                <a:spcPts val="1361"/>
              </a:spcBef>
              <a:spcAft>
                <a:spcPts val="1199"/>
              </a:spcAft>
              <a:buClr>
                <a:srgbClr val="000000"/>
              </a:buClr>
              <a:buFont typeface="Wingdings" charset="2"/>
              <a:buChar char=""/>
              <a:tabLst>
                <a:tab algn="l" pos="0"/>
              </a:tabLst>
            </a:pPr>
            <a:r>
              <a:rPr b="0" lang="es-MX" sz="6800" spc="-1" strike="noStrike">
                <a:solidFill>
                  <a:srgbClr val="000000"/>
                </a:solidFill>
                <a:latin typeface="Comic Sans MS"/>
              </a:rPr>
              <a:t>Para los efectos de este párrafo, </a:t>
            </a:r>
            <a:r>
              <a:rPr b="0" i="1" lang="es-MX" sz="6800" spc="-1" strike="noStrike">
                <a:solidFill>
                  <a:srgbClr val="000000"/>
                </a:solidFill>
                <a:latin typeface="Comic Sans MS"/>
              </a:rPr>
              <a:t>no se considerarán dentro de los ingresos totales, los provenientes de la enajenación de activos fijos o activos fijos y terrenos de su propiedad que hubiesen estado afectos a su actividad</a:t>
            </a:r>
            <a:endParaRPr b="0" lang="es-MX" sz="6800" spc="-1" strike="noStrike">
              <a:latin typeface="Arial"/>
            </a:endParaRPr>
          </a:p>
        </p:txBody>
      </p:sp>
      <p:pic>
        <p:nvPicPr>
          <p:cNvPr id="276" name="5 Imagen" descr=""/>
          <p:cNvPicPr/>
          <p:nvPr/>
        </p:nvPicPr>
        <p:blipFill>
          <a:blip r:embed="rId1"/>
          <a:stretch/>
        </p:blipFill>
        <p:spPr>
          <a:xfrm>
            <a:off x="-496080" y="-27360"/>
            <a:ext cx="2403360" cy="870480"/>
          </a:xfrm>
          <a:prstGeom prst="rect">
            <a:avLst/>
          </a:prstGeom>
          <a:ln w="0">
            <a:noFill/>
          </a:ln>
        </p:spPr>
      </p:pic>
      <p:sp>
        <p:nvSpPr>
          <p:cNvPr id="277"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sp>
        <p:nvSpPr>
          <p:cNvPr id="278"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7FA96CE9-4CAD-43E3-AB7C-E13D7364D0F7}" type="slidenum">
              <a:rPr b="1" lang="en-US" sz="2800" spc="-1" strike="noStrike">
                <a:solidFill>
                  <a:srgbClr val="000000"/>
                </a:solidFill>
                <a:latin typeface="Agency FB"/>
                <a:ea typeface="Tahoma"/>
              </a:rPr>
              <a:t>15</a:t>
            </a:fld>
            <a:endParaRPr b="0" lang="es-MX" sz="2800" spc="-1" strike="noStrike">
              <a:latin typeface="Arial"/>
            </a:endParaRPr>
          </a:p>
        </p:txBody>
      </p:sp>
      <p:sp>
        <p:nvSpPr>
          <p:cNvPr id="279" name="Recortar rectángulo de esquina diagonal 10"/>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280" name="CuadroTexto 11"/>
          <p:cNvSpPr/>
          <p:nvPr/>
        </p:nvSpPr>
        <p:spPr>
          <a:xfrm>
            <a:off x="3293640" y="-27360"/>
            <a:ext cx="3294360" cy="1064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3200" spc="-1" strike="noStrike">
                <a:solidFill>
                  <a:srgbClr val="000000"/>
                </a:solidFill>
                <a:latin typeface="Agency FB"/>
              </a:rPr>
              <a:t>CUOTAS DE AUTOPISTAS</a:t>
            </a:r>
            <a:endParaRPr b="0" lang="es-MX" sz="3200" spc="-1" strike="noStrike">
              <a:latin typeface="Arial"/>
            </a:endParaRPr>
          </a:p>
        </p:txBody>
      </p:sp>
      <p:pic>
        <p:nvPicPr>
          <p:cNvPr id="281" name="Imagen 13" descr=""/>
          <p:cNvPicPr/>
          <p:nvPr/>
        </p:nvPicPr>
        <p:blipFill>
          <a:blip r:embed="rId2"/>
          <a:stretch/>
        </p:blipFill>
        <p:spPr>
          <a:xfrm>
            <a:off x="8133120" y="44640"/>
            <a:ext cx="975240" cy="840960"/>
          </a:xfrm>
          <a:prstGeom prst="rect">
            <a:avLst/>
          </a:prstGeom>
          <a:ln w="0">
            <a:noFill/>
          </a:ln>
        </p:spPr>
      </p:pic>
      <p:sp>
        <p:nvSpPr>
          <p:cNvPr id="282" name="Título 1"/>
          <p:cNvSpPr/>
          <p:nvPr/>
        </p:nvSpPr>
        <p:spPr>
          <a:xfrm>
            <a:off x="7646760" y="6068160"/>
            <a:ext cx="12456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20-V </a:t>
            </a:r>
            <a:endParaRPr b="0" lang="es-MX" sz="2800" spc="-1" strike="noStrike">
              <a:latin typeface="Arial"/>
            </a:endParaRPr>
          </a:p>
        </p:txBody>
      </p:sp>
    </p:spTree>
  </p:cSld>
  <p:transition spd="slow">
    <p:wipe dir="d"/>
  </p:transition>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3" name="2 Marcador de contenido"/>
          <p:cNvSpPr/>
          <p:nvPr/>
        </p:nvSpPr>
        <p:spPr>
          <a:xfrm>
            <a:off x="323640" y="886680"/>
            <a:ext cx="8352720" cy="489816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spcBef>
                <a:spcPts val="400"/>
              </a:spcBef>
              <a:tabLst>
                <a:tab algn="l" pos="0"/>
              </a:tabLst>
            </a:pPr>
            <a:r>
              <a:rPr b="1" lang="es-MX" sz="2000" spc="-1" strike="noStrike">
                <a:solidFill>
                  <a:srgbClr val="000000"/>
                </a:solidFill>
                <a:latin typeface="Comic Sans MS"/>
              </a:rPr>
              <a:t>RMF </a:t>
            </a:r>
            <a:r>
              <a:rPr b="1" lang="x-none" sz="2000" spc="-1" strike="noStrike">
                <a:solidFill>
                  <a:srgbClr val="000000"/>
                </a:solidFill>
                <a:latin typeface="Comic Sans MS"/>
              </a:rPr>
              <a:t>Regla 9.</a:t>
            </a:r>
            <a:r>
              <a:rPr b="1" lang="es-MX" sz="2000" spc="-1" strike="noStrike">
                <a:solidFill>
                  <a:srgbClr val="000000"/>
                </a:solidFill>
                <a:latin typeface="Comic Sans MS"/>
              </a:rPr>
              <a:t>8</a:t>
            </a:r>
            <a:r>
              <a:rPr b="1" lang="x-none" sz="2000" spc="-1" strike="noStrike">
                <a:solidFill>
                  <a:srgbClr val="000000"/>
                </a:solidFill>
                <a:latin typeface="Comic Sans MS"/>
              </a:rPr>
              <a:t>:</a:t>
            </a:r>
            <a:endParaRPr b="0" lang="es-MX" sz="2000" spc="-1" strike="noStrike">
              <a:latin typeface="Arial"/>
            </a:endParaRPr>
          </a:p>
          <a:p>
            <a:pPr marL="343080" indent="-343080" algn="just">
              <a:lnSpc>
                <a:spcPct val="100000"/>
              </a:lnSpc>
              <a:spcBef>
                <a:spcPts val="400"/>
              </a:spcBef>
              <a:buClr>
                <a:srgbClr val="000000"/>
              </a:buClr>
              <a:buFont typeface="Wingdings" charset="2"/>
              <a:buChar char=""/>
              <a:tabLst>
                <a:tab algn="l" pos="0"/>
              </a:tabLst>
            </a:pPr>
            <a:r>
              <a:rPr b="0" lang="x-none" sz="2000" spc="-1" strike="noStrike">
                <a:solidFill>
                  <a:srgbClr val="000000"/>
                </a:solidFill>
                <a:latin typeface="Comic Sans MS"/>
              </a:rPr>
              <a:t>Dar aviso al SAT mediante escrito libre a más tardar en marzo del siguiente año, en donde se incluya el inventario de vehículos utilizados durante el ejercicio, incluyendo la siguiente información:</a:t>
            </a:r>
            <a:endParaRPr b="0" lang="es-MX" sz="2000" spc="-1" strike="noStrike">
              <a:latin typeface="Arial"/>
            </a:endParaRPr>
          </a:p>
          <a:p>
            <a:pPr lvl="1" marL="743040" indent="-285840" algn="just">
              <a:lnSpc>
                <a:spcPct val="100000"/>
              </a:lnSpc>
              <a:spcBef>
                <a:spcPts val="400"/>
              </a:spcBef>
              <a:buClr>
                <a:srgbClr val="000000"/>
              </a:buClr>
              <a:buFont typeface="Courier New"/>
              <a:buChar char="o"/>
              <a:tabLst>
                <a:tab algn="l" pos="0"/>
              </a:tabLst>
            </a:pPr>
            <a:r>
              <a:rPr b="0" lang="x-none" sz="2000" spc="-1" strike="noStrike">
                <a:solidFill>
                  <a:srgbClr val="000000"/>
                </a:solidFill>
                <a:latin typeface="Comic Sans MS"/>
              </a:rPr>
              <a:t>Denominación del equipo (nombre técnico y comercial, capacidad de carga o de pasajeros)</a:t>
            </a:r>
            <a:endParaRPr b="0" lang="es-MX" sz="2000" spc="-1" strike="noStrike">
              <a:latin typeface="Arial"/>
            </a:endParaRPr>
          </a:p>
          <a:p>
            <a:pPr lvl="1" marL="743040" indent="-285840" algn="just">
              <a:lnSpc>
                <a:spcPct val="100000"/>
              </a:lnSpc>
              <a:spcBef>
                <a:spcPts val="400"/>
              </a:spcBef>
              <a:buClr>
                <a:srgbClr val="000000"/>
              </a:buClr>
              <a:buFont typeface="Courier New"/>
              <a:buChar char="o"/>
              <a:tabLst>
                <a:tab algn="l" pos="0"/>
              </a:tabLst>
            </a:pPr>
            <a:r>
              <a:rPr b="0" lang="x-none" sz="2000" spc="-1" strike="noStrike">
                <a:solidFill>
                  <a:srgbClr val="000000"/>
                </a:solidFill>
                <a:latin typeface="Comic Sans MS"/>
              </a:rPr>
              <a:t>Modelo de la unidad</a:t>
            </a:r>
            <a:endParaRPr b="0" lang="es-MX" sz="2000" spc="-1" strike="noStrike">
              <a:latin typeface="Arial"/>
            </a:endParaRPr>
          </a:p>
          <a:p>
            <a:pPr lvl="1" marL="743040" indent="-285840" algn="just">
              <a:lnSpc>
                <a:spcPct val="100000"/>
              </a:lnSpc>
              <a:spcBef>
                <a:spcPts val="400"/>
              </a:spcBef>
              <a:buClr>
                <a:srgbClr val="000000"/>
              </a:buClr>
              <a:buFont typeface="Courier New"/>
              <a:buChar char="o"/>
              <a:tabLst>
                <a:tab algn="l" pos="0"/>
              </a:tabLst>
            </a:pPr>
            <a:r>
              <a:rPr b="0" lang="x-none" sz="2000" spc="-1" strike="noStrike">
                <a:solidFill>
                  <a:srgbClr val="000000"/>
                </a:solidFill>
                <a:latin typeface="Comic Sans MS"/>
              </a:rPr>
              <a:t>Número de control de inventario o número de serie y datos de la placa vehicular.</a:t>
            </a:r>
            <a:endParaRPr b="0" lang="es-MX" sz="2000" spc="-1" strike="noStrike">
              <a:latin typeface="Arial"/>
            </a:endParaRPr>
          </a:p>
          <a:p>
            <a:pPr lvl="1" marL="743040" indent="-285840" algn="just">
              <a:lnSpc>
                <a:spcPct val="100000"/>
              </a:lnSpc>
              <a:spcBef>
                <a:spcPts val="400"/>
              </a:spcBef>
              <a:buClr>
                <a:srgbClr val="000000"/>
              </a:buClr>
              <a:buFont typeface="Courier New"/>
              <a:buChar char="o"/>
              <a:tabLst>
                <a:tab algn="l" pos="0"/>
              </a:tabLst>
            </a:pPr>
            <a:r>
              <a:rPr b="0" lang="x-none" sz="2000" spc="-1" strike="noStrike">
                <a:solidFill>
                  <a:srgbClr val="000000"/>
                </a:solidFill>
                <a:latin typeface="Comic Sans MS"/>
              </a:rPr>
              <a:t>Fecha de incorporación o baja del inventario, para el supuesto de modificaciones realizadas durante el año que se informa.</a:t>
            </a:r>
            <a:endParaRPr b="0" lang="es-MX" sz="2000" spc="-1" strike="noStrike">
              <a:latin typeface="Arial"/>
            </a:endParaRPr>
          </a:p>
          <a:p>
            <a:pPr marL="343080" indent="-343080" algn="just">
              <a:lnSpc>
                <a:spcPct val="100000"/>
              </a:lnSpc>
              <a:spcBef>
                <a:spcPts val="400"/>
              </a:spcBef>
              <a:buClr>
                <a:srgbClr val="000000"/>
              </a:buClr>
              <a:buFont typeface="Wingdings" charset="2"/>
              <a:buChar char=""/>
              <a:tabLst>
                <a:tab algn="l" pos="0"/>
              </a:tabLst>
            </a:pPr>
            <a:r>
              <a:rPr b="0" lang="x-none" sz="2000" spc="-1" strike="noStrike">
                <a:solidFill>
                  <a:srgbClr val="000000"/>
                </a:solidFill>
                <a:latin typeface="Comic Sans MS"/>
              </a:rPr>
              <a:t>Llevar una bitácora de viaje de origen-destino</a:t>
            </a:r>
            <a:endParaRPr b="0" lang="es-MX" sz="2000" spc="-1" strike="noStrike">
              <a:latin typeface="Arial"/>
            </a:endParaRPr>
          </a:p>
          <a:p>
            <a:pPr marL="343080" indent="-343080" algn="just">
              <a:lnSpc>
                <a:spcPct val="100000"/>
              </a:lnSpc>
              <a:spcBef>
                <a:spcPts val="400"/>
              </a:spcBef>
              <a:buClr>
                <a:srgbClr val="000000"/>
              </a:buClr>
              <a:buFont typeface="Wingdings" charset="2"/>
              <a:buChar char=""/>
              <a:tabLst>
                <a:tab algn="l" pos="0"/>
              </a:tabLst>
            </a:pPr>
            <a:r>
              <a:rPr b="0" lang="x-none" sz="2000" spc="-1" strike="noStrike">
                <a:solidFill>
                  <a:srgbClr val="000000"/>
                </a:solidFill>
                <a:latin typeface="Comic Sans MS"/>
              </a:rPr>
              <a:t>Efectuar pagos de autopistas mediante tarjeta automática vehicular o de cualquier otro sistema electrónico de pago con que cuente la autopista y conservar los estados de cuenta de dicha tarjeta o sistema.</a:t>
            </a:r>
            <a:endParaRPr b="0" lang="es-MX" sz="2000" spc="-1" strike="noStrike">
              <a:latin typeface="Arial"/>
            </a:endParaRPr>
          </a:p>
        </p:txBody>
      </p:sp>
      <p:pic>
        <p:nvPicPr>
          <p:cNvPr id="284" name="5 Imagen" descr=""/>
          <p:cNvPicPr/>
          <p:nvPr/>
        </p:nvPicPr>
        <p:blipFill>
          <a:blip r:embed="rId1"/>
          <a:stretch/>
        </p:blipFill>
        <p:spPr>
          <a:xfrm>
            <a:off x="-496080" y="-27360"/>
            <a:ext cx="2403360" cy="870480"/>
          </a:xfrm>
          <a:prstGeom prst="rect">
            <a:avLst/>
          </a:prstGeom>
          <a:ln w="0">
            <a:noFill/>
          </a:ln>
        </p:spPr>
      </p:pic>
      <p:sp>
        <p:nvSpPr>
          <p:cNvPr id="285"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sp>
        <p:nvSpPr>
          <p:cNvPr id="286"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85A12594-1831-46A6-80C1-638CC8598E38}" type="slidenum">
              <a:rPr b="1" lang="en-US" sz="2800" spc="-1" strike="noStrike">
                <a:solidFill>
                  <a:srgbClr val="000000"/>
                </a:solidFill>
                <a:latin typeface="Agency FB"/>
                <a:ea typeface="Tahoma"/>
              </a:rPr>
              <a:t>15</a:t>
            </a:fld>
            <a:endParaRPr b="0" lang="es-MX" sz="2800" spc="-1" strike="noStrike">
              <a:latin typeface="Arial"/>
            </a:endParaRPr>
          </a:p>
        </p:txBody>
      </p:sp>
      <p:sp>
        <p:nvSpPr>
          <p:cNvPr id="287" name="Recortar rectángulo de esquina diagonal 9"/>
          <p:cNvSpPr/>
          <p:nvPr/>
        </p:nvSpPr>
        <p:spPr>
          <a:xfrm>
            <a:off x="2411640" y="15192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288" name="CuadroTexto 10"/>
          <p:cNvSpPr/>
          <p:nvPr/>
        </p:nvSpPr>
        <p:spPr>
          <a:xfrm>
            <a:off x="3348000" y="48240"/>
            <a:ext cx="3654360" cy="1064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3200" spc="-1" strike="noStrike">
                <a:solidFill>
                  <a:srgbClr val="000000"/>
                </a:solidFill>
                <a:latin typeface="Agency FB"/>
              </a:rPr>
              <a:t>CUOTAS DE AUTOPISTAS</a:t>
            </a:r>
            <a:endParaRPr b="0" lang="es-MX" sz="3200" spc="-1" strike="noStrike">
              <a:latin typeface="Arial"/>
            </a:endParaRPr>
          </a:p>
        </p:txBody>
      </p:sp>
      <p:pic>
        <p:nvPicPr>
          <p:cNvPr id="289" name="Imagen 8" descr=""/>
          <p:cNvPicPr/>
          <p:nvPr/>
        </p:nvPicPr>
        <p:blipFill>
          <a:blip r:embed="rId2"/>
          <a:stretch/>
        </p:blipFill>
        <p:spPr>
          <a:xfrm>
            <a:off x="8133120" y="44640"/>
            <a:ext cx="975240" cy="840960"/>
          </a:xfrm>
          <a:prstGeom prst="rect">
            <a:avLst/>
          </a:prstGeom>
          <a:ln w="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0" name="2 Marcador de contenido"/>
          <p:cNvSpPr/>
          <p:nvPr/>
        </p:nvSpPr>
        <p:spPr>
          <a:xfrm>
            <a:off x="451080" y="980280"/>
            <a:ext cx="8440920" cy="5616360"/>
          </a:xfrm>
          <a:prstGeom prst="rect">
            <a:avLst/>
          </a:prstGeom>
          <a:noFill/>
          <a:ln w="0">
            <a:noFill/>
          </a:ln>
        </p:spPr>
        <p:style>
          <a:lnRef idx="0"/>
          <a:fillRef idx="0"/>
          <a:effectRef idx="0"/>
          <a:fontRef idx="minor"/>
        </p:style>
        <p:txBody>
          <a:bodyPr lIns="90000" rIns="90000" tIns="45000" bIns="45000" anchor="t">
            <a:normAutofit/>
          </a:bodyPr>
          <a:p>
            <a:pPr algn="just">
              <a:lnSpc>
                <a:spcPct val="100000"/>
              </a:lnSpc>
              <a:spcBef>
                <a:spcPts val="400"/>
              </a:spcBef>
              <a:tabLst>
                <a:tab algn="l" pos="0"/>
              </a:tabLst>
            </a:pPr>
            <a:r>
              <a:rPr b="1" lang="es-MX" sz="2000" spc="-1" strike="noStrike">
                <a:solidFill>
                  <a:srgbClr val="000000"/>
                </a:solidFill>
                <a:latin typeface="Comic Sans MS"/>
              </a:rPr>
              <a:t>RMF</a:t>
            </a:r>
            <a:r>
              <a:rPr b="1" lang="x-none" sz="2000" spc="-1" strike="noStrike">
                <a:solidFill>
                  <a:srgbClr val="000000"/>
                </a:solidFill>
                <a:latin typeface="Comic Sans MS"/>
              </a:rPr>
              <a:t> Regla 9.</a:t>
            </a:r>
            <a:r>
              <a:rPr b="1" lang="es-MX" sz="2000" spc="-1" strike="noStrike">
                <a:solidFill>
                  <a:srgbClr val="000000"/>
                </a:solidFill>
                <a:latin typeface="Comic Sans MS"/>
              </a:rPr>
              <a:t>8</a:t>
            </a:r>
            <a:r>
              <a:rPr b="1" lang="x-none" sz="2000" spc="-1" strike="noStrike">
                <a:solidFill>
                  <a:srgbClr val="000000"/>
                </a:solidFill>
                <a:latin typeface="Comic Sans MS"/>
              </a:rPr>
              <a:t>:</a:t>
            </a:r>
            <a:endParaRPr b="0" lang="es-MX" sz="2000" spc="-1" strike="noStrike">
              <a:latin typeface="Arial"/>
            </a:endParaRPr>
          </a:p>
          <a:p>
            <a:pPr marL="343080" indent="-343080" algn="just">
              <a:lnSpc>
                <a:spcPct val="100000"/>
              </a:lnSpc>
              <a:spcBef>
                <a:spcPts val="400"/>
              </a:spcBef>
              <a:buClr>
                <a:srgbClr val="000000"/>
              </a:buClr>
              <a:buFont typeface="Wingdings" charset="2"/>
              <a:buChar char=""/>
              <a:tabLst>
                <a:tab algn="l" pos="0"/>
              </a:tabLst>
            </a:pPr>
            <a:r>
              <a:rPr b="0" lang="x-none" sz="2000" spc="-1" strike="noStrike">
                <a:solidFill>
                  <a:srgbClr val="000000"/>
                </a:solidFill>
                <a:latin typeface="Comic Sans MS"/>
              </a:rPr>
              <a:t>El monto del acreditamiento se obtiene aplicando el importe pagado con concepto de infraestructura carretera de cuota, sin inclir el IVA, el factor del 0.5 para toda la red nacional de autopista de cuota.</a:t>
            </a:r>
            <a:endParaRPr b="0" lang="es-MX" sz="2000" spc="-1" strike="noStrike">
              <a:latin typeface="Arial"/>
            </a:endParaRPr>
          </a:p>
          <a:p>
            <a:pPr marL="343080" indent="-343080" algn="just">
              <a:lnSpc>
                <a:spcPct val="100000"/>
              </a:lnSpc>
              <a:spcBef>
                <a:spcPts val="400"/>
              </a:spcBef>
              <a:buClr>
                <a:srgbClr val="000000"/>
              </a:buClr>
              <a:buFont typeface="Wingdings" charset="2"/>
              <a:buChar char=""/>
              <a:tabLst>
                <a:tab algn="l" pos="0"/>
              </a:tabLst>
            </a:pPr>
            <a:r>
              <a:rPr b="0" lang="es-MX" sz="2000" spc="-1" strike="noStrike">
                <a:solidFill>
                  <a:srgbClr val="000000"/>
                </a:solidFill>
                <a:latin typeface="Comic Sans MS"/>
              </a:rPr>
              <a:t>Q</a:t>
            </a:r>
            <a:r>
              <a:rPr b="0" lang="x-none" sz="2000" spc="-1" strike="noStrike">
                <a:solidFill>
                  <a:srgbClr val="000000"/>
                </a:solidFill>
                <a:latin typeface="Comic Sans MS"/>
              </a:rPr>
              <a:t>uienes opten por aplicar este beneficio, considerarán como </a:t>
            </a:r>
            <a:r>
              <a:rPr b="1" lang="x-none" sz="2000" spc="-1" strike="noStrike">
                <a:solidFill>
                  <a:srgbClr val="000000"/>
                </a:solidFill>
                <a:latin typeface="Comic Sans MS"/>
              </a:rPr>
              <a:t>ingreso acumulable</a:t>
            </a:r>
            <a:r>
              <a:rPr b="0" lang="x-none" sz="2000" spc="-1" strike="noStrike">
                <a:solidFill>
                  <a:srgbClr val="000000"/>
                </a:solidFill>
                <a:latin typeface="Comic Sans MS"/>
              </a:rPr>
              <a:t> el monto del estímulo acreditado en el momento en que lo apliquen (pagos provisionales).</a:t>
            </a:r>
            <a:endParaRPr b="0" lang="es-MX" sz="2000" spc="-1" strike="noStrike">
              <a:latin typeface="Arial"/>
            </a:endParaRPr>
          </a:p>
          <a:p>
            <a:pPr marL="343080" indent="-343080" algn="just">
              <a:lnSpc>
                <a:spcPct val="100000"/>
              </a:lnSpc>
              <a:spcBef>
                <a:spcPts val="400"/>
              </a:spcBef>
              <a:buClr>
                <a:srgbClr val="000000"/>
              </a:buClr>
              <a:buFont typeface="Wingdings" charset="2"/>
              <a:buChar char=""/>
              <a:tabLst>
                <a:tab algn="l" pos="0"/>
              </a:tabLst>
            </a:pPr>
            <a:r>
              <a:rPr b="0" lang="x-none" sz="2000" spc="-1" strike="noStrike">
                <a:solidFill>
                  <a:srgbClr val="000000"/>
                </a:solidFill>
                <a:latin typeface="Comic Sans MS"/>
              </a:rPr>
              <a:t>Quedan comprendidos en el término de carreteras o caminos, los que en su totalidad o parcialmente hubieran sido construidos por la Federación, Entidades Federativas, o Municipios, ya sea con fondos federales o locales, así como los elaborados por concesionarios. </a:t>
            </a:r>
            <a:endParaRPr b="0" lang="es-MX" sz="2000" spc="-1" strike="noStrike">
              <a:latin typeface="Arial"/>
            </a:endParaRPr>
          </a:p>
        </p:txBody>
      </p:sp>
      <p:pic>
        <p:nvPicPr>
          <p:cNvPr id="291" name="5 Imagen" descr=""/>
          <p:cNvPicPr/>
          <p:nvPr/>
        </p:nvPicPr>
        <p:blipFill>
          <a:blip r:embed="rId1"/>
          <a:stretch/>
        </p:blipFill>
        <p:spPr>
          <a:xfrm>
            <a:off x="-496080" y="-27360"/>
            <a:ext cx="2403360" cy="870480"/>
          </a:xfrm>
          <a:prstGeom prst="rect">
            <a:avLst/>
          </a:prstGeom>
          <a:ln w="0">
            <a:noFill/>
          </a:ln>
        </p:spPr>
      </p:pic>
      <p:sp>
        <p:nvSpPr>
          <p:cNvPr id="29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sp>
        <p:nvSpPr>
          <p:cNvPr id="293"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EF673CA9-C3C7-4817-A4FF-C1DE84FA6096}" type="slidenum">
              <a:rPr b="1" lang="en-US" sz="2800" spc="-1" strike="noStrike">
                <a:solidFill>
                  <a:srgbClr val="000000"/>
                </a:solidFill>
                <a:latin typeface="Agency FB"/>
                <a:ea typeface="Tahoma"/>
              </a:rPr>
              <a:t>17</a:t>
            </a:fld>
            <a:endParaRPr b="0" lang="es-MX" sz="2800" spc="-1" strike="noStrike">
              <a:latin typeface="Arial"/>
            </a:endParaRPr>
          </a:p>
        </p:txBody>
      </p:sp>
      <p:sp>
        <p:nvSpPr>
          <p:cNvPr id="294" name="Recortar rectángulo de esquina diagonal 9"/>
          <p:cNvSpPr/>
          <p:nvPr/>
        </p:nvSpPr>
        <p:spPr>
          <a:xfrm>
            <a:off x="2411640" y="116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295" name="CuadroTexto 10"/>
          <p:cNvSpPr/>
          <p:nvPr/>
        </p:nvSpPr>
        <p:spPr>
          <a:xfrm>
            <a:off x="3276000" y="36360"/>
            <a:ext cx="4464000" cy="1064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3200" spc="-1" strike="noStrike">
                <a:solidFill>
                  <a:srgbClr val="000000"/>
                </a:solidFill>
                <a:latin typeface="Agency FB"/>
              </a:rPr>
              <a:t>CUOTAS DE AUTOPISTAS</a:t>
            </a:r>
            <a:endParaRPr b="0" lang="es-MX" sz="3200" spc="-1" strike="noStrike">
              <a:latin typeface="Arial"/>
            </a:endParaRPr>
          </a:p>
        </p:txBody>
      </p:sp>
      <p:pic>
        <p:nvPicPr>
          <p:cNvPr id="296" name="Imagen 8" descr=""/>
          <p:cNvPicPr/>
          <p:nvPr/>
        </p:nvPicPr>
        <p:blipFill>
          <a:blip r:embed="rId2"/>
          <a:stretch/>
        </p:blipFill>
        <p:spPr>
          <a:xfrm>
            <a:off x="8133120" y="44640"/>
            <a:ext cx="975240" cy="840960"/>
          </a:xfrm>
          <a:prstGeom prst="rect">
            <a:avLst/>
          </a:prstGeom>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7" name="5 Imagen" descr=""/>
          <p:cNvPicPr/>
          <p:nvPr/>
        </p:nvPicPr>
        <p:blipFill>
          <a:blip r:embed="rId1"/>
          <a:stretch/>
        </p:blipFill>
        <p:spPr>
          <a:xfrm>
            <a:off x="-496080" y="-27360"/>
            <a:ext cx="2403360" cy="870480"/>
          </a:xfrm>
          <a:prstGeom prst="rect">
            <a:avLst/>
          </a:prstGeom>
          <a:ln w="0">
            <a:noFill/>
          </a:ln>
        </p:spPr>
      </p:pic>
      <p:sp>
        <p:nvSpPr>
          <p:cNvPr id="298"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sp>
        <p:nvSpPr>
          <p:cNvPr id="299"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6E86D4B9-CDAA-4DCE-8ACD-7A9FE48CFA23}" type="slidenum">
              <a:rPr b="1" lang="en-US" sz="2800" spc="-1" strike="noStrike">
                <a:solidFill>
                  <a:srgbClr val="000000"/>
                </a:solidFill>
                <a:latin typeface="Agency FB"/>
                <a:ea typeface="Tahoma"/>
              </a:rPr>
              <a:t>17</a:t>
            </a:fld>
            <a:endParaRPr b="0" lang="es-MX" sz="2800" spc="-1" strike="noStrike">
              <a:latin typeface="Arial"/>
            </a:endParaRPr>
          </a:p>
        </p:txBody>
      </p:sp>
      <p:sp>
        <p:nvSpPr>
          <p:cNvPr id="300" name="Recortar rectángulo de esquina diagonal 10"/>
          <p:cNvSpPr/>
          <p:nvPr/>
        </p:nvSpPr>
        <p:spPr>
          <a:xfrm>
            <a:off x="2411640" y="15192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301" name="CuadroTexto 11"/>
          <p:cNvSpPr/>
          <p:nvPr/>
        </p:nvSpPr>
        <p:spPr>
          <a:xfrm>
            <a:off x="3236760" y="48240"/>
            <a:ext cx="4464000" cy="1064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3200" spc="-1" strike="noStrike">
                <a:solidFill>
                  <a:srgbClr val="000000"/>
                </a:solidFill>
                <a:latin typeface="Agency FB"/>
              </a:rPr>
              <a:t>CUOTAS DE AUTOPISTAS</a:t>
            </a:r>
            <a:endParaRPr b="0" lang="es-MX" sz="3200" spc="-1" strike="noStrike">
              <a:latin typeface="Arial"/>
            </a:endParaRPr>
          </a:p>
        </p:txBody>
      </p:sp>
      <p:graphicFrame>
        <p:nvGraphicFramePr>
          <p:cNvPr id="302" name="Objeto 1"/>
          <p:cNvGraphicFramePr/>
          <p:nvPr/>
        </p:nvGraphicFramePr>
        <p:xfrm>
          <a:off x="251640" y="879480"/>
          <a:ext cx="8496720" cy="5272200"/>
        </p:xfrm>
        <a:graphic>
          <a:graphicData uri="http://schemas.openxmlformats.org/presentationml/2006/ole">
            <p:oleObj progId="Excel.Sheet.12" r:id="rId2" spid="">
              <p:embed/>
              <p:pic>
                <p:nvPicPr>
                  <p:cNvPr id="303" name="Objeto 1" descr=""/>
                  <p:cNvPicPr/>
                  <p:nvPr/>
                </p:nvPicPr>
                <p:blipFill>
                  <a:blip r:embed="rId3"/>
                  <a:stretch/>
                </p:blipFill>
                <p:spPr>
                  <a:xfrm>
                    <a:off x="251640" y="879480"/>
                    <a:ext cx="8496720" cy="5272200"/>
                  </a:xfrm>
                  <a:prstGeom prst="rect">
                    <a:avLst/>
                  </a:prstGeom>
                  <a:ln w="0">
                    <a:noFill/>
                  </a:ln>
                </p:spPr>
              </p:pic>
            </p:oleObj>
          </a:graphicData>
        </a:graphic>
      </p:graphicFrame>
      <p:pic>
        <p:nvPicPr>
          <p:cNvPr id="304" name="Imagen 8" descr=""/>
          <p:cNvPicPr/>
          <p:nvPr/>
        </p:nvPicPr>
        <p:blipFill>
          <a:blip r:embed="rId4"/>
          <a:stretch/>
        </p:blipFill>
        <p:spPr>
          <a:xfrm>
            <a:off x="8133120" y="44640"/>
            <a:ext cx="975240" cy="840960"/>
          </a:xfrm>
          <a:prstGeom prst="rect">
            <a:avLst/>
          </a:prstGeom>
          <a:ln w="0">
            <a:noFill/>
          </a:ln>
        </p:spPr>
      </p:pic>
      <p:sp>
        <p:nvSpPr>
          <p:cNvPr id="305" name="Título 1"/>
          <p:cNvSpPr/>
          <p:nvPr/>
        </p:nvSpPr>
        <p:spPr>
          <a:xfrm>
            <a:off x="7596360" y="6105240"/>
            <a:ext cx="12456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20-V </a:t>
            </a:r>
            <a:endParaRPr b="0" lang="es-MX" sz="28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307" name="2 Marcador de contenido"/>
          <p:cNvSpPr/>
          <p:nvPr/>
        </p:nvSpPr>
        <p:spPr>
          <a:xfrm>
            <a:off x="323640" y="986040"/>
            <a:ext cx="8568720" cy="5394960"/>
          </a:xfrm>
          <a:prstGeom prst="rect">
            <a:avLst/>
          </a:prstGeom>
          <a:noFill/>
          <a:ln w="0">
            <a:noFill/>
          </a:ln>
        </p:spPr>
        <p:style>
          <a:lnRef idx="0"/>
          <a:fillRef idx="0"/>
          <a:effectRef idx="0"/>
          <a:fontRef idx="minor"/>
        </p:style>
        <p:txBody>
          <a:bodyPr lIns="90000" rIns="90000" tIns="45000" bIns="45000" anchor="t">
            <a:normAutofit fontScale="90000"/>
          </a:bodyPr>
          <a:p>
            <a:pPr algn="just">
              <a:lnSpc>
                <a:spcPct val="107000"/>
              </a:lnSpc>
              <a:spcBef>
                <a:spcPts val="479"/>
              </a:spcBef>
              <a:spcAft>
                <a:spcPts val="799"/>
              </a:spcAft>
              <a:tabLst>
                <a:tab algn="l" pos="0"/>
              </a:tabLst>
            </a:pPr>
            <a:r>
              <a:rPr b="1" lang="es-MX" sz="2400" spc="-1" strike="noStrike">
                <a:solidFill>
                  <a:srgbClr val="000000"/>
                </a:solidFill>
                <a:latin typeface="Comic Sans MS"/>
                <a:ea typeface="Calibri"/>
              </a:rPr>
              <a:t>Enajenación libros, periódicos y revistas: </a:t>
            </a:r>
            <a:r>
              <a:rPr b="0" lang="es-MX" sz="2400" spc="-1" strike="noStrike">
                <a:solidFill>
                  <a:srgbClr val="000000"/>
                </a:solidFill>
                <a:latin typeface="Comic Sans MS"/>
                <a:ea typeface="Calibri"/>
              </a:rPr>
              <a:t>Se otorga un Estímulo Fiscal a las Personas Físicas y Morales Residentes en México que enajenen libros, periódicos y revistas, cuyos ingresos totales en el ejercicio inmediato anterior no hubieran excedido de la cantidad de 6 Millones de pesos, y que dichos ingresos obtenidos en el ejercicio por la enajenación de libros, periódicos y revistas represente al menos el 90 por ciento de los ingresos totales del contribuyente en el ejercicio de que se trate.</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El estímulo consiste en una Deducción Adicional para los efectos del ISR, por un monto equivalente al 8% del Costo de los libros, periódicos y revistas que adquiera el contribuyente.</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Las Personas Físicas y Morales </a:t>
            </a:r>
            <a:r>
              <a:rPr b="1" lang="es-MX" sz="2400" spc="-1" strike="noStrike">
                <a:solidFill>
                  <a:srgbClr val="000000"/>
                </a:solidFill>
                <a:latin typeface="Comic Sans MS"/>
                <a:ea typeface="Calibri"/>
              </a:rPr>
              <a:t>NO</a:t>
            </a:r>
            <a:r>
              <a:rPr b="0" lang="es-MX" sz="2400" spc="-1" strike="noStrike">
                <a:solidFill>
                  <a:srgbClr val="000000"/>
                </a:solidFill>
                <a:latin typeface="Comic Sans MS"/>
                <a:ea typeface="Calibri"/>
              </a:rPr>
              <a:t> acumularán el monto del estímulo fiscal a que hace referencia esta fracción, para los efectos de ISR.</a:t>
            </a:r>
            <a:endParaRPr b="0" lang="es-MX" sz="2400" spc="-1" strike="noStrike">
              <a:latin typeface="Arial"/>
            </a:endParaRPr>
          </a:p>
        </p:txBody>
      </p:sp>
      <p:sp>
        <p:nvSpPr>
          <p:cNvPr id="308"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309" name="Grupo 14"/>
          <p:cNvGrpSpPr/>
          <p:nvPr/>
        </p:nvGrpSpPr>
        <p:grpSpPr>
          <a:xfrm>
            <a:off x="-496080" y="-27360"/>
            <a:ext cx="2403360" cy="870480"/>
            <a:chOff x="-496080" y="-27360"/>
            <a:chExt cx="2403360" cy="870480"/>
          </a:xfrm>
        </p:grpSpPr>
        <p:pic>
          <p:nvPicPr>
            <p:cNvPr id="310" name="5 Imagen" descr=""/>
            <p:cNvPicPr/>
            <p:nvPr/>
          </p:nvPicPr>
          <p:blipFill>
            <a:blip r:embed="rId1"/>
            <a:stretch/>
          </p:blipFill>
          <p:spPr>
            <a:xfrm>
              <a:off x="-496080" y="-27360"/>
              <a:ext cx="2403360" cy="870480"/>
            </a:xfrm>
            <a:prstGeom prst="rect">
              <a:avLst/>
            </a:prstGeom>
            <a:ln w="0">
              <a:noFill/>
            </a:ln>
          </p:spPr>
        </p:pic>
        <p:sp>
          <p:nvSpPr>
            <p:cNvPr id="311"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D53792DD-4E08-413D-B9B6-09E94037AE8F}" type="slidenum">
                <a:rPr b="1" lang="en-US" sz="2800" spc="-1" strike="noStrike">
                  <a:solidFill>
                    <a:srgbClr val="000000"/>
                  </a:solidFill>
                  <a:latin typeface="Agency FB"/>
                  <a:ea typeface="Tahoma"/>
                </a:rPr>
                <a:t>19</a:t>
              </a:fld>
              <a:endParaRPr b="0" lang="es-MX" sz="2800" spc="-1" strike="noStrike">
                <a:latin typeface="Arial"/>
              </a:endParaRPr>
            </a:p>
          </p:txBody>
        </p:sp>
      </p:grpSp>
      <p:sp>
        <p:nvSpPr>
          <p:cNvPr id="312"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313" name="Rectángulo 3"/>
          <p:cNvSpPr/>
          <p:nvPr/>
        </p:nvSpPr>
        <p:spPr>
          <a:xfrm>
            <a:off x="1412640" y="6840"/>
            <a:ext cx="675108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LIBROS PERIODICOS y REVISTAS</a:t>
            </a:r>
            <a:endParaRPr b="0" lang="es-MX" sz="3200" spc="-1" strike="noStrike">
              <a:latin typeface="Arial"/>
            </a:endParaRPr>
          </a:p>
        </p:txBody>
      </p:sp>
      <p:pic>
        <p:nvPicPr>
          <p:cNvPr id="314" name="Imagen 10" descr=""/>
          <p:cNvPicPr/>
          <p:nvPr/>
        </p:nvPicPr>
        <p:blipFill>
          <a:blip r:embed="rId2"/>
          <a:stretch/>
        </p:blipFill>
        <p:spPr>
          <a:xfrm>
            <a:off x="8133120" y="44640"/>
            <a:ext cx="975240" cy="840960"/>
          </a:xfrm>
          <a:prstGeom prst="rect">
            <a:avLst/>
          </a:prstGeom>
          <a:ln w="0">
            <a:noFill/>
          </a:ln>
        </p:spPr>
      </p:pic>
      <p:sp>
        <p:nvSpPr>
          <p:cNvPr id="315" name="Título 1"/>
          <p:cNvSpPr/>
          <p:nvPr/>
        </p:nvSpPr>
        <p:spPr>
          <a:xfrm>
            <a:off x="7070400" y="6032520"/>
            <a:ext cx="18216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20-VIII LIF</a:t>
            </a:r>
            <a:endParaRPr b="0" lang="es-MX" sz="2800" spc="-1" strike="noStrike">
              <a:latin typeface="Arial"/>
            </a:endParaRPr>
          </a:p>
        </p:txBody>
      </p:sp>
    </p:spTree>
  </p:cSld>
  <p:transition spd="slow">
    <p:wipe dir="d"/>
  </p:transition>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6"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317" name="2 Marcador de contenido"/>
          <p:cNvSpPr/>
          <p:nvPr/>
        </p:nvSpPr>
        <p:spPr>
          <a:xfrm>
            <a:off x="323640" y="986040"/>
            <a:ext cx="8568720" cy="5394960"/>
          </a:xfrm>
          <a:prstGeom prst="rect">
            <a:avLst/>
          </a:prstGeom>
          <a:noFill/>
          <a:ln w="0">
            <a:noFill/>
          </a:ln>
        </p:spPr>
        <p:style>
          <a:lnRef idx="0"/>
          <a:fillRef idx="0"/>
          <a:effectRef idx="0"/>
          <a:fontRef idx="minor"/>
        </p:style>
      </p:sp>
      <p:sp>
        <p:nvSpPr>
          <p:cNvPr id="318"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319" name="Grupo 14"/>
          <p:cNvGrpSpPr/>
          <p:nvPr/>
        </p:nvGrpSpPr>
        <p:grpSpPr>
          <a:xfrm>
            <a:off x="-496080" y="-27360"/>
            <a:ext cx="2403360" cy="870480"/>
            <a:chOff x="-496080" y="-27360"/>
            <a:chExt cx="2403360" cy="870480"/>
          </a:xfrm>
        </p:grpSpPr>
        <p:pic>
          <p:nvPicPr>
            <p:cNvPr id="320" name="5 Imagen" descr=""/>
            <p:cNvPicPr/>
            <p:nvPr/>
          </p:nvPicPr>
          <p:blipFill>
            <a:blip r:embed="rId1"/>
            <a:stretch/>
          </p:blipFill>
          <p:spPr>
            <a:xfrm>
              <a:off x="-496080" y="-27360"/>
              <a:ext cx="2403360" cy="870480"/>
            </a:xfrm>
            <a:prstGeom prst="rect">
              <a:avLst/>
            </a:prstGeom>
            <a:ln w="0">
              <a:noFill/>
            </a:ln>
          </p:spPr>
        </p:pic>
        <p:sp>
          <p:nvSpPr>
            <p:cNvPr id="321"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D01581FF-30EA-4713-9603-3BDDB9F2CE77}" type="slidenum">
                <a:rPr b="1" lang="en-US" sz="2800" spc="-1" strike="noStrike">
                  <a:solidFill>
                    <a:srgbClr val="000000"/>
                  </a:solidFill>
                  <a:latin typeface="Agency FB"/>
                  <a:ea typeface="Tahoma"/>
                </a:rPr>
                <a:t>19</a:t>
              </a:fld>
              <a:endParaRPr b="0" lang="es-MX" sz="2800" spc="-1" strike="noStrike">
                <a:latin typeface="Arial"/>
              </a:endParaRPr>
            </a:p>
          </p:txBody>
        </p:sp>
      </p:grpSp>
      <p:sp>
        <p:nvSpPr>
          <p:cNvPr id="322"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323" name="Rectángulo 3"/>
          <p:cNvSpPr/>
          <p:nvPr/>
        </p:nvSpPr>
        <p:spPr>
          <a:xfrm>
            <a:off x="2905200" y="6840"/>
            <a:ext cx="376560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VENTA DE LIBROS</a:t>
            </a:r>
            <a:endParaRPr b="0" lang="es-MX" sz="3200" spc="-1" strike="noStrike">
              <a:latin typeface="Arial"/>
            </a:endParaRPr>
          </a:p>
        </p:txBody>
      </p:sp>
      <p:pic>
        <p:nvPicPr>
          <p:cNvPr id="324" name="Imagen 10" descr=""/>
          <p:cNvPicPr/>
          <p:nvPr/>
        </p:nvPicPr>
        <p:blipFill>
          <a:blip r:embed="rId2"/>
          <a:stretch/>
        </p:blipFill>
        <p:spPr>
          <a:xfrm>
            <a:off x="8133120" y="44640"/>
            <a:ext cx="975240" cy="840960"/>
          </a:xfrm>
          <a:prstGeom prst="rect">
            <a:avLst/>
          </a:prstGeom>
          <a:ln w="0">
            <a:noFill/>
          </a:ln>
        </p:spPr>
      </p:pic>
      <p:sp>
        <p:nvSpPr>
          <p:cNvPr id="325" name="Título 1"/>
          <p:cNvSpPr/>
          <p:nvPr/>
        </p:nvSpPr>
        <p:spPr>
          <a:xfrm>
            <a:off x="7070400" y="6032520"/>
            <a:ext cx="18216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20-VIII LIF</a:t>
            </a:r>
            <a:endParaRPr b="0" lang="es-MX" sz="2800" spc="-1" strike="noStrike">
              <a:latin typeface="Arial"/>
            </a:endParaRPr>
          </a:p>
        </p:txBody>
      </p:sp>
      <p:graphicFrame>
        <p:nvGraphicFramePr>
          <p:cNvPr id="326" name="Tabla 1"/>
          <p:cNvGraphicFramePr/>
          <p:nvPr/>
        </p:nvGraphicFramePr>
        <p:xfrm>
          <a:off x="477000" y="1024560"/>
          <a:ext cx="7068960" cy="1228320"/>
        </p:xfrm>
        <a:graphic>
          <a:graphicData uri="http://schemas.openxmlformats.org/drawingml/2006/table">
            <a:tbl>
              <a:tblPr/>
              <a:tblGrid>
                <a:gridCol w="1380600"/>
                <a:gridCol w="3672360"/>
                <a:gridCol w="2016000"/>
              </a:tblGrid>
              <a:tr h="741240">
                <a:tc>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2400" spc="-1" strike="noStrike">
                          <a:solidFill>
                            <a:srgbClr val="000000"/>
                          </a:solidFill>
                          <a:latin typeface="Calibri"/>
                        </a:rPr>
                        <a:t>Ingresos por venta de libros</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2400" spc="-1" strike="noStrike">
                          <a:solidFill>
                            <a:srgbClr val="000000"/>
                          </a:solidFill>
                          <a:latin typeface="Calibri"/>
                        </a:rPr>
                        <a:t>           </a:t>
                      </a:r>
                      <a:r>
                        <a:rPr b="0" lang="es-MX" sz="2400" spc="-1" strike="noStrike">
                          <a:solidFill>
                            <a:srgbClr val="000000"/>
                          </a:solidFill>
                          <a:latin typeface="Calibri"/>
                        </a:rPr>
                        <a:t>5,320,000.00 </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741240">
                <a:tc>
                  <a:txBody>
                    <a:bodyPr lIns="9360" rIns="9360" tIns="9360" bIns="0" anchor="b">
                      <a:noAutofit/>
                    </a:bodyPr>
                    <a:p>
                      <a:pPr algn="r">
                        <a:lnSpc>
                          <a:spcPct val="100000"/>
                        </a:lnSpc>
                      </a:pPr>
                      <a:r>
                        <a:rPr b="0" lang="es-MX" sz="2400" spc="-1" strike="noStrike">
                          <a:solidFill>
                            <a:srgbClr val="000000"/>
                          </a:solidFill>
                          <a:latin typeface="Calibri"/>
                        </a:rPr>
                        <a:t>Menos (-)</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2400" spc="-1" strike="noStrike">
                          <a:solidFill>
                            <a:srgbClr val="000000"/>
                          </a:solidFill>
                          <a:latin typeface="Calibri"/>
                        </a:rPr>
                        <a:t>Compra de Libros</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2400" spc="-1" strike="noStrike">
                          <a:solidFill>
                            <a:srgbClr val="000000"/>
                          </a:solidFill>
                          <a:latin typeface="Calibri"/>
                        </a:rPr>
                        <a:t>           </a:t>
                      </a:r>
                      <a:r>
                        <a:rPr b="0" lang="es-MX" sz="2400" spc="-1" strike="noStrike">
                          <a:solidFill>
                            <a:srgbClr val="000000"/>
                          </a:solidFill>
                          <a:latin typeface="Calibri"/>
                        </a:rPr>
                        <a:t>2,860,000.00 </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741240">
                <a:tc>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2400" spc="-1" strike="noStrike">
                          <a:solidFill>
                            <a:srgbClr val="000000"/>
                          </a:solidFill>
                          <a:latin typeface="Calibri"/>
                        </a:rPr>
                        <a:t>Deducción adicional 8%</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2400" spc="-1" strike="noStrike">
                          <a:solidFill>
                            <a:srgbClr val="000000"/>
                          </a:solidFill>
                          <a:latin typeface="Calibri"/>
                        </a:rPr>
                        <a:t>              </a:t>
                      </a:r>
                      <a:r>
                        <a:rPr b="0" lang="es-MX" sz="2400" spc="-1" strike="noStrike">
                          <a:solidFill>
                            <a:srgbClr val="000000"/>
                          </a:solidFill>
                          <a:latin typeface="Calibri"/>
                        </a:rPr>
                        <a:t>228,800.00 </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741240">
                <a:tc>
                  <a:txBody>
                    <a:bodyPr lIns="9360" rIns="9360" tIns="9360" bIns="0" anchor="b">
                      <a:noAutofit/>
                    </a:bodyPr>
                    <a:p>
                      <a:pPr algn="r">
                        <a:lnSpc>
                          <a:spcPct val="100000"/>
                        </a:lnSpc>
                      </a:pPr>
                      <a:r>
                        <a:rPr b="0" lang="es-MX" sz="2400" spc="-1" strike="noStrike">
                          <a:solidFill>
                            <a:srgbClr val="000000"/>
                          </a:solidFill>
                          <a:latin typeface="Calibri"/>
                        </a:rPr>
                        <a:t>Igual (=)</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nSpc>
                          <a:spcPct val="100000"/>
                        </a:lnSpc>
                      </a:pPr>
                      <a:r>
                        <a:rPr b="0" lang="es-MX" sz="2400" spc="-1" strike="noStrike">
                          <a:solidFill>
                            <a:srgbClr val="000000"/>
                          </a:solidFill>
                          <a:latin typeface="Calibri"/>
                        </a:rPr>
                        <a:t>Utilidad Fiscal</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r">
                        <a:lnSpc>
                          <a:spcPct val="100000"/>
                        </a:lnSpc>
                      </a:pPr>
                      <a:r>
                        <a:rPr b="0" lang="es-MX" sz="2400" spc="-1" strike="noStrike">
                          <a:solidFill>
                            <a:srgbClr val="000000"/>
                          </a:solidFill>
                          <a:latin typeface="Calibri"/>
                        </a:rPr>
                        <a:t>            </a:t>
                      </a:r>
                      <a:r>
                        <a:rPr b="0" lang="es-MX" sz="2400" spc="-1" strike="noStrike">
                          <a:solidFill>
                            <a:srgbClr val="000000"/>
                          </a:solidFill>
                          <a:latin typeface="Calibri"/>
                        </a:rPr>
                        <a:t>2,231,200.00 </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bl>
          </a:graphicData>
        </a:graphic>
      </p:graphicFrame>
      <p:pic>
        <p:nvPicPr>
          <p:cNvPr id="327" name="Imagen 18" descr=""/>
          <p:cNvPicPr/>
          <p:nvPr/>
        </p:nvPicPr>
        <p:blipFill>
          <a:blip r:embed="rId3"/>
          <a:stretch/>
        </p:blipFill>
        <p:spPr>
          <a:xfrm>
            <a:off x="444600" y="4113360"/>
            <a:ext cx="3675240" cy="2137320"/>
          </a:xfrm>
          <a:prstGeom prst="rect">
            <a:avLst/>
          </a:prstGeom>
          <a:ln w="0">
            <a:noFill/>
          </a:ln>
        </p:spPr>
      </p:pic>
    </p:spTree>
  </p:cSld>
  <p:transition spd="slow">
    <p:wipe dir="d"/>
  </p:transition>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329" name="2 Marcador de contenido"/>
          <p:cNvSpPr/>
          <p:nvPr/>
        </p:nvSpPr>
        <p:spPr>
          <a:xfrm>
            <a:off x="323640" y="986040"/>
            <a:ext cx="8568720" cy="5394960"/>
          </a:xfrm>
          <a:prstGeom prst="rect">
            <a:avLst/>
          </a:prstGeom>
          <a:noFill/>
          <a:ln w="0">
            <a:noFill/>
          </a:ln>
        </p:spPr>
        <p:style>
          <a:lnRef idx="0"/>
          <a:fillRef idx="0"/>
          <a:effectRef idx="0"/>
          <a:fontRef idx="minor"/>
        </p:style>
      </p:sp>
      <p:sp>
        <p:nvSpPr>
          <p:cNvPr id="330"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331" name="Grupo 14"/>
          <p:cNvGrpSpPr/>
          <p:nvPr/>
        </p:nvGrpSpPr>
        <p:grpSpPr>
          <a:xfrm>
            <a:off x="-496080" y="-27360"/>
            <a:ext cx="2403360" cy="870480"/>
            <a:chOff x="-496080" y="-27360"/>
            <a:chExt cx="2403360" cy="870480"/>
          </a:xfrm>
        </p:grpSpPr>
        <p:pic>
          <p:nvPicPr>
            <p:cNvPr id="332" name="5 Imagen" descr=""/>
            <p:cNvPicPr/>
            <p:nvPr/>
          </p:nvPicPr>
          <p:blipFill>
            <a:blip r:embed="rId1"/>
            <a:stretch/>
          </p:blipFill>
          <p:spPr>
            <a:xfrm>
              <a:off x="-496080" y="-27360"/>
              <a:ext cx="2403360" cy="870480"/>
            </a:xfrm>
            <a:prstGeom prst="rect">
              <a:avLst/>
            </a:prstGeom>
            <a:ln w="0">
              <a:noFill/>
            </a:ln>
          </p:spPr>
        </p:pic>
        <p:sp>
          <p:nvSpPr>
            <p:cNvPr id="333"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919BD77A-A40C-42F5-B5F6-1C2BCD499D72}" type="slidenum">
                <a:rPr b="1" lang="en-US" sz="2800" spc="-1" strike="noStrike">
                  <a:solidFill>
                    <a:srgbClr val="000000"/>
                  </a:solidFill>
                  <a:latin typeface="Agency FB"/>
                  <a:ea typeface="Tahoma"/>
                </a:rPr>
                <a:t>19</a:t>
              </a:fld>
              <a:endParaRPr b="0" lang="es-MX" sz="2800" spc="-1" strike="noStrike">
                <a:latin typeface="Arial"/>
              </a:endParaRPr>
            </a:p>
          </p:txBody>
        </p:sp>
      </p:grpSp>
      <p:sp>
        <p:nvSpPr>
          <p:cNvPr id="334"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pic>
        <p:nvPicPr>
          <p:cNvPr id="335" name="Imagen 10" descr=""/>
          <p:cNvPicPr/>
          <p:nvPr/>
        </p:nvPicPr>
        <p:blipFill>
          <a:blip r:embed="rId2"/>
          <a:stretch/>
        </p:blipFill>
        <p:spPr>
          <a:xfrm>
            <a:off x="8133120" y="44640"/>
            <a:ext cx="975240" cy="840960"/>
          </a:xfrm>
          <a:prstGeom prst="rect">
            <a:avLst/>
          </a:prstGeom>
          <a:ln w="0">
            <a:noFill/>
          </a:ln>
        </p:spPr>
      </p:pic>
      <p:pic>
        <p:nvPicPr>
          <p:cNvPr id="336" name="Imagen 5" descr=""/>
          <p:cNvPicPr/>
          <p:nvPr/>
        </p:nvPicPr>
        <p:blipFill>
          <a:blip r:embed="rId3"/>
          <a:stretch/>
        </p:blipFill>
        <p:spPr>
          <a:xfrm>
            <a:off x="0" y="1132200"/>
            <a:ext cx="9143640" cy="5176800"/>
          </a:xfrm>
          <a:prstGeom prst="rect">
            <a:avLst/>
          </a:prstGeom>
          <a:ln w="0">
            <a:noFill/>
          </a:ln>
        </p:spPr>
      </p:pic>
    </p:spTree>
  </p:cSld>
  <p:transition spd="slow">
    <p:wipe dir="d"/>
  </p:transition>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7"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338" name="2 Marcador de contenido"/>
          <p:cNvSpPr/>
          <p:nvPr/>
        </p:nvSpPr>
        <p:spPr>
          <a:xfrm>
            <a:off x="323640" y="986040"/>
            <a:ext cx="8568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7000"/>
              </a:lnSpc>
              <a:spcBef>
                <a:spcPts val="479"/>
              </a:spcBef>
              <a:spcAft>
                <a:spcPts val="799"/>
              </a:spcAft>
              <a:tabLst>
                <a:tab algn="l" pos="0"/>
              </a:tabLst>
            </a:pPr>
            <a:r>
              <a:rPr b="0" lang="es-MX" sz="2400" spc="-1" strike="noStrike">
                <a:solidFill>
                  <a:srgbClr val="000000"/>
                </a:solidFill>
                <a:latin typeface="Comic Sans MS"/>
              </a:rPr>
              <a:t>Durante el </a:t>
            </a:r>
            <a:r>
              <a:rPr b="1" lang="es-MX" sz="2400" spc="-1" strike="noStrike" u="sng">
                <a:solidFill>
                  <a:srgbClr val="000000"/>
                </a:solidFill>
                <a:uFillTx/>
                <a:latin typeface="Comic Sans MS"/>
              </a:rPr>
              <a:t>Ejercicio Fiscal de 2026 </a:t>
            </a:r>
            <a:r>
              <a:rPr b="0" lang="es-MX" sz="2400" spc="-1" strike="noStrike">
                <a:solidFill>
                  <a:srgbClr val="000000"/>
                </a:solidFill>
                <a:latin typeface="Comic Sans MS"/>
              </a:rPr>
              <a:t>la Tasa de Retención anual a que se refieren los artículos </a:t>
            </a:r>
            <a:r>
              <a:rPr b="1" lang="es-MX" sz="2400" spc="-1" strike="noStrike">
                <a:solidFill>
                  <a:srgbClr val="000000"/>
                </a:solidFill>
                <a:latin typeface="Comic Sans MS"/>
              </a:rPr>
              <a:t>54 y 135</a:t>
            </a:r>
            <a:r>
              <a:rPr b="0" lang="es-MX" sz="2400" spc="-1" strike="noStrike">
                <a:solidFill>
                  <a:srgbClr val="000000"/>
                </a:solidFill>
                <a:latin typeface="Comic Sans MS"/>
              </a:rPr>
              <a:t> de la Ley del Impuesto Sobre la Renta será del </a:t>
            </a:r>
            <a:r>
              <a:rPr b="1" lang="es-MX" sz="2400" spc="-1" strike="noStrike">
                <a:solidFill>
                  <a:srgbClr val="000000"/>
                </a:solidFill>
                <a:latin typeface="Comic Sans MS"/>
              </a:rPr>
              <a:t>0.90</a:t>
            </a:r>
            <a:r>
              <a:rPr b="1" lang="es-MX" sz="2400" spc="-1" strike="noStrike">
                <a:solidFill>
                  <a:srgbClr val="ff0000"/>
                </a:solidFill>
                <a:latin typeface="Comic Sans MS"/>
              </a:rPr>
              <a:t> </a:t>
            </a:r>
            <a:r>
              <a:rPr b="0" lang="es-MX" sz="2400" spc="-1" strike="noStrike">
                <a:solidFill>
                  <a:srgbClr val="000000"/>
                </a:solidFill>
                <a:latin typeface="Comic Sans MS"/>
              </a:rPr>
              <a:t>por ciento.</a:t>
            </a:r>
            <a:endParaRPr b="0" lang="es-MX" sz="2400" spc="-1" strike="noStrike">
              <a:latin typeface="Arial"/>
            </a:endParaRPr>
          </a:p>
        </p:txBody>
      </p:sp>
      <p:sp>
        <p:nvSpPr>
          <p:cNvPr id="339"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340" name="Grupo 14"/>
          <p:cNvGrpSpPr/>
          <p:nvPr/>
        </p:nvGrpSpPr>
        <p:grpSpPr>
          <a:xfrm>
            <a:off x="-496080" y="-74880"/>
            <a:ext cx="2403360" cy="870480"/>
            <a:chOff x="-496080" y="-74880"/>
            <a:chExt cx="2403360" cy="870480"/>
          </a:xfrm>
        </p:grpSpPr>
        <p:pic>
          <p:nvPicPr>
            <p:cNvPr id="341" name="5 Imagen" descr=""/>
            <p:cNvPicPr/>
            <p:nvPr/>
          </p:nvPicPr>
          <p:blipFill>
            <a:blip r:embed="rId1"/>
            <a:stretch/>
          </p:blipFill>
          <p:spPr>
            <a:xfrm>
              <a:off x="-496080" y="-74880"/>
              <a:ext cx="2403360" cy="870480"/>
            </a:xfrm>
            <a:prstGeom prst="rect">
              <a:avLst/>
            </a:prstGeom>
            <a:ln w="0">
              <a:noFill/>
            </a:ln>
          </p:spPr>
        </p:pic>
        <p:sp>
          <p:nvSpPr>
            <p:cNvPr id="342"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07026DF0-D85A-4DB2-ADCB-FC7C9B63F691}" type="slidenum">
                <a:rPr b="1" lang="en-US" sz="2800" spc="-1" strike="noStrike">
                  <a:solidFill>
                    <a:srgbClr val="000000"/>
                  </a:solidFill>
                  <a:latin typeface="Agency FB"/>
                  <a:ea typeface="Tahoma"/>
                </a:rPr>
                <a:t>22</a:t>
              </a:fld>
              <a:endParaRPr b="0" lang="es-MX" sz="2800" spc="-1" strike="noStrike">
                <a:latin typeface="Arial"/>
              </a:endParaRPr>
            </a:p>
          </p:txBody>
        </p:sp>
      </p:grpSp>
      <p:sp>
        <p:nvSpPr>
          <p:cNvPr id="343"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344" name="Rectángulo 3"/>
          <p:cNvSpPr/>
          <p:nvPr/>
        </p:nvSpPr>
        <p:spPr>
          <a:xfrm>
            <a:off x="1058040" y="6840"/>
            <a:ext cx="74599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RETENCION DE ISR POR INTERESES</a:t>
            </a:r>
            <a:endParaRPr b="0" lang="es-MX" sz="3200" spc="-1" strike="noStrike">
              <a:latin typeface="Arial"/>
            </a:endParaRPr>
          </a:p>
        </p:txBody>
      </p:sp>
      <p:pic>
        <p:nvPicPr>
          <p:cNvPr id="345" name="Imagen 10" descr=""/>
          <p:cNvPicPr/>
          <p:nvPr/>
        </p:nvPicPr>
        <p:blipFill>
          <a:blip r:embed="rId2"/>
          <a:stretch/>
        </p:blipFill>
        <p:spPr>
          <a:xfrm>
            <a:off x="8133120" y="44640"/>
            <a:ext cx="975240" cy="840960"/>
          </a:xfrm>
          <a:prstGeom prst="rect">
            <a:avLst/>
          </a:prstGeom>
          <a:ln w="0">
            <a:noFill/>
          </a:ln>
        </p:spPr>
      </p:pic>
      <p:sp>
        <p:nvSpPr>
          <p:cNvPr id="346" name="Título 1"/>
          <p:cNvSpPr/>
          <p:nvPr/>
        </p:nvSpPr>
        <p:spPr>
          <a:xfrm>
            <a:off x="7502760" y="6032520"/>
            <a:ext cx="13896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24 LIF</a:t>
            </a:r>
            <a:endParaRPr b="0" lang="es-MX" sz="2800" spc="-1" strike="noStrike">
              <a:latin typeface="Arial"/>
            </a:endParaRPr>
          </a:p>
        </p:txBody>
      </p:sp>
      <p:graphicFrame>
        <p:nvGraphicFramePr>
          <p:cNvPr id="347" name="Tabla 1"/>
          <p:cNvGraphicFramePr/>
          <p:nvPr/>
        </p:nvGraphicFramePr>
        <p:xfrm>
          <a:off x="454680" y="2850120"/>
          <a:ext cx="8221320" cy="1295640"/>
        </p:xfrm>
        <a:graphic>
          <a:graphicData uri="http://schemas.openxmlformats.org/drawingml/2006/table">
            <a:tbl>
              <a:tblPr/>
              <a:tblGrid>
                <a:gridCol w="2365560"/>
                <a:gridCol w="1069200"/>
                <a:gridCol w="1140840"/>
                <a:gridCol w="1140840"/>
                <a:gridCol w="1140840"/>
                <a:gridCol w="1364040"/>
              </a:tblGrid>
              <a:tr h="278640">
                <a:tc>
                  <a:txBody>
                    <a:bodyPr lIns="3960" rIns="3960" tIns="3960" bIns="0" anchor="b">
                      <a:noAutofit/>
                    </a:bodyPr>
                    <a:p>
                      <a:pPr algn="ctr">
                        <a:lnSpc>
                          <a:spcPct val="100000"/>
                        </a:lnSpc>
                      </a:pPr>
                      <a:r>
                        <a:rPr b="0" lang="es-MX" sz="1800" spc="-1" strike="noStrike">
                          <a:solidFill>
                            <a:srgbClr val="000000"/>
                          </a:solidFill>
                          <a:latin typeface="Calibri"/>
                        </a:rPr>
                        <a:t>Referencia</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ctr">
                        <a:lnSpc>
                          <a:spcPct val="100000"/>
                        </a:lnSpc>
                      </a:pPr>
                      <a:r>
                        <a:rPr b="0" lang="es-MX" sz="1800" spc="-1" strike="noStrike">
                          <a:solidFill>
                            <a:srgbClr val="000000"/>
                          </a:solidFill>
                          <a:latin typeface="Calibri"/>
                        </a:rPr>
                        <a:t>2022</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ctr">
                        <a:lnSpc>
                          <a:spcPct val="100000"/>
                        </a:lnSpc>
                      </a:pPr>
                      <a:r>
                        <a:rPr b="0" lang="es-MX" sz="1800" spc="-1" strike="noStrike">
                          <a:solidFill>
                            <a:srgbClr val="000000"/>
                          </a:solidFill>
                          <a:latin typeface="Calibri"/>
                        </a:rPr>
                        <a:t>2023</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ctr">
                        <a:lnSpc>
                          <a:spcPct val="100000"/>
                        </a:lnSpc>
                      </a:pPr>
                      <a:r>
                        <a:rPr b="0" lang="es-MX" sz="1800" spc="-1" strike="noStrike">
                          <a:solidFill>
                            <a:srgbClr val="000000"/>
                          </a:solidFill>
                          <a:latin typeface="Calibri"/>
                        </a:rPr>
                        <a:t>2024</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ctr">
                        <a:lnSpc>
                          <a:spcPct val="100000"/>
                        </a:lnSpc>
                      </a:pPr>
                      <a:r>
                        <a:rPr b="0" lang="es-MX" sz="1800" spc="-1" strike="noStrike">
                          <a:solidFill>
                            <a:srgbClr val="000000"/>
                          </a:solidFill>
                          <a:latin typeface="Calibri"/>
                        </a:rPr>
                        <a:t>2025</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ctr">
                        <a:lnSpc>
                          <a:spcPct val="100000"/>
                        </a:lnSpc>
                      </a:pPr>
                      <a:r>
                        <a:rPr b="0" lang="es-MX" sz="1800" spc="-1" strike="noStrike">
                          <a:solidFill>
                            <a:srgbClr val="000000"/>
                          </a:solidFill>
                          <a:latin typeface="Calibri"/>
                        </a:rPr>
                        <a:t>2026</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r>
              <a:tr h="278640">
                <a:tc>
                  <a:txBody>
                    <a:bodyPr lIns="3960" rIns="3960" tIns="3960" bIns="0" anchor="b">
                      <a:noAutofit/>
                    </a:bodyPr>
                    <a:p>
                      <a:pPr>
                        <a:lnSpc>
                          <a:spcPct val="100000"/>
                        </a:lnSpc>
                      </a:pPr>
                      <a:r>
                        <a:rPr b="0" lang="es-MX" sz="1800" spc="-1" strike="noStrike">
                          <a:solidFill>
                            <a:srgbClr val="000000"/>
                          </a:solidFill>
                          <a:latin typeface="Calibri"/>
                        </a:rPr>
                        <a:t>Monto del Capital</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12,500,000</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12,500,000</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12,500,000</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12,500,000</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12,500,000</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r>
              <a:tr h="278640">
                <a:tc>
                  <a:txBody>
                    <a:bodyPr lIns="3960" rIns="3960" tIns="3960" bIns="0" anchor="b">
                      <a:noAutofit/>
                    </a:bodyPr>
                    <a:p>
                      <a:pPr>
                        <a:lnSpc>
                          <a:spcPct val="100000"/>
                        </a:lnSpc>
                      </a:pPr>
                      <a:r>
                        <a:rPr b="0" lang="es-MX" sz="1800" spc="-1" strike="noStrike">
                          <a:solidFill>
                            <a:srgbClr val="000000"/>
                          </a:solidFill>
                          <a:latin typeface="Calibri"/>
                        </a:rPr>
                        <a:t>Tasa de Retención de ISR</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0.08%</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0.15%</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0.50%</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0.50%</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0.90%</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r>
              <a:tr h="215280">
                <a:tc>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r>
              <a:tr h="278640">
                <a:tc>
                  <a:txBody>
                    <a:bodyPr lIns="3960" rIns="3960" tIns="3960" bIns="0" anchor="b">
                      <a:noAutofit/>
                    </a:bodyPr>
                    <a:p>
                      <a:pPr>
                        <a:lnSpc>
                          <a:spcPct val="100000"/>
                        </a:lnSpc>
                      </a:pPr>
                      <a:r>
                        <a:rPr b="0" lang="es-MX" sz="1800" spc="-1" strike="noStrike">
                          <a:solidFill>
                            <a:srgbClr val="000000"/>
                          </a:solidFill>
                          <a:latin typeface="Calibri"/>
                        </a:rPr>
                        <a:t>ISR a Retener </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10,000</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18,750</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62,500</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62,500</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xBody>
                    <a:bodyPr lIns="3960" rIns="3960" tIns="3960" bIns="0" anchor="b">
                      <a:noAutofit/>
                    </a:bodyPr>
                    <a:p>
                      <a:pPr algn="r">
                        <a:lnSpc>
                          <a:spcPct val="100000"/>
                        </a:lnSpc>
                      </a:pPr>
                      <a:r>
                        <a:rPr b="0" lang="es-MX" sz="1800" spc="-1" strike="noStrike">
                          <a:solidFill>
                            <a:srgbClr val="000000"/>
                          </a:solidFill>
                          <a:latin typeface="Calibri"/>
                        </a:rPr>
                        <a:t>112,500</a:t>
                      </a:r>
                      <a:endParaRPr b="0" lang="es-MX" sz="1800" spc="-1" strike="noStrike">
                        <a:latin typeface="Arial"/>
                      </a:endParaRPr>
                    </a:p>
                  </a:txBody>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r>
              <a:tr h="215280">
                <a:tc>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c>
                  <a:tcPr anchor="b" marL="3960" marR="3960">
                    <a:lnL w="12240">
                      <a:solidFill>
                        <a:srgbClr val="70ad47"/>
                      </a:solidFill>
                    </a:lnL>
                    <a:lnR w="12240">
                      <a:solidFill>
                        <a:srgbClr val="70ad47"/>
                      </a:solidFill>
                    </a:lnR>
                    <a:lnT w="12240">
                      <a:solidFill>
                        <a:srgbClr val="70ad47"/>
                      </a:solidFill>
                    </a:lnT>
                    <a:lnB w="12240">
                      <a:solidFill>
                        <a:srgbClr val="70ad47"/>
                      </a:solidFill>
                    </a:lnB>
                    <a:noFill/>
                  </a:tcPr>
                </a:tc>
              </a:tr>
            </a:tbl>
          </a:graphicData>
        </a:graphic>
      </p:graphicFrame>
    </p:spTree>
  </p:cSld>
  <p:transition spd="slow">
    <p:wipe dir="d"/>
  </p:transition>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8"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349" name="2 Marcador de contenido"/>
          <p:cNvSpPr/>
          <p:nvPr/>
        </p:nvSpPr>
        <p:spPr>
          <a:xfrm>
            <a:off x="323640" y="986040"/>
            <a:ext cx="8568720" cy="5394960"/>
          </a:xfrm>
          <a:prstGeom prst="rect">
            <a:avLst/>
          </a:prstGeom>
          <a:noFill/>
          <a:ln w="0">
            <a:noFill/>
          </a:ln>
        </p:spPr>
        <p:style>
          <a:lnRef idx="0"/>
          <a:fillRef idx="0"/>
          <a:effectRef idx="0"/>
          <a:fontRef idx="minor"/>
        </p:style>
        <p:txBody>
          <a:bodyPr lIns="90000" rIns="90000" tIns="45000" bIns="45000" anchor="t">
            <a:normAutofit fontScale="94000"/>
          </a:bodyPr>
          <a:p>
            <a:pPr algn="just">
              <a:lnSpc>
                <a:spcPct val="100000"/>
              </a:lnSpc>
              <a:spcBef>
                <a:spcPts val="479"/>
              </a:spcBef>
              <a:tabLst>
                <a:tab algn="l" pos="0"/>
              </a:tabLst>
            </a:pPr>
            <a:r>
              <a:rPr b="0" lang="es-MX" sz="2400" spc="-1" strike="noStrike">
                <a:solidFill>
                  <a:srgbClr val="000000"/>
                </a:solidFill>
                <a:latin typeface="Comic Sans MS"/>
              </a:rPr>
              <a:t>Quienes paguen los intereses a que se refiere el artículo 133 de esta Ley, están </a:t>
            </a:r>
            <a:r>
              <a:rPr b="1" lang="es-MX" sz="2400" spc="-1" strike="noStrike">
                <a:solidFill>
                  <a:srgbClr val="000000"/>
                </a:solidFill>
                <a:latin typeface="Comic Sans MS"/>
              </a:rPr>
              <a:t>obligados a retener y enterar el impuesto </a:t>
            </a:r>
            <a:r>
              <a:rPr b="0" lang="es-MX" sz="2400" spc="-1" strike="noStrike">
                <a:solidFill>
                  <a:srgbClr val="000000"/>
                </a:solidFill>
                <a:latin typeface="Comic Sans MS"/>
              </a:rPr>
              <a:t>aplicando la tasa que al </a:t>
            </a:r>
            <a:r>
              <a:rPr b="1" i="1" lang="es-MX" sz="2400" spc="-1" strike="noStrike">
                <a:solidFill>
                  <a:srgbClr val="000000"/>
                </a:solidFill>
                <a:latin typeface="Comic Sans MS"/>
              </a:rPr>
              <a:t>efecto establezca el Congreso de la Unión </a:t>
            </a:r>
            <a:r>
              <a:rPr b="0" lang="es-MX" sz="2400" spc="-1" strike="noStrike">
                <a:solidFill>
                  <a:srgbClr val="000000"/>
                </a:solidFill>
                <a:latin typeface="Comic Sans MS"/>
              </a:rPr>
              <a:t>para el ejercicio de que se trate en la Ley de Ingresos de la Federación </a:t>
            </a:r>
            <a:r>
              <a:rPr b="1" lang="es-MX" sz="2400" spc="-1" strike="noStrike" u="sng">
                <a:solidFill>
                  <a:srgbClr val="000000"/>
                </a:solidFill>
                <a:uFillTx/>
                <a:latin typeface="Comic Sans MS"/>
              </a:rPr>
              <a:t>sobre el Monto del Capital </a:t>
            </a:r>
            <a:r>
              <a:rPr b="0" lang="es-MX" sz="2400" spc="-1" strike="noStrike">
                <a:solidFill>
                  <a:srgbClr val="000000"/>
                </a:solidFill>
                <a:latin typeface="Comic Sans MS"/>
              </a:rPr>
              <a:t>que dé lugar al pago de los intereses, </a:t>
            </a:r>
            <a:r>
              <a:rPr b="1" lang="es-MX" sz="2400" spc="-1" strike="noStrike">
                <a:solidFill>
                  <a:srgbClr val="000000"/>
                </a:solidFill>
                <a:latin typeface="Comic Sans MS"/>
              </a:rPr>
              <a:t>como Pago Provisional</a:t>
            </a:r>
            <a:r>
              <a:rPr b="0" lang="es-MX" sz="2400" spc="-1" strike="noStrike">
                <a:solidFill>
                  <a:srgbClr val="000000"/>
                </a:solidFill>
                <a:latin typeface="Comic Sans MS"/>
              </a:rPr>
              <a:t>. Tratándose de los intereses señalados en el segundo párrafo del artículo 134 de la misma, la retención se efectuará a la tasa del 20% sobre los intereses nominales.</a:t>
            </a:r>
            <a:endParaRPr b="0" lang="es-MX" sz="2400" spc="-1" strike="noStrike">
              <a:latin typeface="Arial"/>
            </a:endParaRPr>
          </a:p>
          <a:p>
            <a:pPr algn="just">
              <a:lnSpc>
                <a:spcPct val="100000"/>
              </a:lnSpc>
              <a:spcBef>
                <a:spcPts val="479"/>
              </a:spcBef>
              <a:tabLst>
                <a:tab algn="l" pos="0"/>
              </a:tabLst>
            </a:pPr>
            <a:r>
              <a:rPr b="1" lang="es-MX" sz="2400" spc="-1" strike="noStrike" u="sng">
                <a:solidFill>
                  <a:srgbClr val="000000"/>
                </a:solidFill>
                <a:uFillTx/>
                <a:latin typeface="Comic Sans MS"/>
              </a:rPr>
              <a:t>Las Personas Físicas que únicamente </a:t>
            </a:r>
            <a:r>
              <a:rPr b="0" lang="es-MX" sz="2400" spc="-1" strike="noStrike">
                <a:solidFill>
                  <a:srgbClr val="000000"/>
                </a:solidFill>
                <a:latin typeface="Comic Sans MS"/>
              </a:rPr>
              <a:t>obtengan ingresos acumulables de los señalados en este Capítulo, podrán optar por considerar la retención que se efectúe en los términos de este artículo como</a:t>
            </a:r>
            <a:r>
              <a:rPr b="1" lang="es-MX" sz="2400" spc="-1" strike="noStrike">
                <a:solidFill>
                  <a:srgbClr val="000000"/>
                </a:solidFill>
                <a:latin typeface="Comic Sans MS"/>
              </a:rPr>
              <a:t> “</a:t>
            </a:r>
            <a:r>
              <a:rPr b="1" lang="es-MX" sz="2400" spc="-1" strike="noStrike" u="sng">
                <a:solidFill>
                  <a:srgbClr val="000000"/>
                </a:solidFill>
                <a:uFillTx/>
                <a:latin typeface="Comic Sans MS"/>
              </a:rPr>
              <a:t>Pago Definitivo”</a:t>
            </a:r>
            <a:r>
              <a:rPr b="0" lang="es-MX" sz="2400" spc="-1" strike="noStrike">
                <a:solidFill>
                  <a:srgbClr val="000000"/>
                </a:solidFill>
                <a:latin typeface="Comic Sans MS"/>
              </a:rPr>
              <a:t>, siempre que dichos ingresos correspondan al ejercicio de que se trate y </a:t>
            </a:r>
            <a:r>
              <a:rPr b="1" lang="es-MX" sz="2400" spc="-1" strike="noStrike" u="sng">
                <a:solidFill>
                  <a:srgbClr val="000000"/>
                </a:solidFill>
                <a:uFillTx/>
                <a:latin typeface="Comic Sans MS"/>
              </a:rPr>
              <a:t>no excedan de $100,000.00.</a:t>
            </a:r>
            <a:endParaRPr b="0" lang="es-MX" sz="2400" spc="-1" strike="noStrike">
              <a:latin typeface="Arial"/>
            </a:endParaRPr>
          </a:p>
          <a:p>
            <a:pPr algn="just">
              <a:lnSpc>
                <a:spcPct val="107000"/>
              </a:lnSpc>
              <a:spcBef>
                <a:spcPts val="360"/>
              </a:spcBef>
              <a:spcAft>
                <a:spcPts val="799"/>
              </a:spcAft>
              <a:tabLst>
                <a:tab algn="l" pos="0"/>
              </a:tabLst>
            </a:pPr>
            <a:endParaRPr b="0" lang="es-MX" sz="1800" spc="-1" strike="noStrike">
              <a:latin typeface="Arial"/>
            </a:endParaRPr>
          </a:p>
        </p:txBody>
      </p:sp>
      <p:sp>
        <p:nvSpPr>
          <p:cNvPr id="350"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351" name="Grupo 14"/>
          <p:cNvGrpSpPr/>
          <p:nvPr/>
        </p:nvGrpSpPr>
        <p:grpSpPr>
          <a:xfrm>
            <a:off x="-496080" y="-74880"/>
            <a:ext cx="2403360" cy="870480"/>
            <a:chOff x="-496080" y="-74880"/>
            <a:chExt cx="2403360" cy="870480"/>
          </a:xfrm>
        </p:grpSpPr>
        <p:pic>
          <p:nvPicPr>
            <p:cNvPr id="352" name="5 Imagen" descr=""/>
            <p:cNvPicPr/>
            <p:nvPr/>
          </p:nvPicPr>
          <p:blipFill>
            <a:blip r:embed="rId1"/>
            <a:stretch/>
          </p:blipFill>
          <p:spPr>
            <a:xfrm>
              <a:off x="-496080" y="-74880"/>
              <a:ext cx="2403360" cy="870480"/>
            </a:xfrm>
            <a:prstGeom prst="rect">
              <a:avLst/>
            </a:prstGeom>
            <a:ln w="0">
              <a:noFill/>
            </a:ln>
          </p:spPr>
        </p:pic>
        <p:sp>
          <p:nvSpPr>
            <p:cNvPr id="353"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C3334E57-122B-468F-A4CD-C2B0A05371D6}" type="slidenum">
                <a:rPr b="1" lang="en-US" sz="2800" spc="-1" strike="noStrike">
                  <a:solidFill>
                    <a:srgbClr val="000000"/>
                  </a:solidFill>
                  <a:latin typeface="Agency FB"/>
                  <a:ea typeface="Tahoma"/>
                </a:rPr>
                <a:t>23</a:t>
              </a:fld>
              <a:endParaRPr b="0" lang="es-MX" sz="2800" spc="-1" strike="noStrike">
                <a:latin typeface="Arial"/>
              </a:endParaRPr>
            </a:p>
          </p:txBody>
        </p:sp>
      </p:grpSp>
      <p:sp>
        <p:nvSpPr>
          <p:cNvPr id="354"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355" name="Rectángulo 3"/>
          <p:cNvSpPr/>
          <p:nvPr/>
        </p:nvSpPr>
        <p:spPr>
          <a:xfrm>
            <a:off x="1058040" y="6840"/>
            <a:ext cx="74599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RETENCION DE ISR POR INTERESES</a:t>
            </a:r>
            <a:endParaRPr b="0" lang="es-MX" sz="3200" spc="-1" strike="noStrike">
              <a:latin typeface="Arial"/>
            </a:endParaRPr>
          </a:p>
        </p:txBody>
      </p:sp>
      <p:pic>
        <p:nvPicPr>
          <p:cNvPr id="356" name="Imagen 10" descr=""/>
          <p:cNvPicPr/>
          <p:nvPr/>
        </p:nvPicPr>
        <p:blipFill>
          <a:blip r:embed="rId2"/>
          <a:stretch/>
        </p:blipFill>
        <p:spPr>
          <a:xfrm>
            <a:off x="8133120" y="44640"/>
            <a:ext cx="975240" cy="840960"/>
          </a:xfrm>
          <a:prstGeom prst="rect">
            <a:avLst/>
          </a:prstGeom>
          <a:ln w="0">
            <a:noFill/>
          </a:ln>
        </p:spPr>
      </p:pic>
      <p:sp>
        <p:nvSpPr>
          <p:cNvPr id="357" name="Título 1"/>
          <p:cNvSpPr/>
          <p:nvPr/>
        </p:nvSpPr>
        <p:spPr>
          <a:xfrm>
            <a:off x="7502760" y="6032520"/>
            <a:ext cx="13896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24 LIF</a:t>
            </a:r>
            <a:endParaRPr b="0" lang="es-MX" sz="2800" spc="-1" strike="noStrike">
              <a:latin typeface="Arial"/>
            </a:endParaRPr>
          </a:p>
        </p:txBody>
      </p:sp>
    </p:spTree>
  </p:cSld>
  <p:transition spd="slow">
    <p:wipe dir="d"/>
  </p:transition>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8"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359" name="2 Marcador de contenido"/>
          <p:cNvSpPr/>
          <p:nvPr/>
        </p:nvSpPr>
        <p:spPr>
          <a:xfrm>
            <a:off x="323640" y="836640"/>
            <a:ext cx="8568720" cy="5394960"/>
          </a:xfrm>
          <a:prstGeom prst="rect">
            <a:avLst/>
          </a:prstGeom>
          <a:noFill/>
          <a:ln w="0">
            <a:noFill/>
          </a:ln>
        </p:spPr>
        <p:style>
          <a:lnRef idx="0"/>
          <a:fillRef idx="0"/>
          <a:effectRef idx="0"/>
          <a:fontRef idx="minor"/>
        </p:style>
        <p:txBody>
          <a:bodyPr lIns="90000" rIns="90000" tIns="45000" bIns="45000" anchor="t">
            <a:normAutofit fontScale="99000"/>
          </a:bodyPr>
          <a:p>
            <a:pPr algn="just">
              <a:lnSpc>
                <a:spcPct val="107000"/>
              </a:lnSpc>
              <a:spcBef>
                <a:spcPts val="479"/>
              </a:spcBef>
              <a:spcAft>
                <a:spcPts val="799"/>
              </a:spcAft>
              <a:tabLst>
                <a:tab algn="l" pos="0"/>
              </a:tabLst>
            </a:pPr>
            <a:r>
              <a:rPr b="1" lang="es-MX" sz="2400" spc="-1" strike="noStrike">
                <a:solidFill>
                  <a:srgbClr val="000000"/>
                </a:solidFill>
                <a:latin typeface="Comic Sans MS"/>
                <a:ea typeface="Calibri"/>
              </a:rPr>
              <a:t>AGAPES con ingresos hasta 900 mil pesos, EXENTOS.</a:t>
            </a:r>
            <a:endParaRPr b="0" lang="es-MX" sz="2400" spc="-1" strike="noStrike">
              <a:latin typeface="Arial"/>
            </a:endParaRPr>
          </a:p>
          <a:p>
            <a:pPr algn="just">
              <a:lnSpc>
                <a:spcPct val="107000"/>
              </a:lnSpc>
              <a:spcBef>
                <a:spcPts val="561"/>
              </a:spcBef>
              <a:spcAft>
                <a:spcPts val="799"/>
              </a:spcAft>
              <a:tabLst>
                <a:tab algn="l" pos="0"/>
              </a:tabLst>
            </a:pPr>
            <a:r>
              <a:rPr b="0" lang="es-MX" sz="2400" spc="-1" strike="noStrike">
                <a:solidFill>
                  <a:srgbClr val="000000"/>
                </a:solidFill>
                <a:latin typeface="Comic Sans MS"/>
                <a:ea typeface="Calibri"/>
              </a:rPr>
              <a:t>Para efectos de lo dispuesto por el artículo 113-E, noveno párrafo de la Ley del Impuesto Sobre la Renta, las Personas Físicas que se dediquen exclusivamente a las actividades Agrícolas, Ganaderas, Pesqueras y Silvícolas, que tributen conforme a las Sección IV, Capítulo II, del Título IV de la Ley del Impuesto Sobre la Renta </a:t>
            </a:r>
            <a:r>
              <a:rPr b="1" lang="es-MX" sz="2400" spc="-1" strike="noStrike">
                <a:solidFill>
                  <a:srgbClr val="000000"/>
                </a:solidFill>
                <a:latin typeface="Comic Sans MS"/>
                <a:ea typeface="Calibri"/>
              </a:rPr>
              <a:t>(RESICOS)</a:t>
            </a:r>
            <a:r>
              <a:rPr b="0" lang="es-MX" sz="2400" spc="-1" strike="noStrike">
                <a:solidFill>
                  <a:srgbClr val="000000"/>
                </a:solidFill>
                <a:latin typeface="Comic Sans MS"/>
                <a:ea typeface="Calibri"/>
              </a:rPr>
              <a:t>, cuyos ingresos en el ejercicio </a:t>
            </a:r>
            <a:r>
              <a:rPr b="1" lang="es-MX" sz="2800" spc="-1" strike="noStrike" u="sng">
                <a:solidFill>
                  <a:srgbClr val="000000"/>
                </a:solidFill>
                <a:uFillTx/>
                <a:latin typeface="Comic Sans MS"/>
                <a:ea typeface="Calibri"/>
              </a:rPr>
              <a:t>excedan de $ 900 Mil Pesos </a:t>
            </a:r>
            <a:r>
              <a:rPr b="0" lang="es-MX" sz="2400" spc="-1" strike="noStrike">
                <a:solidFill>
                  <a:srgbClr val="000000"/>
                </a:solidFill>
                <a:latin typeface="Comic Sans MS"/>
                <a:ea typeface="Calibri"/>
              </a:rPr>
              <a:t>efectivamente Cobrados, </a:t>
            </a:r>
            <a:r>
              <a:rPr b="1" lang="es-MX" sz="2400" spc="-1" strike="noStrike">
                <a:solidFill>
                  <a:srgbClr val="000000"/>
                </a:solidFill>
                <a:latin typeface="Comic Sans MS"/>
                <a:ea typeface="Calibri"/>
              </a:rPr>
              <a:t>deberán pagar </a:t>
            </a:r>
            <a:r>
              <a:rPr b="0" lang="es-MX" sz="2400" spc="-1" strike="noStrike">
                <a:solidFill>
                  <a:srgbClr val="000000"/>
                </a:solidFill>
                <a:latin typeface="Comic Sans MS"/>
                <a:ea typeface="Calibri"/>
              </a:rPr>
              <a:t>el Impuesto Sobre la Renta conforme a dicha Sección </a:t>
            </a:r>
            <a:r>
              <a:rPr b="1" lang="es-MX" sz="2400" spc="-1" strike="noStrike" u="sng">
                <a:solidFill>
                  <a:srgbClr val="000000"/>
                </a:solidFill>
                <a:uFillTx/>
                <a:latin typeface="Comic Sans MS"/>
                <a:ea typeface="Calibri"/>
              </a:rPr>
              <a:t>“únicamente” </a:t>
            </a:r>
            <a:r>
              <a:rPr b="0" lang="es-MX" sz="2400" spc="-1" strike="noStrike">
                <a:solidFill>
                  <a:srgbClr val="000000"/>
                </a:solidFill>
                <a:latin typeface="Comic Sans MS"/>
                <a:ea typeface="Calibri"/>
              </a:rPr>
              <a:t>por el monto que </a:t>
            </a:r>
            <a:r>
              <a:rPr b="1" lang="es-MX" sz="2800" spc="-1" strike="noStrike">
                <a:solidFill>
                  <a:srgbClr val="000000"/>
                </a:solidFill>
                <a:latin typeface="Comic Sans MS"/>
                <a:ea typeface="Calibri"/>
              </a:rPr>
              <a:t>exceda</a:t>
            </a:r>
            <a:r>
              <a:rPr b="0" lang="es-MX" sz="2400" spc="-1" strike="noStrike">
                <a:solidFill>
                  <a:srgbClr val="000000"/>
                </a:solidFill>
                <a:latin typeface="Comic Sans MS"/>
                <a:ea typeface="Calibri"/>
              </a:rPr>
              <a:t> dicho límite.</a:t>
            </a:r>
            <a:endParaRPr b="0" lang="es-MX" sz="2400" spc="-1" strike="noStrike">
              <a:latin typeface="Arial"/>
            </a:endParaRPr>
          </a:p>
          <a:p>
            <a:pPr algn="just">
              <a:lnSpc>
                <a:spcPct val="107000"/>
              </a:lnSpc>
              <a:spcBef>
                <a:spcPts val="479"/>
              </a:spcBef>
              <a:spcAft>
                <a:spcPts val="799"/>
              </a:spcAft>
              <a:tabLst>
                <a:tab algn="l" pos="0"/>
              </a:tabLst>
            </a:pPr>
            <a:r>
              <a:rPr b="1" lang="es-MX" sz="2400" spc="-1" strike="noStrike">
                <a:solidFill>
                  <a:srgbClr val="000000"/>
                </a:solidFill>
                <a:latin typeface="Comic Sans MS"/>
                <a:ea typeface="Calibri"/>
              </a:rPr>
              <a:t> </a:t>
            </a:r>
            <a:endParaRPr b="0" lang="es-MX" sz="2400" spc="-1" strike="noStrike">
              <a:latin typeface="Arial"/>
            </a:endParaRPr>
          </a:p>
        </p:txBody>
      </p:sp>
      <p:sp>
        <p:nvSpPr>
          <p:cNvPr id="360"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361" name="Grupo 14"/>
          <p:cNvGrpSpPr/>
          <p:nvPr/>
        </p:nvGrpSpPr>
        <p:grpSpPr>
          <a:xfrm>
            <a:off x="-496080" y="-27360"/>
            <a:ext cx="2403360" cy="870480"/>
            <a:chOff x="-496080" y="-27360"/>
            <a:chExt cx="2403360" cy="870480"/>
          </a:xfrm>
        </p:grpSpPr>
        <p:pic>
          <p:nvPicPr>
            <p:cNvPr id="362" name="5 Imagen" descr=""/>
            <p:cNvPicPr/>
            <p:nvPr/>
          </p:nvPicPr>
          <p:blipFill>
            <a:blip r:embed="rId1"/>
            <a:stretch/>
          </p:blipFill>
          <p:spPr>
            <a:xfrm>
              <a:off x="-496080" y="-27360"/>
              <a:ext cx="2403360" cy="870480"/>
            </a:xfrm>
            <a:prstGeom prst="rect">
              <a:avLst/>
            </a:prstGeom>
            <a:ln w="0">
              <a:noFill/>
            </a:ln>
          </p:spPr>
        </p:pic>
        <p:sp>
          <p:nvSpPr>
            <p:cNvPr id="363"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70384568-FF95-4E77-9C51-D81A5E751BB2}" type="slidenum">
                <a:rPr b="1" lang="en-US" sz="2800" spc="-1" strike="noStrike">
                  <a:solidFill>
                    <a:srgbClr val="000000"/>
                  </a:solidFill>
                  <a:latin typeface="Agency FB"/>
                  <a:ea typeface="Tahoma"/>
                </a:rPr>
                <a:t>24</a:t>
              </a:fld>
              <a:endParaRPr b="0" lang="es-MX" sz="2800" spc="-1" strike="noStrike">
                <a:latin typeface="Arial"/>
              </a:endParaRPr>
            </a:p>
          </p:txBody>
        </p:sp>
      </p:grpSp>
      <p:sp>
        <p:nvSpPr>
          <p:cNvPr id="364"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365" name="Rectángulo 3"/>
          <p:cNvSpPr/>
          <p:nvPr/>
        </p:nvSpPr>
        <p:spPr>
          <a:xfrm>
            <a:off x="3466080" y="6840"/>
            <a:ext cx="264384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RESICOS PF</a:t>
            </a:r>
            <a:endParaRPr b="0" lang="es-MX" sz="3200" spc="-1" strike="noStrike">
              <a:latin typeface="Arial"/>
            </a:endParaRPr>
          </a:p>
        </p:txBody>
      </p:sp>
      <p:pic>
        <p:nvPicPr>
          <p:cNvPr id="366" name="Imagen 10" descr=""/>
          <p:cNvPicPr/>
          <p:nvPr/>
        </p:nvPicPr>
        <p:blipFill>
          <a:blip r:embed="rId2"/>
          <a:stretch/>
        </p:blipFill>
        <p:spPr>
          <a:xfrm>
            <a:off x="8133120" y="44640"/>
            <a:ext cx="975240" cy="840960"/>
          </a:xfrm>
          <a:prstGeom prst="rect">
            <a:avLst/>
          </a:prstGeom>
          <a:ln w="0">
            <a:noFill/>
          </a:ln>
        </p:spPr>
      </p:pic>
      <p:sp>
        <p:nvSpPr>
          <p:cNvPr id="367" name="CuadroTexto 11"/>
          <p:cNvSpPr/>
          <p:nvPr/>
        </p:nvSpPr>
        <p:spPr>
          <a:xfrm>
            <a:off x="459000" y="5847480"/>
            <a:ext cx="2816640" cy="455400"/>
          </a:xfrm>
          <a:prstGeom prst="rect">
            <a:avLst/>
          </a:prstGeom>
          <a:noFill/>
          <a:ln w="0">
            <a:solidFill>
              <a:srgbClr val="5b9bd5"/>
            </a:solidFill>
          </a:ln>
        </p:spPr>
        <p:style>
          <a:lnRef idx="0"/>
          <a:fillRef idx="0"/>
          <a:effectRef idx="0"/>
          <a:fontRef idx="minor"/>
        </p:style>
        <p:txBody>
          <a:bodyPr lIns="90000" rIns="90000" tIns="45000" bIns="45000" anchor="t">
            <a:spAutoFit/>
          </a:bodyPr>
          <a:p>
            <a:pPr>
              <a:lnSpc>
                <a:spcPct val="100000"/>
              </a:lnSpc>
            </a:pPr>
            <a:r>
              <a:rPr b="0" lang="es-MX" sz="2400" spc="-1" strike="noStrike">
                <a:solidFill>
                  <a:srgbClr val="000000"/>
                </a:solidFill>
                <a:latin typeface="Comic Sans MS"/>
              </a:rPr>
              <a:t>Regla 3.13. 11 RMF</a:t>
            </a:r>
            <a:endParaRPr b="0" lang="es-MX" sz="2400" spc="-1" strike="noStrike">
              <a:latin typeface="Arial"/>
            </a:endParaRPr>
          </a:p>
        </p:txBody>
      </p:sp>
      <p:sp>
        <p:nvSpPr>
          <p:cNvPr id="368" name="CuadroTexto 13"/>
          <p:cNvSpPr/>
          <p:nvPr/>
        </p:nvSpPr>
        <p:spPr>
          <a:xfrm>
            <a:off x="7344360" y="6009120"/>
            <a:ext cx="1656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25-II LIF</a:t>
            </a:r>
            <a:endParaRPr b="0" lang="es-MX" sz="2800" spc="-1" strike="noStrike">
              <a:latin typeface="Arial"/>
            </a:endParaRPr>
          </a:p>
        </p:txBody>
      </p:sp>
    </p:spTree>
  </p:cSld>
  <p:transition spd="slow">
    <p:wipe dir="d"/>
  </p:transition>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9"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370" name="2 Marcador de contenido"/>
          <p:cNvSpPr/>
          <p:nvPr/>
        </p:nvSpPr>
        <p:spPr>
          <a:xfrm>
            <a:off x="323640" y="836640"/>
            <a:ext cx="8568720" cy="5394960"/>
          </a:xfrm>
          <a:prstGeom prst="rect">
            <a:avLst/>
          </a:prstGeom>
          <a:noFill/>
          <a:ln w="0">
            <a:noFill/>
          </a:ln>
        </p:spPr>
        <p:style>
          <a:lnRef idx="0"/>
          <a:fillRef idx="0"/>
          <a:effectRef idx="0"/>
          <a:fontRef idx="minor"/>
        </p:style>
        <p:txBody>
          <a:bodyPr lIns="90000" rIns="90000" tIns="45000" bIns="45000" anchor="t">
            <a:normAutofit/>
          </a:bodyPr>
          <a:p>
            <a:pPr marL="343080" indent="-343080" algn="just">
              <a:lnSpc>
                <a:spcPct val="100000"/>
              </a:lnSpc>
              <a:spcBef>
                <a:spcPts val="479"/>
              </a:spcBef>
              <a:buClr>
                <a:srgbClr val="000000"/>
              </a:buClr>
              <a:buFont typeface="Arial"/>
              <a:buAutoNum type="alphaLcParenR"/>
            </a:pPr>
            <a:r>
              <a:rPr b="1" lang="es-MX" sz="2400" spc="-1" strike="noStrike" u="sng">
                <a:solidFill>
                  <a:srgbClr val="000000"/>
                </a:solidFill>
                <a:uFillTx/>
                <a:latin typeface="Comic Sans MS"/>
              </a:rPr>
              <a:t>750 MDP </a:t>
            </a:r>
            <a:r>
              <a:rPr b="0" lang="es-MX" sz="2400" spc="-1" strike="noStrike">
                <a:solidFill>
                  <a:srgbClr val="000000"/>
                </a:solidFill>
                <a:latin typeface="Comic Sans MS"/>
              </a:rPr>
              <a:t>para Proyectos de Inversión en </a:t>
            </a:r>
            <a:r>
              <a:rPr b="1" lang="es-MX" sz="2400" spc="-1" strike="noStrike" u="sng">
                <a:solidFill>
                  <a:srgbClr val="000000"/>
                </a:solidFill>
                <a:uFillTx/>
                <a:latin typeface="Comic Sans MS"/>
              </a:rPr>
              <a:t>Producción</a:t>
            </a:r>
            <a:r>
              <a:rPr b="0" lang="es-MX" sz="2400" spc="-1" strike="noStrike">
                <a:solidFill>
                  <a:srgbClr val="000000"/>
                </a:solidFill>
                <a:latin typeface="Comic Sans MS"/>
              </a:rPr>
              <a:t> Cinematográfica Nacional, sin exceder de 25 MDP por cada contribuyente o Proyecto de Inversión,</a:t>
            </a:r>
            <a:endParaRPr b="0" lang="es-MX" sz="2400" spc="-1" strike="noStrike">
              <a:latin typeface="Arial"/>
            </a:endParaRPr>
          </a:p>
          <a:p>
            <a:pPr algn="just">
              <a:lnSpc>
                <a:spcPct val="100000"/>
              </a:lnSpc>
              <a:spcBef>
                <a:spcPts val="241"/>
              </a:spcBef>
            </a:pPr>
            <a:endParaRPr b="0" lang="es-MX" sz="1200" spc="-1" strike="noStrike">
              <a:latin typeface="Arial"/>
            </a:endParaRPr>
          </a:p>
          <a:p>
            <a:pPr marL="343080" indent="-343080" algn="just">
              <a:lnSpc>
                <a:spcPct val="100000"/>
              </a:lnSpc>
              <a:spcBef>
                <a:spcPts val="479"/>
              </a:spcBef>
              <a:buClr>
                <a:srgbClr val="000000"/>
              </a:buClr>
              <a:buFont typeface="Arial"/>
              <a:buAutoNum type="alphaLcParenR"/>
            </a:pPr>
            <a:r>
              <a:rPr b="1" lang="es-MX" sz="2400" spc="-1" strike="noStrike" u="sng">
                <a:solidFill>
                  <a:srgbClr val="000000"/>
                </a:solidFill>
                <a:uFillTx/>
                <a:latin typeface="Comic Sans MS"/>
              </a:rPr>
              <a:t>65 MDP </a:t>
            </a:r>
            <a:r>
              <a:rPr b="0" lang="es-MX" sz="2400" spc="-1" strike="noStrike">
                <a:solidFill>
                  <a:srgbClr val="000000"/>
                </a:solidFill>
                <a:latin typeface="Comic Sans MS"/>
              </a:rPr>
              <a:t>en Proyectos de Inversión en la </a:t>
            </a:r>
            <a:r>
              <a:rPr b="1" lang="es-MX" sz="2400" spc="-1" strike="noStrike" u="sng">
                <a:solidFill>
                  <a:srgbClr val="000000"/>
                </a:solidFill>
                <a:uFillTx/>
                <a:latin typeface="Comic Sans MS"/>
              </a:rPr>
              <a:t>Distribución</a:t>
            </a:r>
            <a:r>
              <a:rPr b="0" lang="es-MX" sz="2400" spc="-1" strike="noStrike">
                <a:solidFill>
                  <a:srgbClr val="000000"/>
                </a:solidFill>
                <a:latin typeface="Comic Sans MS"/>
              </a:rPr>
              <a:t> de Películas Cinematográficas, sin exceder de 3 MDP por cada Contribuyente o Proyecto de Inversión,</a:t>
            </a:r>
            <a:endParaRPr b="0" lang="es-MX" sz="2400" spc="-1" strike="noStrike">
              <a:latin typeface="Arial"/>
            </a:endParaRPr>
          </a:p>
          <a:p>
            <a:pPr algn="just">
              <a:lnSpc>
                <a:spcPct val="100000"/>
              </a:lnSpc>
              <a:spcBef>
                <a:spcPts val="241"/>
              </a:spcBef>
            </a:pPr>
            <a:endParaRPr b="0" lang="es-MX" sz="1200" spc="-1" strike="noStrike">
              <a:latin typeface="Arial"/>
            </a:endParaRPr>
          </a:p>
          <a:p>
            <a:pPr marL="343080" indent="-343080" algn="just">
              <a:lnSpc>
                <a:spcPct val="100000"/>
              </a:lnSpc>
              <a:spcBef>
                <a:spcPts val="479"/>
              </a:spcBef>
              <a:buClr>
                <a:srgbClr val="000000"/>
              </a:buClr>
              <a:buFont typeface="Arial"/>
              <a:buAutoNum type="alphaLcParenR"/>
            </a:pPr>
            <a:r>
              <a:rPr b="1" lang="es-MX" sz="2400" spc="-1" strike="noStrike" u="sng">
                <a:solidFill>
                  <a:srgbClr val="000000"/>
                </a:solidFill>
                <a:uFillTx/>
                <a:latin typeface="Comic Sans MS"/>
              </a:rPr>
              <a:t>250 MDP </a:t>
            </a:r>
            <a:r>
              <a:rPr b="0" lang="es-MX" sz="2400" spc="-1" strike="noStrike">
                <a:solidFill>
                  <a:srgbClr val="000000"/>
                </a:solidFill>
                <a:latin typeface="Comic Sans MS"/>
              </a:rPr>
              <a:t>para Proyectos de Inversión en la Producción Teatral Nacional, en la Publicación de Obras Literarias Nacionales, Artes Visuales, Danza, Música en los Campos Específicos de Dirección de Orquesta, Ejecución Instrumental y Vocal de la Música de Concierto y Jazz</a:t>
            </a:r>
            <a:endParaRPr b="0" lang="es-MX" sz="2400" spc="-1" strike="noStrike">
              <a:latin typeface="Arial"/>
            </a:endParaRPr>
          </a:p>
          <a:p>
            <a:pPr algn="just">
              <a:lnSpc>
                <a:spcPct val="107000"/>
              </a:lnSpc>
              <a:spcBef>
                <a:spcPts val="241"/>
              </a:spcBef>
              <a:spcAft>
                <a:spcPts val="799"/>
              </a:spcAft>
              <a:tabLst>
                <a:tab algn="l" pos="0"/>
              </a:tabLst>
            </a:pPr>
            <a:endParaRPr b="0" lang="es-MX" sz="1200" spc="-1" strike="noStrike">
              <a:latin typeface="Arial"/>
            </a:endParaRPr>
          </a:p>
        </p:txBody>
      </p:sp>
      <p:sp>
        <p:nvSpPr>
          <p:cNvPr id="371"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372" name="Grupo 14"/>
          <p:cNvGrpSpPr/>
          <p:nvPr/>
        </p:nvGrpSpPr>
        <p:grpSpPr>
          <a:xfrm>
            <a:off x="-496080" y="-27360"/>
            <a:ext cx="2403360" cy="870480"/>
            <a:chOff x="-496080" y="-27360"/>
            <a:chExt cx="2403360" cy="870480"/>
          </a:xfrm>
        </p:grpSpPr>
        <p:pic>
          <p:nvPicPr>
            <p:cNvPr id="373" name="5 Imagen" descr=""/>
            <p:cNvPicPr/>
            <p:nvPr/>
          </p:nvPicPr>
          <p:blipFill>
            <a:blip r:embed="rId1"/>
            <a:stretch/>
          </p:blipFill>
          <p:spPr>
            <a:xfrm>
              <a:off x="-496080" y="-27360"/>
              <a:ext cx="2403360" cy="870480"/>
            </a:xfrm>
            <a:prstGeom prst="rect">
              <a:avLst/>
            </a:prstGeom>
            <a:ln w="0">
              <a:noFill/>
            </a:ln>
          </p:spPr>
        </p:pic>
        <p:sp>
          <p:nvSpPr>
            <p:cNvPr id="374"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7BE1FB89-5B9A-4479-A94C-16432FA61114}" type="slidenum">
                <a:rPr b="1" lang="en-US" sz="2800" spc="-1" strike="noStrike">
                  <a:solidFill>
                    <a:srgbClr val="000000"/>
                  </a:solidFill>
                  <a:latin typeface="Agency FB"/>
                  <a:ea typeface="Tahoma"/>
                </a:rPr>
                <a:t>25</a:t>
              </a:fld>
              <a:endParaRPr b="0" lang="es-MX" sz="2800" spc="-1" strike="noStrike">
                <a:latin typeface="Arial"/>
              </a:endParaRPr>
            </a:p>
          </p:txBody>
        </p:sp>
      </p:grpSp>
      <p:sp>
        <p:nvSpPr>
          <p:cNvPr id="375"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376" name="Rectángulo 3"/>
          <p:cNvSpPr/>
          <p:nvPr/>
        </p:nvSpPr>
        <p:spPr>
          <a:xfrm>
            <a:off x="923760" y="6840"/>
            <a:ext cx="77281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ESTIMULOS AL CINE,TEATRO, MUSICA</a:t>
            </a:r>
            <a:endParaRPr b="0" lang="es-MX" sz="3200" spc="-1" strike="noStrike">
              <a:latin typeface="Arial"/>
            </a:endParaRPr>
          </a:p>
        </p:txBody>
      </p:sp>
      <p:pic>
        <p:nvPicPr>
          <p:cNvPr id="377" name="Imagen 10" descr=""/>
          <p:cNvPicPr/>
          <p:nvPr/>
        </p:nvPicPr>
        <p:blipFill>
          <a:blip r:embed="rId2"/>
          <a:stretch/>
        </p:blipFill>
        <p:spPr>
          <a:xfrm>
            <a:off x="8133120" y="44640"/>
            <a:ext cx="975240" cy="840960"/>
          </a:xfrm>
          <a:prstGeom prst="rect">
            <a:avLst/>
          </a:prstGeom>
          <a:ln w="0">
            <a:noFill/>
          </a:ln>
        </p:spPr>
      </p:pic>
      <p:sp>
        <p:nvSpPr>
          <p:cNvPr id="378" name="CuadroTexto 13"/>
          <p:cNvSpPr/>
          <p:nvPr/>
        </p:nvSpPr>
        <p:spPr>
          <a:xfrm>
            <a:off x="7344360" y="6009120"/>
            <a:ext cx="1656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25-III LIF</a:t>
            </a:r>
            <a:endParaRPr b="0" lang="es-MX" sz="2800" spc="-1" strike="noStrike">
              <a:latin typeface="Arial"/>
            </a:endParaRPr>
          </a:p>
        </p:txBody>
      </p:sp>
      <p:pic>
        <p:nvPicPr>
          <p:cNvPr id="379" name="Imagen 18" descr=""/>
          <p:cNvPicPr/>
          <p:nvPr/>
        </p:nvPicPr>
        <p:blipFill>
          <a:blip r:embed="rId3"/>
          <a:stretch/>
        </p:blipFill>
        <p:spPr>
          <a:xfrm>
            <a:off x="749160" y="5447880"/>
            <a:ext cx="1904040" cy="1066320"/>
          </a:xfrm>
          <a:prstGeom prst="rect">
            <a:avLst/>
          </a:prstGeom>
          <a:ln w="0">
            <a:noFill/>
          </a:ln>
        </p:spPr>
      </p:pic>
    </p:spTree>
  </p:cSld>
  <p:transition spd="slow">
    <p:wipe dir="d"/>
  </p:transition>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0"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381" name="2 Marcador de contenido"/>
          <p:cNvSpPr/>
          <p:nvPr/>
        </p:nvSpPr>
        <p:spPr>
          <a:xfrm>
            <a:off x="323640" y="986040"/>
            <a:ext cx="8568720" cy="5394960"/>
          </a:xfrm>
          <a:prstGeom prst="rect">
            <a:avLst/>
          </a:prstGeom>
          <a:noFill/>
          <a:ln w="0">
            <a:noFill/>
          </a:ln>
        </p:spPr>
        <p:style>
          <a:lnRef idx="0"/>
          <a:fillRef idx="0"/>
          <a:effectRef idx="0"/>
          <a:fontRef idx="minor"/>
        </p:style>
        <p:txBody>
          <a:bodyPr lIns="90000" rIns="90000" tIns="45000" bIns="45000" anchor="t">
            <a:normAutofit fontScale="89000"/>
          </a:bodyPr>
          <a:p>
            <a:pPr algn="just">
              <a:lnSpc>
                <a:spcPct val="107000"/>
              </a:lnSpc>
              <a:spcBef>
                <a:spcPts val="479"/>
              </a:spcBef>
              <a:spcAft>
                <a:spcPts val="799"/>
              </a:spcAft>
              <a:tabLst>
                <a:tab algn="l" pos="0"/>
              </a:tabLst>
            </a:pPr>
            <a:r>
              <a:rPr b="1" lang="es-MX" sz="2400" spc="-1" strike="noStrike">
                <a:solidFill>
                  <a:srgbClr val="000000"/>
                </a:solidFill>
                <a:latin typeface="Comic Sans MS"/>
                <a:ea typeface="Calibri"/>
              </a:rPr>
              <a:t>Plataformas Digitales de Intermediación: </a:t>
            </a:r>
            <a:r>
              <a:rPr b="0" lang="es-MX" sz="2400" spc="-1" strike="noStrike">
                <a:solidFill>
                  <a:srgbClr val="000000"/>
                </a:solidFill>
                <a:latin typeface="Comic Sans MS"/>
                <a:ea typeface="Calibri"/>
              </a:rPr>
              <a:t>Se propone establecer una tasa de retención de ISR del 4% a las personas morales que obtengan ingresos por la </a:t>
            </a:r>
            <a:r>
              <a:rPr b="1" lang="es-MX" sz="2400" spc="-1" strike="noStrike">
                <a:solidFill>
                  <a:srgbClr val="000000"/>
                </a:solidFill>
                <a:latin typeface="Comic Sans MS"/>
                <a:ea typeface="Calibri"/>
              </a:rPr>
              <a:t>enajenación de bienes y prestación de servicios </a:t>
            </a:r>
            <a:r>
              <a:rPr b="0" lang="es-MX" sz="2400" spc="-1" strike="noStrike">
                <a:solidFill>
                  <a:srgbClr val="000000"/>
                </a:solidFill>
                <a:latin typeface="Comic Sans MS"/>
                <a:ea typeface="Calibri"/>
              </a:rPr>
              <a:t>por internet mediante plataformas tecnológicas y, en caso de que no proporcionen su RFC, se aplicará la tasa de retención del 20%.</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Las Personas Morales Residentes en México o Residentes en el Extranjero con o sin Establecimiento Permanente en el País, así como las Entidades o Figuras Jurídicas Extranjeras que proporcionen de manera directa o indirecta el Uso de Plataformas Tecnológicas, Aplicaciones Informáticas o Similares en </a:t>
            </a:r>
            <a:r>
              <a:rPr b="1" i="1" lang="es-MX" sz="2400" spc="-1" strike="noStrike">
                <a:solidFill>
                  <a:srgbClr val="000000"/>
                </a:solidFill>
                <a:latin typeface="Comic Sans MS"/>
                <a:ea typeface="Calibri"/>
              </a:rPr>
              <a:t>“sustitución” </a:t>
            </a:r>
            <a:r>
              <a:rPr b="0" lang="es-MX" sz="2400" spc="-1" strike="noStrike">
                <a:solidFill>
                  <a:srgbClr val="000000"/>
                </a:solidFill>
                <a:latin typeface="Comic Sans MS"/>
                <a:ea typeface="Calibri"/>
              </a:rPr>
              <a:t>de la tasa de Retención a que se refiere el artículo 113.A fracción III de la LISR </a:t>
            </a:r>
            <a:r>
              <a:rPr b="0" i="1" lang="es-MX" sz="2400" spc="-1" strike="noStrike">
                <a:solidFill>
                  <a:srgbClr val="000000"/>
                </a:solidFill>
                <a:latin typeface="Comic Sans MS"/>
                <a:ea typeface="Calibri"/>
              </a:rPr>
              <a:t>(Enajenación de Bienes o Prestación de Servicios retención 1%)</a:t>
            </a:r>
            <a:r>
              <a:rPr b="0" lang="es-MX" sz="2400" spc="-1" strike="noStrike">
                <a:solidFill>
                  <a:srgbClr val="000000"/>
                </a:solidFill>
                <a:latin typeface="Comic Sans MS"/>
                <a:ea typeface="Calibri"/>
              </a:rPr>
              <a:t> </a:t>
            </a:r>
            <a:r>
              <a:rPr b="1" lang="es-MX" sz="2400" spc="-1" strike="noStrike" u="sng">
                <a:solidFill>
                  <a:srgbClr val="000000"/>
                </a:solidFill>
                <a:uFillTx/>
                <a:latin typeface="Comic Sans MS"/>
                <a:ea typeface="Calibri"/>
              </a:rPr>
              <a:t>aplicarán la Tasa del 2.5 por ciento. </a:t>
            </a:r>
            <a:endParaRPr b="0" lang="es-MX" sz="2400" spc="-1" strike="noStrike">
              <a:latin typeface="Arial"/>
            </a:endParaRPr>
          </a:p>
          <a:p>
            <a:pPr algn="just">
              <a:lnSpc>
                <a:spcPct val="107000"/>
              </a:lnSpc>
              <a:spcBef>
                <a:spcPts val="479"/>
              </a:spcBef>
              <a:spcAft>
                <a:spcPts val="799"/>
              </a:spcAft>
              <a:tabLst>
                <a:tab algn="l" pos="0"/>
              </a:tabLst>
            </a:pPr>
            <a:endParaRPr b="0" lang="es-MX" sz="2400" spc="-1" strike="noStrike">
              <a:latin typeface="Arial"/>
            </a:endParaRPr>
          </a:p>
        </p:txBody>
      </p:sp>
      <p:sp>
        <p:nvSpPr>
          <p:cNvPr id="38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383" name="Grupo 14"/>
          <p:cNvGrpSpPr/>
          <p:nvPr/>
        </p:nvGrpSpPr>
        <p:grpSpPr>
          <a:xfrm>
            <a:off x="-496080" y="-27360"/>
            <a:ext cx="2403360" cy="870480"/>
            <a:chOff x="-496080" y="-27360"/>
            <a:chExt cx="2403360" cy="870480"/>
          </a:xfrm>
        </p:grpSpPr>
        <p:pic>
          <p:nvPicPr>
            <p:cNvPr id="384" name="5 Imagen" descr=""/>
            <p:cNvPicPr/>
            <p:nvPr/>
          </p:nvPicPr>
          <p:blipFill>
            <a:blip r:embed="rId1"/>
            <a:stretch/>
          </p:blipFill>
          <p:spPr>
            <a:xfrm>
              <a:off x="-496080" y="-27360"/>
              <a:ext cx="2403360" cy="870480"/>
            </a:xfrm>
            <a:prstGeom prst="rect">
              <a:avLst/>
            </a:prstGeom>
            <a:ln w="0">
              <a:noFill/>
            </a:ln>
          </p:spPr>
        </p:pic>
        <p:sp>
          <p:nvSpPr>
            <p:cNvPr id="385"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D7560CA1-41CD-4BC7-BBC9-02E1EEFB49A5}" type="slidenum">
                <a:rPr b="1" lang="en-US" sz="2800" spc="-1" strike="noStrike">
                  <a:solidFill>
                    <a:srgbClr val="000000"/>
                  </a:solidFill>
                  <a:latin typeface="Agency FB"/>
                  <a:ea typeface="Tahoma"/>
                </a:rPr>
                <a:t>26</a:t>
              </a:fld>
              <a:endParaRPr b="0" lang="es-MX" sz="2800" spc="-1" strike="noStrike">
                <a:latin typeface="Arial"/>
              </a:endParaRPr>
            </a:p>
          </p:txBody>
        </p:sp>
      </p:grpSp>
      <p:sp>
        <p:nvSpPr>
          <p:cNvPr id="386"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387" name="Rectángulo 3"/>
          <p:cNvSpPr/>
          <p:nvPr/>
        </p:nvSpPr>
        <p:spPr>
          <a:xfrm>
            <a:off x="2111040" y="6840"/>
            <a:ext cx="53535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PLATAFORMAS DIGITALES</a:t>
            </a:r>
            <a:endParaRPr b="0" lang="es-MX" sz="3200" spc="-1" strike="noStrike">
              <a:latin typeface="Arial"/>
            </a:endParaRPr>
          </a:p>
        </p:txBody>
      </p:sp>
      <p:pic>
        <p:nvPicPr>
          <p:cNvPr id="388" name="Imagen 10" descr=""/>
          <p:cNvPicPr/>
          <p:nvPr/>
        </p:nvPicPr>
        <p:blipFill>
          <a:blip r:embed="rId2"/>
          <a:stretch/>
        </p:blipFill>
        <p:spPr>
          <a:xfrm>
            <a:off x="8133120" y="44640"/>
            <a:ext cx="975240" cy="840960"/>
          </a:xfrm>
          <a:prstGeom prst="rect">
            <a:avLst/>
          </a:prstGeom>
          <a:ln w="0">
            <a:noFill/>
          </a:ln>
        </p:spPr>
      </p:pic>
      <p:sp>
        <p:nvSpPr>
          <p:cNvPr id="389" name="CuadroTexto 11"/>
          <p:cNvSpPr/>
          <p:nvPr/>
        </p:nvSpPr>
        <p:spPr>
          <a:xfrm>
            <a:off x="7128360" y="6002280"/>
            <a:ext cx="1800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25-VI LIF</a:t>
            </a:r>
            <a:endParaRPr b="0" lang="es-MX" sz="2800" spc="-1" strike="noStrike">
              <a:latin typeface="Arial"/>
            </a:endParaRPr>
          </a:p>
        </p:txBody>
      </p:sp>
    </p:spTree>
  </p:cSld>
  <p:transition spd="slow">
    <p:wipe dir="d"/>
  </p:transition>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0"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391" name="2 Marcador de contenido"/>
          <p:cNvSpPr/>
          <p:nvPr/>
        </p:nvSpPr>
        <p:spPr>
          <a:xfrm>
            <a:off x="323640" y="986040"/>
            <a:ext cx="8352720" cy="5394960"/>
          </a:xfrm>
          <a:prstGeom prst="rect">
            <a:avLst/>
          </a:prstGeom>
          <a:noFill/>
          <a:ln w="0">
            <a:noFill/>
          </a:ln>
        </p:spPr>
        <p:style>
          <a:lnRef idx="0"/>
          <a:fillRef idx="0"/>
          <a:effectRef idx="0"/>
          <a:fontRef idx="minor"/>
        </p:style>
        <p:txBody>
          <a:bodyPr lIns="90000" rIns="90000" tIns="45000" bIns="45000" anchor="t">
            <a:normAutofit fontScale="95000"/>
          </a:bodyPr>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Se establece una </a:t>
            </a:r>
            <a:r>
              <a:rPr b="1" lang="es-MX" sz="2400" spc="-1" strike="noStrike">
                <a:solidFill>
                  <a:srgbClr val="000000"/>
                </a:solidFill>
                <a:latin typeface="Comic Sans MS"/>
                <a:ea typeface="Calibri"/>
              </a:rPr>
              <a:t>retención</a:t>
            </a:r>
            <a:r>
              <a:rPr b="0" lang="es-MX" sz="2400" spc="-1" strike="noStrike">
                <a:solidFill>
                  <a:srgbClr val="000000"/>
                </a:solidFill>
                <a:latin typeface="Comic Sans MS"/>
                <a:ea typeface="Calibri"/>
              </a:rPr>
              <a:t> del 50% del IVA las personas morales que enajenen bienes o presten servicios a través de las plataformas digitales de intermediación. No obstante, cuando la persona moral no proporcione su RFC, la retención aplicable será del 100% del IVA.</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En caso de residentes en el extranjero sin establecimiento permanente en México que enajenen bienes en territorio nacional mediante plataformas de intermediación, o bien, cuando oferentes de bienes y servicios en territorio nacional indiquen que los montos derivados de las operaciones se depositen en cuentas bancarias o de depósito ubicadas en el extranjero, se establece una </a:t>
            </a:r>
            <a:r>
              <a:rPr b="1" lang="es-MX" sz="2400" spc="-1" strike="noStrike">
                <a:solidFill>
                  <a:srgbClr val="000000"/>
                </a:solidFill>
                <a:latin typeface="Comic Sans MS"/>
                <a:ea typeface="Calibri"/>
              </a:rPr>
              <a:t>retención del 100% </a:t>
            </a:r>
            <a:r>
              <a:rPr b="0" lang="es-MX" sz="2400" spc="-1" strike="noStrike">
                <a:solidFill>
                  <a:srgbClr val="000000"/>
                </a:solidFill>
                <a:latin typeface="Comic Sans MS"/>
                <a:ea typeface="Calibri"/>
              </a:rPr>
              <a:t>del IVA.</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 </a:t>
            </a:r>
            <a:r>
              <a:rPr b="0" lang="es-MX" sz="2400" spc="-1" strike="noStrike">
                <a:solidFill>
                  <a:srgbClr val="000000"/>
                </a:solidFill>
                <a:latin typeface="Comic Sans MS"/>
                <a:ea typeface="Calibri"/>
              </a:rPr>
              <a:t>(Regla 12.10.10 RMF)</a:t>
            </a:r>
            <a:endParaRPr b="0" lang="es-MX" sz="2400" spc="-1" strike="noStrike">
              <a:latin typeface="Arial"/>
            </a:endParaRPr>
          </a:p>
          <a:p>
            <a:pPr algn="just">
              <a:lnSpc>
                <a:spcPct val="107000"/>
              </a:lnSpc>
              <a:spcBef>
                <a:spcPts val="360"/>
              </a:spcBef>
              <a:spcAft>
                <a:spcPts val="799"/>
              </a:spcAft>
              <a:tabLst>
                <a:tab algn="l" pos="0"/>
              </a:tabLst>
            </a:pPr>
            <a:endParaRPr b="0" lang="es-MX" sz="1800" spc="-1" strike="noStrike">
              <a:latin typeface="Arial"/>
            </a:endParaRPr>
          </a:p>
        </p:txBody>
      </p:sp>
      <p:sp>
        <p:nvSpPr>
          <p:cNvPr id="39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tabLst>
                <a:tab algn="l" pos="0"/>
              </a:tabLst>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393" name="Grupo 14"/>
          <p:cNvGrpSpPr/>
          <p:nvPr/>
        </p:nvGrpSpPr>
        <p:grpSpPr>
          <a:xfrm>
            <a:off x="-496080" y="-74880"/>
            <a:ext cx="2403360" cy="870480"/>
            <a:chOff x="-496080" y="-74880"/>
            <a:chExt cx="2403360" cy="870480"/>
          </a:xfrm>
        </p:grpSpPr>
        <p:pic>
          <p:nvPicPr>
            <p:cNvPr id="394" name="5 Imagen" descr=""/>
            <p:cNvPicPr/>
            <p:nvPr/>
          </p:nvPicPr>
          <p:blipFill>
            <a:blip r:embed="rId1"/>
            <a:stretch/>
          </p:blipFill>
          <p:spPr>
            <a:xfrm>
              <a:off x="-496080" y="-74880"/>
              <a:ext cx="2403360" cy="870480"/>
            </a:xfrm>
            <a:prstGeom prst="rect">
              <a:avLst/>
            </a:prstGeom>
            <a:ln w="0">
              <a:noFill/>
            </a:ln>
          </p:spPr>
        </p:pic>
        <p:sp>
          <p:nvSpPr>
            <p:cNvPr id="395"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tabLst>
                  <a:tab algn="l" pos="0"/>
                </a:tabLst>
              </a:pPr>
              <a:fld id="{1D6E2B49-CE52-431E-A440-2904298AC345}" type="slidenum">
                <a:rPr b="1" lang="en-US" sz="2800" spc="-1" strike="noStrike">
                  <a:solidFill>
                    <a:srgbClr val="000000"/>
                  </a:solidFill>
                  <a:latin typeface="Agency FB"/>
                  <a:ea typeface="Tahoma"/>
                </a:rPr>
                <a:t>27</a:t>
              </a:fld>
              <a:endParaRPr b="0" lang="es-MX" sz="2800" spc="-1" strike="noStrike">
                <a:latin typeface="Arial"/>
              </a:endParaRPr>
            </a:p>
          </p:txBody>
        </p:sp>
      </p:grpSp>
      <p:sp>
        <p:nvSpPr>
          <p:cNvPr id="396"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397" name="Rectángulo 3"/>
          <p:cNvSpPr/>
          <p:nvPr/>
        </p:nvSpPr>
        <p:spPr>
          <a:xfrm>
            <a:off x="2111040" y="6840"/>
            <a:ext cx="53535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tabLst>
                <a:tab algn="l" pos="0"/>
              </a:tabLst>
            </a:pPr>
            <a:r>
              <a:rPr b="0" lang="es-MX" sz="3200" spc="-1" strike="noStrike">
                <a:solidFill>
                  <a:srgbClr val="000000"/>
                </a:solidFill>
                <a:latin typeface="Agency FB"/>
              </a:rPr>
              <a:t>PLATAFORMAS DIGITALES</a:t>
            </a:r>
            <a:endParaRPr b="0" lang="es-MX" sz="3200" spc="-1" strike="noStrike">
              <a:latin typeface="Arial"/>
            </a:endParaRPr>
          </a:p>
        </p:txBody>
      </p:sp>
      <p:pic>
        <p:nvPicPr>
          <p:cNvPr id="398" name="Imagen 10" descr=""/>
          <p:cNvPicPr/>
          <p:nvPr/>
        </p:nvPicPr>
        <p:blipFill>
          <a:blip r:embed="rId2"/>
          <a:stretch/>
        </p:blipFill>
        <p:spPr>
          <a:xfrm>
            <a:off x="8133120" y="44640"/>
            <a:ext cx="975240" cy="840960"/>
          </a:xfrm>
          <a:prstGeom prst="rect">
            <a:avLst/>
          </a:prstGeom>
          <a:ln w="0">
            <a:noFill/>
          </a:ln>
        </p:spPr>
      </p:pic>
      <p:sp>
        <p:nvSpPr>
          <p:cNvPr id="399" name="CuadroTexto 11"/>
          <p:cNvSpPr/>
          <p:nvPr/>
        </p:nvSpPr>
        <p:spPr>
          <a:xfrm>
            <a:off x="7128360" y="5930280"/>
            <a:ext cx="1800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25-IX LIF</a:t>
            </a:r>
            <a:endParaRPr b="0" lang="es-MX" sz="2800" spc="-1" strike="noStrike">
              <a:latin typeface="Arial"/>
            </a:endParaRPr>
          </a:p>
        </p:txBody>
      </p:sp>
    </p:spTree>
  </p:cSld>
  <p:transition spd="slow">
    <p:wipe dir="d"/>
  </p:transition>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0"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401" name="2 Marcador de contenido"/>
          <p:cNvSpPr/>
          <p:nvPr/>
        </p:nvSpPr>
        <p:spPr>
          <a:xfrm>
            <a:off x="323640" y="986040"/>
            <a:ext cx="8568720" cy="5394960"/>
          </a:xfrm>
          <a:prstGeom prst="rect">
            <a:avLst/>
          </a:prstGeom>
          <a:noFill/>
          <a:ln w="0">
            <a:noFill/>
          </a:ln>
        </p:spPr>
        <p:style>
          <a:lnRef idx="0"/>
          <a:fillRef idx="0"/>
          <a:effectRef idx="0"/>
          <a:fontRef idx="minor"/>
        </p:style>
      </p:sp>
      <p:sp>
        <p:nvSpPr>
          <p:cNvPr id="40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403" name="Grupo 14"/>
          <p:cNvGrpSpPr/>
          <p:nvPr/>
        </p:nvGrpSpPr>
        <p:grpSpPr>
          <a:xfrm>
            <a:off x="-496080" y="-27360"/>
            <a:ext cx="2403360" cy="870480"/>
            <a:chOff x="-496080" y="-27360"/>
            <a:chExt cx="2403360" cy="870480"/>
          </a:xfrm>
        </p:grpSpPr>
        <p:pic>
          <p:nvPicPr>
            <p:cNvPr id="404" name="5 Imagen" descr=""/>
            <p:cNvPicPr/>
            <p:nvPr/>
          </p:nvPicPr>
          <p:blipFill>
            <a:blip r:embed="rId1"/>
            <a:stretch/>
          </p:blipFill>
          <p:spPr>
            <a:xfrm>
              <a:off x="-496080" y="-27360"/>
              <a:ext cx="2403360" cy="870480"/>
            </a:xfrm>
            <a:prstGeom prst="rect">
              <a:avLst/>
            </a:prstGeom>
            <a:ln w="0">
              <a:noFill/>
            </a:ln>
          </p:spPr>
        </p:pic>
        <p:sp>
          <p:nvSpPr>
            <p:cNvPr id="405"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37851D50-9841-4F48-B338-579C102EF7DE}" type="slidenum">
                <a:rPr b="1" lang="en-US" sz="2800" spc="-1" strike="noStrike">
                  <a:solidFill>
                    <a:srgbClr val="000000"/>
                  </a:solidFill>
                  <a:latin typeface="Agency FB"/>
                  <a:ea typeface="Tahoma"/>
                </a:rPr>
                <a:t>27</a:t>
              </a:fld>
              <a:endParaRPr b="0" lang="es-MX" sz="2800" spc="-1" strike="noStrike">
                <a:latin typeface="Arial"/>
              </a:endParaRPr>
            </a:p>
          </p:txBody>
        </p:sp>
      </p:grpSp>
      <p:sp>
        <p:nvSpPr>
          <p:cNvPr id="406"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407" name="Rectángulo 3"/>
          <p:cNvSpPr/>
          <p:nvPr/>
        </p:nvSpPr>
        <p:spPr>
          <a:xfrm>
            <a:off x="2111040" y="6840"/>
            <a:ext cx="53535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PLATAFORMAS DIGITALES</a:t>
            </a:r>
            <a:endParaRPr b="0" lang="es-MX" sz="3200" spc="-1" strike="noStrike">
              <a:latin typeface="Arial"/>
            </a:endParaRPr>
          </a:p>
        </p:txBody>
      </p:sp>
      <p:pic>
        <p:nvPicPr>
          <p:cNvPr id="408" name="Imagen 10" descr=""/>
          <p:cNvPicPr/>
          <p:nvPr/>
        </p:nvPicPr>
        <p:blipFill>
          <a:blip r:embed="rId2"/>
          <a:stretch/>
        </p:blipFill>
        <p:spPr>
          <a:xfrm>
            <a:off x="8133120" y="44640"/>
            <a:ext cx="975240" cy="840960"/>
          </a:xfrm>
          <a:prstGeom prst="rect">
            <a:avLst/>
          </a:prstGeom>
          <a:ln w="0">
            <a:noFill/>
          </a:ln>
        </p:spPr>
      </p:pic>
      <p:graphicFrame>
        <p:nvGraphicFramePr>
          <p:cNvPr id="409" name="Tabla 1"/>
          <p:cNvGraphicFramePr/>
          <p:nvPr/>
        </p:nvGraphicFramePr>
        <p:xfrm>
          <a:off x="527040" y="1035720"/>
          <a:ext cx="7873560" cy="2298960"/>
        </p:xfrm>
        <a:graphic>
          <a:graphicData uri="http://schemas.openxmlformats.org/drawingml/2006/table">
            <a:tbl>
              <a:tblPr/>
              <a:tblGrid>
                <a:gridCol w="5598360"/>
                <a:gridCol w="2275200"/>
              </a:tblGrid>
              <a:tr h="625320">
                <a:tc>
                  <a:txBody>
                    <a:bodyPr lIns="9360" rIns="9360" tIns="9360" bIns="0" anchor="b">
                      <a:noAutofit/>
                    </a:bodyPr>
                    <a:p>
                      <a:pPr algn="ctr">
                        <a:lnSpc>
                          <a:spcPct val="100000"/>
                        </a:lnSpc>
                      </a:pPr>
                      <a:r>
                        <a:rPr b="1" lang="es-MX" sz="2400" spc="-1" strike="noStrike">
                          <a:solidFill>
                            <a:srgbClr val="000000"/>
                          </a:solidFill>
                          <a:latin typeface="Comic Sans MS"/>
                        </a:rPr>
                        <a:t>Actividad</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ctr">
                        <a:lnSpc>
                          <a:spcPts val="2001"/>
                        </a:lnSpc>
                      </a:pPr>
                      <a:r>
                        <a:rPr b="1" lang="es-MX" sz="2400" spc="-1" strike="noStrike">
                          <a:solidFill>
                            <a:srgbClr val="000000"/>
                          </a:solidFill>
                          <a:latin typeface="Comic Sans MS"/>
                        </a:rPr>
                        <a:t>Tasa de Retención</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375480">
                <a:tc>
                  <a:txBody>
                    <a:bodyPr lIns="9360" rIns="9360" tIns="9360" bIns="0" anchor="b">
                      <a:noAutofit/>
                    </a:bodyPr>
                    <a:p>
                      <a:pPr>
                        <a:lnSpc>
                          <a:spcPct val="100000"/>
                        </a:lnSpc>
                      </a:pPr>
                      <a:r>
                        <a:rPr b="0" lang="es-MX" sz="2400" spc="-1" strike="noStrike">
                          <a:solidFill>
                            <a:srgbClr val="000000"/>
                          </a:solidFill>
                          <a:latin typeface="Comic Sans MS"/>
                        </a:rPr>
                        <a:t>Transporte Terrestre de Pasajeros</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ctr">
                        <a:lnSpc>
                          <a:spcPct val="100000"/>
                        </a:lnSpc>
                      </a:pPr>
                      <a:r>
                        <a:rPr b="0" lang="es-MX" sz="2400" spc="-1" strike="noStrike">
                          <a:solidFill>
                            <a:srgbClr val="000000"/>
                          </a:solidFill>
                          <a:latin typeface="Comic Sans MS"/>
                        </a:rPr>
                        <a:t>2.10%</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375480">
                <a:tc>
                  <a:txBody>
                    <a:bodyPr lIns="9360" rIns="9360" tIns="9360" bIns="0" anchor="b">
                      <a:noAutofit/>
                    </a:bodyPr>
                    <a:p>
                      <a:pPr>
                        <a:lnSpc>
                          <a:spcPct val="100000"/>
                        </a:lnSpc>
                      </a:pPr>
                      <a:r>
                        <a:rPr b="0" lang="es-MX" sz="2400" spc="-1" strike="noStrike">
                          <a:solidFill>
                            <a:srgbClr val="000000"/>
                          </a:solidFill>
                          <a:latin typeface="Comic Sans MS"/>
                        </a:rPr>
                        <a:t>Transporte Terrestre de Bienes</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ctr">
                        <a:lnSpc>
                          <a:spcPct val="100000"/>
                        </a:lnSpc>
                      </a:pPr>
                      <a:r>
                        <a:rPr b="0" lang="es-MX" sz="2400" spc="-1" strike="noStrike">
                          <a:solidFill>
                            <a:srgbClr val="000000"/>
                          </a:solidFill>
                          <a:latin typeface="Comic Sans MS"/>
                        </a:rPr>
                        <a:t>2.10%</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375480">
                <a:tc>
                  <a:txBody>
                    <a:bodyPr lIns="9360" rIns="9360" tIns="9360" bIns="0" anchor="b">
                      <a:noAutofit/>
                    </a:bodyPr>
                    <a:p>
                      <a:pPr>
                        <a:lnSpc>
                          <a:spcPct val="100000"/>
                        </a:lnSpc>
                      </a:pPr>
                      <a:r>
                        <a:rPr b="0" lang="es-MX" sz="2400" spc="-1" strike="noStrike">
                          <a:solidFill>
                            <a:srgbClr val="000000"/>
                          </a:solidFill>
                          <a:latin typeface="Comic Sans MS"/>
                        </a:rPr>
                        <a:t>Servicio de Hospedaje</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ctr">
                        <a:lnSpc>
                          <a:spcPct val="100000"/>
                        </a:lnSpc>
                      </a:pPr>
                      <a:r>
                        <a:rPr b="0" lang="es-MX" sz="2400" spc="-1" strike="noStrike">
                          <a:solidFill>
                            <a:srgbClr val="000000"/>
                          </a:solidFill>
                          <a:latin typeface="Comic Sans MS"/>
                        </a:rPr>
                        <a:t>4%</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r h="664560">
                <a:tc>
                  <a:txBody>
                    <a:bodyPr lIns="9360" rIns="9360" tIns="9360" bIns="0" anchor="b">
                      <a:noAutofit/>
                    </a:bodyPr>
                    <a:p>
                      <a:pPr>
                        <a:lnSpc>
                          <a:spcPts val="2001"/>
                        </a:lnSpc>
                      </a:pPr>
                      <a:r>
                        <a:rPr b="0" lang="es-MX" sz="2400" spc="-1" strike="noStrike">
                          <a:solidFill>
                            <a:srgbClr val="000000"/>
                          </a:solidFill>
                          <a:latin typeface="Comic Sans MS"/>
                        </a:rPr>
                        <a:t>Enajenación de Bienes y Prestación de Servicios</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c>
                  <a:txBody>
                    <a:bodyPr lIns="9360" rIns="9360" tIns="9360" bIns="0" anchor="b">
                      <a:noAutofit/>
                    </a:bodyPr>
                    <a:p>
                      <a:pPr algn="ctr">
                        <a:lnSpc>
                          <a:spcPct val="100000"/>
                        </a:lnSpc>
                      </a:pPr>
                      <a:r>
                        <a:rPr b="0" lang="es-MX" sz="2400" spc="-1" strike="noStrike">
                          <a:solidFill>
                            <a:srgbClr val="000000"/>
                          </a:solidFill>
                          <a:latin typeface="Comic Sans MS"/>
                        </a:rPr>
                        <a:t>2.50%</a:t>
                      </a:r>
                      <a:endParaRPr b="0" lang="es-MX" sz="2400" spc="-1" strike="noStrike">
                        <a:latin typeface="Arial"/>
                      </a:endParaRPr>
                    </a:p>
                  </a:txBody>
                  <a:tcPr anchor="b" marL="9360" marR="9360">
                    <a:lnL w="12240">
                      <a:solidFill>
                        <a:srgbClr val="70ad47"/>
                      </a:solidFill>
                    </a:lnL>
                    <a:lnR w="12240">
                      <a:solidFill>
                        <a:srgbClr val="70ad47"/>
                      </a:solidFill>
                    </a:lnR>
                    <a:lnT w="12240">
                      <a:solidFill>
                        <a:srgbClr val="70ad47"/>
                      </a:solidFill>
                    </a:lnT>
                    <a:lnB w="12240">
                      <a:solidFill>
                        <a:srgbClr val="70ad47"/>
                      </a:solidFill>
                    </a:lnB>
                    <a:noFill/>
                  </a:tcPr>
                </a:tc>
              </a:tr>
            </a:tbl>
          </a:graphicData>
        </a:graphic>
      </p:graphicFrame>
      <p:pic>
        <p:nvPicPr>
          <p:cNvPr id="410" name="Imagen 11" descr=""/>
          <p:cNvPicPr/>
          <p:nvPr/>
        </p:nvPicPr>
        <p:blipFill>
          <a:blip r:embed="rId3"/>
          <a:stretch/>
        </p:blipFill>
        <p:spPr>
          <a:xfrm>
            <a:off x="5033880" y="4070520"/>
            <a:ext cx="3367080" cy="1950480"/>
          </a:xfrm>
          <a:prstGeom prst="rect">
            <a:avLst/>
          </a:prstGeom>
          <a:ln w="0">
            <a:noFill/>
          </a:ln>
        </p:spPr>
      </p:pic>
      <p:sp>
        <p:nvSpPr>
          <p:cNvPr id="411" name="CuadroTexto 13"/>
          <p:cNvSpPr/>
          <p:nvPr/>
        </p:nvSpPr>
        <p:spPr>
          <a:xfrm>
            <a:off x="549000" y="3724560"/>
            <a:ext cx="3930480" cy="2284200"/>
          </a:xfrm>
          <a:prstGeom prst="rect">
            <a:avLst/>
          </a:prstGeom>
          <a:noFill/>
          <a:ln w="28575">
            <a:solidFill>
              <a:srgbClr val="5b9bd5"/>
            </a:solidFill>
            <a:round/>
          </a:ln>
        </p:spPr>
        <p:style>
          <a:lnRef idx="0"/>
          <a:fillRef idx="0"/>
          <a:effectRef idx="0"/>
          <a:fontRef idx="minor"/>
        </p:style>
        <p:txBody>
          <a:bodyPr lIns="90000" rIns="90000" tIns="45000" bIns="45000" anchor="t">
            <a:spAutoFit/>
          </a:bodyPr>
          <a:p>
            <a:pPr>
              <a:lnSpc>
                <a:spcPct val="100000"/>
              </a:lnSpc>
            </a:pPr>
            <a:r>
              <a:rPr b="0" lang="es-MX" sz="2400" spc="-1" strike="noStrike">
                <a:solidFill>
                  <a:srgbClr val="000000"/>
                </a:solidFill>
                <a:latin typeface="Comic Sans MS"/>
              </a:rPr>
              <a:t>Art. 30-B CFF Facultad del SAT acceso en línea  en tiempo real a los registros de operaciones a través de Plataformas Digitales</a:t>
            </a:r>
            <a:r>
              <a:rPr b="0" lang="es-MX" sz="1800" spc="-1" strike="noStrike">
                <a:solidFill>
                  <a:srgbClr val="000000"/>
                </a:solidFill>
                <a:latin typeface="Calibri"/>
              </a:rPr>
              <a:t>.</a:t>
            </a:r>
            <a:endParaRPr b="0" lang="es-MX" sz="1800" spc="-1" strike="noStrike">
              <a:latin typeface="Arial"/>
            </a:endParaRPr>
          </a:p>
        </p:txBody>
      </p:sp>
      <p:sp>
        <p:nvSpPr>
          <p:cNvPr id="412" name="CuadroTexto 18"/>
          <p:cNvSpPr/>
          <p:nvPr/>
        </p:nvSpPr>
        <p:spPr>
          <a:xfrm>
            <a:off x="7128360" y="6002280"/>
            <a:ext cx="1800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113-A ISR</a:t>
            </a:r>
            <a:endParaRPr b="0" lang="es-MX" sz="2800" spc="-1" strike="noStrike">
              <a:latin typeface="Arial"/>
            </a:endParaRPr>
          </a:p>
        </p:txBody>
      </p:sp>
    </p:spTree>
  </p:cSld>
  <p:transition spd="slow">
    <p:wipe dir="d"/>
  </p:transition>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3"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414" name="2 Marcador de contenido"/>
          <p:cNvSpPr/>
          <p:nvPr/>
        </p:nvSpPr>
        <p:spPr>
          <a:xfrm>
            <a:off x="323640" y="836640"/>
            <a:ext cx="8568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0000"/>
              </a:lnSpc>
              <a:spcBef>
                <a:spcPts val="479"/>
              </a:spcBef>
              <a:tabLst>
                <a:tab algn="l" pos="0"/>
              </a:tabLst>
            </a:pPr>
            <a:r>
              <a:rPr b="0" lang="es-MX" sz="2400" spc="-1" strike="noStrike">
                <a:solidFill>
                  <a:srgbClr val="000000"/>
                </a:solidFill>
                <a:latin typeface="Comic Sans MS"/>
              </a:rPr>
              <a:t>Se propone adicionar al artículo 27, fracción XX de la Ley del ISR, tratándose de contribuyentes que tengan en sus </a:t>
            </a:r>
            <a:r>
              <a:rPr b="1" lang="es-MX" sz="2400" spc="-1" strike="noStrike">
                <a:solidFill>
                  <a:srgbClr val="000000"/>
                </a:solidFill>
                <a:latin typeface="Comic Sans MS"/>
              </a:rPr>
              <a:t>inventarios</a:t>
            </a:r>
            <a:r>
              <a:rPr b="0" lang="es-MX" sz="2400" spc="-1" strike="noStrike">
                <a:solidFill>
                  <a:srgbClr val="000000"/>
                </a:solidFill>
                <a:latin typeface="Comic Sans MS"/>
              </a:rPr>
              <a:t> libros que por deterioro u otras causas no imputables al contribuyente, hubieran </a:t>
            </a:r>
            <a:r>
              <a:rPr b="1" lang="es-MX" sz="2400" spc="-1" strike="noStrike">
                <a:solidFill>
                  <a:srgbClr val="000000"/>
                </a:solidFill>
                <a:latin typeface="Comic Sans MS"/>
              </a:rPr>
              <a:t>“Perdido su Valor”, </a:t>
            </a:r>
            <a:r>
              <a:rPr b="0" lang="es-MX" sz="2400" spc="-1" strike="noStrike">
                <a:solidFill>
                  <a:srgbClr val="000000"/>
                </a:solidFill>
                <a:latin typeface="Comic Sans MS"/>
              </a:rPr>
              <a:t>podrán </a:t>
            </a:r>
            <a:r>
              <a:rPr b="1" lang="es-MX" sz="2400" spc="-1" strike="noStrike">
                <a:solidFill>
                  <a:srgbClr val="000000"/>
                </a:solidFill>
                <a:latin typeface="Comic Sans MS"/>
              </a:rPr>
              <a:t>Deducir el valor de los mismos</a:t>
            </a:r>
            <a:r>
              <a:rPr b="0" lang="es-MX" sz="2400" spc="-1" strike="noStrike">
                <a:solidFill>
                  <a:srgbClr val="000000"/>
                </a:solidFill>
                <a:latin typeface="Comic Sans MS"/>
              </a:rPr>
              <a:t>, siempre que “antes” de destruirlos, se ofrezcan en “Donación” a Organismos Descentralizados y a PM autorizadas para recibir donativos deducibles cuyo objeto sea la promoción y fomento educativo, cultural, artístico, científico y tecnológico y la promoción y difusión de la literatura….</a:t>
            </a:r>
            <a:endParaRPr b="0" lang="es-MX" sz="2400" spc="-1" strike="noStrike">
              <a:latin typeface="Arial"/>
            </a:endParaRPr>
          </a:p>
        </p:txBody>
      </p:sp>
      <p:sp>
        <p:nvSpPr>
          <p:cNvPr id="415"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416" name="Grupo 14"/>
          <p:cNvGrpSpPr/>
          <p:nvPr/>
        </p:nvGrpSpPr>
        <p:grpSpPr>
          <a:xfrm>
            <a:off x="-496080" y="-27360"/>
            <a:ext cx="2403360" cy="870480"/>
            <a:chOff x="-496080" y="-27360"/>
            <a:chExt cx="2403360" cy="870480"/>
          </a:xfrm>
        </p:grpSpPr>
        <p:pic>
          <p:nvPicPr>
            <p:cNvPr id="417" name="5 Imagen" descr=""/>
            <p:cNvPicPr/>
            <p:nvPr/>
          </p:nvPicPr>
          <p:blipFill>
            <a:blip r:embed="rId1"/>
            <a:stretch/>
          </p:blipFill>
          <p:spPr>
            <a:xfrm>
              <a:off x="-496080" y="-27360"/>
              <a:ext cx="2403360" cy="870480"/>
            </a:xfrm>
            <a:prstGeom prst="rect">
              <a:avLst/>
            </a:prstGeom>
            <a:ln w="0">
              <a:noFill/>
            </a:ln>
          </p:spPr>
        </p:pic>
        <p:sp>
          <p:nvSpPr>
            <p:cNvPr id="418"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849C8650-EE78-4B94-B0B0-25DF75BFCA32}" type="slidenum">
                <a:rPr b="1" lang="en-US" sz="2800" spc="-1" strike="noStrike">
                  <a:solidFill>
                    <a:srgbClr val="000000"/>
                  </a:solidFill>
                  <a:latin typeface="Agency FB"/>
                  <a:ea typeface="Tahoma"/>
                </a:rPr>
                <a:t>29</a:t>
              </a:fld>
              <a:endParaRPr b="0" lang="es-MX" sz="2800" spc="-1" strike="noStrike">
                <a:latin typeface="Arial"/>
              </a:endParaRPr>
            </a:p>
          </p:txBody>
        </p:sp>
      </p:grpSp>
      <p:sp>
        <p:nvSpPr>
          <p:cNvPr id="419"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420" name="Rectángulo 3"/>
          <p:cNvSpPr/>
          <p:nvPr/>
        </p:nvSpPr>
        <p:spPr>
          <a:xfrm>
            <a:off x="1249200" y="6840"/>
            <a:ext cx="707724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DESTRUCCIÓN/DONACIÓN LIBROS</a:t>
            </a:r>
            <a:endParaRPr b="0" lang="es-MX" sz="3200" spc="-1" strike="noStrike">
              <a:latin typeface="Arial"/>
            </a:endParaRPr>
          </a:p>
        </p:txBody>
      </p:sp>
      <p:pic>
        <p:nvPicPr>
          <p:cNvPr id="421" name="Imagen 10" descr=""/>
          <p:cNvPicPr/>
          <p:nvPr/>
        </p:nvPicPr>
        <p:blipFill>
          <a:blip r:embed="rId2"/>
          <a:stretch/>
        </p:blipFill>
        <p:spPr>
          <a:xfrm>
            <a:off x="8133120" y="44640"/>
            <a:ext cx="975240" cy="840960"/>
          </a:xfrm>
          <a:prstGeom prst="rect">
            <a:avLst/>
          </a:prstGeom>
          <a:ln w="0">
            <a:noFill/>
          </a:ln>
        </p:spPr>
      </p:pic>
      <p:sp>
        <p:nvSpPr>
          <p:cNvPr id="422" name="CuadroTexto 13"/>
          <p:cNvSpPr/>
          <p:nvPr/>
        </p:nvSpPr>
        <p:spPr>
          <a:xfrm>
            <a:off x="7214040" y="6009120"/>
            <a:ext cx="189396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25-VII LIF</a:t>
            </a:r>
            <a:endParaRPr b="0" lang="es-MX" sz="2800" spc="-1" strike="noStrike">
              <a:latin typeface="Arial"/>
            </a:endParaRPr>
          </a:p>
        </p:txBody>
      </p:sp>
      <p:pic>
        <p:nvPicPr>
          <p:cNvPr id="423" name="Imagen 19" descr=""/>
          <p:cNvPicPr/>
          <p:nvPr/>
        </p:nvPicPr>
        <p:blipFill>
          <a:blip r:embed="rId3"/>
          <a:stretch/>
        </p:blipFill>
        <p:spPr>
          <a:xfrm>
            <a:off x="467640" y="4596480"/>
            <a:ext cx="2854440" cy="1899360"/>
          </a:xfrm>
          <a:prstGeom prst="rect">
            <a:avLst/>
          </a:prstGeom>
          <a:ln w="0">
            <a:noFill/>
          </a:ln>
        </p:spPr>
      </p:pic>
    </p:spTree>
  </p:cSld>
  <p:transition spd="slow">
    <p:wipe dir="d"/>
  </p:transition>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4"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425" name="2 Marcador de contenido"/>
          <p:cNvSpPr/>
          <p:nvPr/>
        </p:nvSpPr>
        <p:spPr>
          <a:xfrm>
            <a:off x="323640" y="909360"/>
            <a:ext cx="8568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7000"/>
              </a:lnSpc>
              <a:spcBef>
                <a:spcPts val="621"/>
              </a:spcBef>
              <a:spcAft>
                <a:spcPts val="799"/>
              </a:spcAft>
              <a:tabLst>
                <a:tab algn="l" pos="0"/>
              </a:tabLst>
            </a:pPr>
            <a:r>
              <a:rPr b="1" lang="es-MX" sz="3100" spc="-1" strike="noStrike">
                <a:solidFill>
                  <a:srgbClr val="000000"/>
                </a:solidFill>
                <a:latin typeface="Comic Sans MS"/>
                <a:ea typeface="Calibri"/>
              </a:rPr>
              <a:t>Instituciones de financiamiento colectivo (FinTech):</a:t>
            </a:r>
            <a:endParaRPr b="0" lang="es-MX" sz="31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 </a:t>
            </a:r>
            <a:r>
              <a:rPr b="0" lang="es-MX" sz="2200" spc="-1" strike="noStrike">
                <a:solidFill>
                  <a:srgbClr val="000000"/>
                </a:solidFill>
                <a:latin typeface="Calibri"/>
                <a:ea typeface="Calibri"/>
              </a:rPr>
              <a:t>(Ley para Regular las Instituciones de Tecnología Financiera FINTECH) </a:t>
            </a:r>
            <a:endParaRPr b="0" lang="es-MX" sz="2200" spc="-1" strike="noStrike">
              <a:latin typeface="Arial"/>
            </a:endParaRPr>
          </a:p>
          <a:p>
            <a:pPr algn="just">
              <a:lnSpc>
                <a:spcPct val="100000"/>
              </a:lnSpc>
              <a:spcBef>
                <a:spcPts val="561"/>
              </a:spcBef>
              <a:tabLst>
                <a:tab algn="l" pos="0"/>
              </a:tabLst>
            </a:pPr>
            <a:endParaRPr b="0" lang="es-MX" sz="2800" spc="-1" strike="noStrike">
              <a:latin typeface="Arial"/>
            </a:endParaRPr>
          </a:p>
          <a:p>
            <a:pPr algn="just">
              <a:lnSpc>
                <a:spcPct val="107000"/>
              </a:lnSpc>
              <a:spcBef>
                <a:spcPts val="561"/>
              </a:spcBef>
              <a:spcAft>
                <a:spcPts val="799"/>
              </a:spcAft>
              <a:tabLst>
                <a:tab algn="l" pos="0"/>
              </a:tabLst>
            </a:pPr>
            <a:endParaRPr b="0" lang="es-MX" sz="2800" spc="-1" strike="noStrike">
              <a:latin typeface="Arial"/>
            </a:endParaRPr>
          </a:p>
        </p:txBody>
      </p:sp>
      <p:sp>
        <p:nvSpPr>
          <p:cNvPr id="426"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427" name="Grupo 14"/>
          <p:cNvGrpSpPr/>
          <p:nvPr/>
        </p:nvGrpSpPr>
        <p:grpSpPr>
          <a:xfrm>
            <a:off x="-496080" y="-27360"/>
            <a:ext cx="2403360" cy="870480"/>
            <a:chOff x="-496080" y="-27360"/>
            <a:chExt cx="2403360" cy="870480"/>
          </a:xfrm>
        </p:grpSpPr>
        <p:pic>
          <p:nvPicPr>
            <p:cNvPr id="428" name="5 Imagen" descr=""/>
            <p:cNvPicPr/>
            <p:nvPr/>
          </p:nvPicPr>
          <p:blipFill>
            <a:blip r:embed="rId1"/>
            <a:stretch/>
          </p:blipFill>
          <p:spPr>
            <a:xfrm>
              <a:off x="-496080" y="-27360"/>
              <a:ext cx="2403360" cy="870480"/>
            </a:xfrm>
            <a:prstGeom prst="rect">
              <a:avLst/>
            </a:prstGeom>
            <a:ln w="0">
              <a:noFill/>
            </a:ln>
          </p:spPr>
        </p:pic>
        <p:sp>
          <p:nvSpPr>
            <p:cNvPr id="429"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F480A1B2-E6E4-4D65-8BB9-A0705540D26F}" type="slidenum">
                <a:rPr b="1" lang="en-US" sz="2800" spc="-1" strike="noStrike">
                  <a:solidFill>
                    <a:srgbClr val="000000"/>
                  </a:solidFill>
                  <a:latin typeface="Agency FB"/>
                  <a:ea typeface="Tahoma"/>
                </a:rPr>
                <a:t>30</a:t>
              </a:fld>
              <a:endParaRPr b="0" lang="es-MX" sz="2800" spc="-1" strike="noStrike">
                <a:latin typeface="Arial"/>
              </a:endParaRPr>
            </a:p>
          </p:txBody>
        </p:sp>
      </p:grpSp>
      <p:sp>
        <p:nvSpPr>
          <p:cNvPr id="430"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431" name="Rectángulo 3"/>
          <p:cNvSpPr/>
          <p:nvPr/>
        </p:nvSpPr>
        <p:spPr>
          <a:xfrm>
            <a:off x="3816360" y="6840"/>
            <a:ext cx="19429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FINTECH</a:t>
            </a:r>
            <a:endParaRPr b="0" lang="es-MX" sz="3200" spc="-1" strike="noStrike">
              <a:latin typeface="Arial"/>
            </a:endParaRPr>
          </a:p>
        </p:txBody>
      </p:sp>
      <p:pic>
        <p:nvPicPr>
          <p:cNvPr id="432" name="Imagen 10" descr=""/>
          <p:cNvPicPr/>
          <p:nvPr/>
        </p:nvPicPr>
        <p:blipFill>
          <a:blip r:embed="rId2"/>
          <a:stretch/>
        </p:blipFill>
        <p:spPr>
          <a:xfrm>
            <a:off x="8133120" y="44640"/>
            <a:ext cx="975240" cy="840960"/>
          </a:xfrm>
          <a:prstGeom prst="rect">
            <a:avLst/>
          </a:prstGeom>
          <a:ln w="0">
            <a:noFill/>
          </a:ln>
        </p:spPr>
      </p:pic>
      <p:pic>
        <p:nvPicPr>
          <p:cNvPr id="433" name="Imagen 1" descr=""/>
          <p:cNvPicPr/>
          <p:nvPr/>
        </p:nvPicPr>
        <p:blipFill>
          <a:blip r:embed="rId3"/>
          <a:stretch/>
        </p:blipFill>
        <p:spPr>
          <a:xfrm>
            <a:off x="5998320" y="2601360"/>
            <a:ext cx="1884600" cy="2119320"/>
          </a:xfrm>
          <a:prstGeom prst="rect">
            <a:avLst/>
          </a:prstGeom>
          <a:ln w="0">
            <a:noFill/>
          </a:ln>
        </p:spPr>
      </p:pic>
      <p:pic>
        <p:nvPicPr>
          <p:cNvPr id="434" name="Imagen 5" descr=""/>
          <p:cNvPicPr/>
          <p:nvPr/>
        </p:nvPicPr>
        <p:blipFill>
          <a:blip r:embed="rId4"/>
          <a:stretch/>
        </p:blipFill>
        <p:spPr>
          <a:xfrm rot="16200000">
            <a:off x="3553200" y="2583000"/>
            <a:ext cx="2142720" cy="2133360"/>
          </a:xfrm>
          <a:prstGeom prst="rect">
            <a:avLst/>
          </a:prstGeom>
          <a:ln w="0">
            <a:noFill/>
          </a:ln>
        </p:spPr>
      </p:pic>
      <p:pic>
        <p:nvPicPr>
          <p:cNvPr id="435" name="Imagen 6" descr=""/>
          <p:cNvPicPr/>
          <p:nvPr/>
        </p:nvPicPr>
        <p:blipFill>
          <a:blip r:embed="rId5"/>
          <a:stretch/>
        </p:blipFill>
        <p:spPr>
          <a:xfrm>
            <a:off x="815760" y="4533840"/>
            <a:ext cx="1920960" cy="1884600"/>
          </a:xfrm>
          <a:prstGeom prst="rect">
            <a:avLst/>
          </a:prstGeom>
          <a:ln w="0">
            <a:noFill/>
          </a:ln>
        </p:spPr>
      </p:pic>
      <p:pic>
        <p:nvPicPr>
          <p:cNvPr id="436" name="Imagen 8" descr=""/>
          <p:cNvPicPr/>
          <p:nvPr/>
        </p:nvPicPr>
        <p:blipFill>
          <a:blip r:embed="rId6"/>
          <a:stretch/>
        </p:blipFill>
        <p:spPr>
          <a:xfrm>
            <a:off x="550440" y="2661480"/>
            <a:ext cx="2714400" cy="1685520"/>
          </a:xfrm>
          <a:prstGeom prst="rect">
            <a:avLst/>
          </a:prstGeom>
          <a:ln w="0">
            <a:noFill/>
          </a:ln>
        </p:spPr>
      </p:pic>
      <p:pic>
        <p:nvPicPr>
          <p:cNvPr id="437" name="Imagen 9" descr=""/>
          <p:cNvPicPr/>
          <p:nvPr/>
        </p:nvPicPr>
        <p:blipFill>
          <a:blip r:embed="rId7"/>
          <a:stretch/>
        </p:blipFill>
        <p:spPr>
          <a:xfrm>
            <a:off x="4073400" y="4781520"/>
            <a:ext cx="2657160" cy="1714320"/>
          </a:xfrm>
          <a:prstGeom prst="rect">
            <a:avLst/>
          </a:prstGeom>
          <a:ln w="0">
            <a:noFill/>
          </a:ln>
        </p:spPr>
      </p:pic>
      <p:sp>
        <p:nvSpPr>
          <p:cNvPr id="438" name="CuadroTexto 18"/>
          <p:cNvSpPr/>
          <p:nvPr/>
        </p:nvSpPr>
        <p:spPr>
          <a:xfrm>
            <a:off x="7128360" y="6002280"/>
            <a:ext cx="1800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25-VIII LIF</a:t>
            </a:r>
            <a:endParaRPr b="0" lang="es-MX" sz="2800" spc="-1" strike="noStrike">
              <a:latin typeface="Arial"/>
            </a:endParaRPr>
          </a:p>
        </p:txBody>
      </p:sp>
    </p:spTree>
  </p:cSld>
  <p:transition spd="slow">
    <p:wipe dir="d"/>
  </p:transition>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9"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440" name="2 Marcador de contenido"/>
          <p:cNvSpPr/>
          <p:nvPr/>
        </p:nvSpPr>
        <p:spPr>
          <a:xfrm>
            <a:off x="323640" y="909360"/>
            <a:ext cx="8568720" cy="5394960"/>
          </a:xfrm>
          <a:prstGeom prst="rect">
            <a:avLst/>
          </a:prstGeom>
          <a:noFill/>
          <a:ln w="0">
            <a:noFill/>
          </a:ln>
        </p:spPr>
        <p:style>
          <a:lnRef idx="0"/>
          <a:fillRef idx="0"/>
          <a:effectRef idx="0"/>
          <a:fontRef idx="minor"/>
        </p:style>
        <p:txBody>
          <a:bodyPr lIns="90000" rIns="90000" tIns="45000" bIns="45000" anchor="t">
            <a:normAutofit fontScale="79000"/>
          </a:bodyPr>
          <a:p>
            <a:pPr algn="just">
              <a:lnSpc>
                <a:spcPct val="107000"/>
              </a:lnSpc>
              <a:spcBef>
                <a:spcPts val="621"/>
              </a:spcBef>
              <a:spcAft>
                <a:spcPts val="799"/>
              </a:spcAft>
              <a:tabLst>
                <a:tab algn="l" pos="0"/>
              </a:tabLst>
            </a:pPr>
            <a:r>
              <a:rPr b="1" lang="es-MX" sz="3100" spc="-1" strike="noStrike">
                <a:solidFill>
                  <a:srgbClr val="000000"/>
                </a:solidFill>
                <a:latin typeface="Comic Sans MS"/>
                <a:ea typeface="Calibri"/>
              </a:rPr>
              <a:t>Instituciones de financiamiento colectivo (FinTech):</a:t>
            </a:r>
            <a:endParaRPr b="0" lang="es-MX" sz="3100" spc="-1" strike="noStrike">
              <a:latin typeface="Arial"/>
            </a:endParaRPr>
          </a:p>
          <a:p>
            <a:pPr algn="just">
              <a:lnSpc>
                <a:spcPct val="107000"/>
              </a:lnSpc>
              <a:spcBef>
                <a:spcPts val="561"/>
              </a:spcBef>
              <a:spcAft>
                <a:spcPts val="799"/>
              </a:spcAft>
              <a:tabLst>
                <a:tab algn="l" pos="0"/>
              </a:tabLst>
            </a:pPr>
            <a:r>
              <a:rPr b="0" lang="es-MX" sz="2800" spc="-1" strike="noStrike">
                <a:solidFill>
                  <a:srgbClr val="000000"/>
                </a:solidFill>
                <a:latin typeface="Comic Sans MS"/>
                <a:ea typeface="Calibri"/>
              </a:rPr>
              <a:t>se propone que estas instituciones cumplan con la obligación de retener y enterar el ISR y el IVA correspondiente a las operaciones en la que participan como intermediarias, para lo cual deberán:.</a:t>
            </a:r>
            <a:endParaRPr b="0" lang="es-MX" sz="2800" spc="-1" strike="noStrike">
              <a:latin typeface="Arial"/>
            </a:endParaRPr>
          </a:p>
          <a:p>
            <a:pPr marL="457200" indent="-457200" algn="just">
              <a:lnSpc>
                <a:spcPct val="100000"/>
              </a:lnSpc>
              <a:spcBef>
                <a:spcPts val="561"/>
              </a:spcBef>
              <a:buClr>
                <a:srgbClr val="000000"/>
              </a:buClr>
              <a:buFont typeface="Arial"/>
              <a:buAutoNum type="alphaLcParenR"/>
              <a:tabLst>
                <a:tab algn="l" pos="0"/>
              </a:tabLst>
            </a:pPr>
            <a:r>
              <a:rPr b="1" lang="es-MX" sz="2800" spc="-1" strike="noStrike" u="sng">
                <a:solidFill>
                  <a:srgbClr val="000000"/>
                </a:solidFill>
                <a:uFillTx/>
                <a:latin typeface="Comic Sans MS"/>
                <a:ea typeface="Calibri"/>
              </a:rPr>
              <a:t>Retener y enterar el ISR</a:t>
            </a:r>
            <a:r>
              <a:rPr b="0" lang="es-MX" sz="2800" spc="-1" strike="noStrike">
                <a:solidFill>
                  <a:srgbClr val="000000"/>
                </a:solidFill>
                <a:latin typeface="Comic Sans MS"/>
                <a:ea typeface="Calibri"/>
              </a:rPr>
              <a:t>, aplicando la </a:t>
            </a:r>
            <a:r>
              <a:rPr b="1" i="1" lang="es-MX" sz="2800" spc="-1" strike="noStrike">
                <a:solidFill>
                  <a:srgbClr val="000000"/>
                </a:solidFill>
                <a:latin typeface="Comic Sans MS"/>
                <a:ea typeface="Calibri"/>
              </a:rPr>
              <a:t>Tasa del 20% sobre el monto de los Intereses Nominales</a:t>
            </a:r>
            <a:r>
              <a:rPr b="1" i="1" lang="es-MX" sz="2800" spc="-1" strike="noStrike">
                <a:solidFill>
                  <a:srgbClr val="ff0000"/>
                </a:solidFill>
                <a:latin typeface="Comic Sans MS"/>
                <a:ea typeface="Calibri"/>
              </a:rPr>
              <a:t> </a:t>
            </a:r>
            <a:r>
              <a:rPr b="0" lang="es-MX" sz="2800" spc="-1" strike="noStrike">
                <a:solidFill>
                  <a:srgbClr val="000000"/>
                </a:solidFill>
                <a:latin typeface="Comic Sans MS"/>
                <a:ea typeface="Calibri"/>
              </a:rPr>
              <a:t>a las PF y PM (Título II y III).</a:t>
            </a:r>
            <a:endParaRPr b="0" lang="es-MX" sz="2800" spc="-1" strike="noStrike">
              <a:latin typeface="Arial"/>
            </a:endParaRPr>
          </a:p>
          <a:p>
            <a:pPr marL="457200" indent="-457200" algn="just">
              <a:lnSpc>
                <a:spcPct val="100000"/>
              </a:lnSpc>
              <a:spcBef>
                <a:spcPts val="561"/>
              </a:spcBef>
              <a:buClr>
                <a:srgbClr val="000000"/>
              </a:buClr>
              <a:buFont typeface="Arial"/>
              <a:buAutoNum type="alphaLcParenR"/>
              <a:tabLst>
                <a:tab algn="l" pos="0"/>
              </a:tabLst>
            </a:pPr>
            <a:r>
              <a:rPr b="1" i="1" lang="es-MX" sz="2800" spc="-1" strike="noStrike">
                <a:solidFill>
                  <a:srgbClr val="000000"/>
                </a:solidFill>
                <a:latin typeface="Comic Sans MS"/>
                <a:ea typeface="Calibri"/>
              </a:rPr>
              <a:t>Retener a las Personas que reciban el pago de Intereses y enterar el IVA que corresponda a dichos pagos, aplicando la tasa del 16% </a:t>
            </a:r>
            <a:r>
              <a:rPr b="0" lang="es-MX" sz="2800" spc="-1" strike="noStrike">
                <a:solidFill>
                  <a:srgbClr val="000000"/>
                </a:solidFill>
                <a:latin typeface="Comic Sans MS"/>
                <a:ea typeface="Calibri"/>
              </a:rPr>
              <a:t>al Valor Nominal de los Intereses.</a:t>
            </a:r>
            <a:endParaRPr b="0" lang="es-MX" sz="2800" spc="-1" strike="noStrike">
              <a:latin typeface="Arial"/>
            </a:endParaRPr>
          </a:p>
          <a:p>
            <a:pPr marL="457200" indent="-457200" algn="just">
              <a:lnSpc>
                <a:spcPct val="100000"/>
              </a:lnSpc>
              <a:spcBef>
                <a:spcPts val="561"/>
              </a:spcBef>
              <a:buClr>
                <a:srgbClr val="000000"/>
              </a:buClr>
              <a:buFont typeface="Arial"/>
              <a:buAutoNum type="alphaLcParenR"/>
              <a:tabLst>
                <a:tab algn="l" pos="0"/>
              </a:tabLst>
            </a:pPr>
            <a:r>
              <a:rPr b="1" lang="es-MX" sz="2800" spc="-1" strike="noStrike" u="sng">
                <a:solidFill>
                  <a:srgbClr val="000000"/>
                </a:solidFill>
                <a:uFillTx/>
                <a:latin typeface="Comic Sans MS"/>
                <a:ea typeface="Calibri"/>
              </a:rPr>
              <a:t>Expedir los Comprobantes Fiscales </a:t>
            </a:r>
            <a:r>
              <a:rPr b="0" lang="es-MX" sz="2800" spc="-1" strike="noStrike">
                <a:solidFill>
                  <a:srgbClr val="000000"/>
                </a:solidFill>
                <a:latin typeface="Comic Sans MS"/>
                <a:ea typeface="Calibri"/>
              </a:rPr>
              <a:t>a las Personas a quienes retengan el ISR e IVA dentro de </a:t>
            </a:r>
            <a:r>
              <a:rPr b="1" i="1" lang="es-MX" sz="2800" spc="-1" strike="noStrike">
                <a:solidFill>
                  <a:srgbClr val="000000"/>
                </a:solidFill>
                <a:latin typeface="Comic Sans MS"/>
                <a:ea typeface="Calibri"/>
              </a:rPr>
              <a:t>los 5 días siguientes al mes en que se efectúo la Retención</a:t>
            </a:r>
            <a:r>
              <a:rPr b="0" lang="es-MX" sz="2800" spc="-1" strike="noStrike">
                <a:solidFill>
                  <a:srgbClr val="000000"/>
                </a:solidFill>
                <a:latin typeface="Comic Sans MS"/>
                <a:ea typeface="Calibri"/>
              </a:rPr>
              <a:t>. </a:t>
            </a:r>
            <a:endParaRPr b="0" lang="es-MX" sz="2800" spc="-1" strike="noStrike">
              <a:latin typeface="Arial"/>
            </a:endParaRPr>
          </a:p>
          <a:p>
            <a:pPr algn="just">
              <a:lnSpc>
                <a:spcPct val="100000"/>
              </a:lnSpc>
              <a:spcBef>
                <a:spcPts val="561"/>
              </a:spcBef>
              <a:tabLst>
                <a:tab algn="l" pos="0"/>
              </a:tabLst>
            </a:pPr>
            <a:endParaRPr b="0" lang="es-MX" sz="2800" spc="-1" strike="noStrike">
              <a:latin typeface="Arial"/>
            </a:endParaRPr>
          </a:p>
          <a:p>
            <a:pPr algn="just">
              <a:lnSpc>
                <a:spcPct val="107000"/>
              </a:lnSpc>
              <a:spcBef>
                <a:spcPts val="561"/>
              </a:spcBef>
              <a:spcAft>
                <a:spcPts val="799"/>
              </a:spcAft>
              <a:tabLst>
                <a:tab algn="l" pos="0"/>
              </a:tabLst>
            </a:pPr>
            <a:endParaRPr b="0" lang="es-MX" sz="2800" spc="-1" strike="noStrike">
              <a:latin typeface="Arial"/>
            </a:endParaRPr>
          </a:p>
        </p:txBody>
      </p:sp>
      <p:sp>
        <p:nvSpPr>
          <p:cNvPr id="441"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442" name="Grupo 14"/>
          <p:cNvGrpSpPr/>
          <p:nvPr/>
        </p:nvGrpSpPr>
        <p:grpSpPr>
          <a:xfrm>
            <a:off x="-496080" y="-27360"/>
            <a:ext cx="2403360" cy="870480"/>
            <a:chOff x="-496080" y="-27360"/>
            <a:chExt cx="2403360" cy="870480"/>
          </a:xfrm>
        </p:grpSpPr>
        <p:pic>
          <p:nvPicPr>
            <p:cNvPr id="443" name="5 Imagen" descr=""/>
            <p:cNvPicPr/>
            <p:nvPr/>
          </p:nvPicPr>
          <p:blipFill>
            <a:blip r:embed="rId1"/>
            <a:stretch/>
          </p:blipFill>
          <p:spPr>
            <a:xfrm>
              <a:off x="-496080" y="-27360"/>
              <a:ext cx="2403360" cy="870480"/>
            </a:xfrm>
            <a:prstGeom prst="rect">
              <a:avLst/>
            </a:prstGeom>
            <a:ln w="0">
              <a:noFill/>
            </a:ln>
          </p:spPr>
        </p:pic>
        <p:sp>
          <p:nvSpPr>
            <p:cNvPr id="444"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90E1C4AD-F684-4253-995A-DABCD66F9C36}" type="slidenum">
                <a:rPr b="1" lang="en-US" sz="2800" spc="-1" strike="noStrike">
                  <a:solidFill>
                    <a:srgbClr val="000000"/>
                  </a:solidFill>
                  <a:latin typeface="Agency FB"/>
                  <a:ea typeface="Tahoma"/>
                </a:rPr>
                <a:t>31</a:t>
              </a:fld>
              <a:endParaRPr b="0" lang="es-MX" sz="2800" spc="-1" strike="noStrike">
                <a:latin typeface="Arial"/>
              </a:endParaRPr>
            </a:p>
          </p:txBody>
        </p:sp>
      </p:grpSp>
      <p:sp>
        <p:nvSpPr>
          <p:cNvPr id="445"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446" name="Rectángulo 3"/>
          <p:cNvSpPr/>
          <p:nvPr/>
        </p:nvSpPr>
        <p:spPr>
          <a:xfrm>
            <a:off x="3816360" y="6840"/>
            <a:ext cx="19429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FINTECH</a:t>
            </a:r>
            <a:endParaRPr b="0" lang="es-MX" sz="3200" spc="-1" strike="noStrike">
              <a:latin typeface="Arial"/>
            </a:endParaRPr>
          </a:p>
        </p:txBody>
      </p:sp>
      <p:pic>
        <p:nvPicPr>
          <p:cNvPr id="447" name="Imagen 10" descr=""/>
          <p:cNvPicPr/>
          <p:nvPr/>
        </p:nvPicPr>
        <p:blipFill>
          <a:blip r:embed="rId2"/>
          <a:stretch/>
        </p:blipFill>
        <p:spPr>
          <a:xfrm>
            <a:off x="8133120" y="44640"/>
            <a:ext cx="975240" cy="840960"/>
          </a:xfrm>
          <a:prstGeom prst="rect">
            <a:avLst/>
          </a:prstGeom>
          <a:ln w="0">
            <a:noFill/>
          </a:ln>
        </p:spPr>
      </p:pic>
      <p:sp>
        <p:nvSpPr>
          <p:cNvPr id="448" name="CuadroTexto 11"/>
          <p:cNvSpPr/>
          <p:nvPr/>
        </p:nvSpPr>
        <p:spPr>
          <a:xfrm>
            <a:off x="7128360" y="6002280"/>
            <a:ext cx="1800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25-VIII LIF</a:t>
            </a:r>
            <a:endParaRPr b="0" lang="es-MX" sz="2800" spc="-1" strike="noStrike">
              <a:latin typeface="Arial"/>
            </a:endParaRPr>
          </a:p>
        </p:txBody>
      </p:sp>
    </p:spTree>
  </p:cSld>
  <p:transition spd="slow">
    <p:wipe dir="d"/>
  </p:transition>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9"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450" name="2 Marcador de contenido"/>
          <p:cNvSpPr/>
          <p:nvPr/>
        </p:nvSpPr>
        <p:spPr>
          <a:xfrm>
            <a:off x="323640" y="986040"/>
            <a:ext cx="8568720" cy="5466960"/>
          </a:xfrm>
          <a:prstGeom prst="rect">
            <a:avLst/>
          </a:prstGeom>
          <a:noFill/>
          <a:ln w="0">
            <a:noFill/>
          </a:ln>
        </p:spPr>
        <p:style>
          <a:lnRef idx="0"/>
          <a:fillRef idx="0"/>
          <a:effectRef idx="0"/>
          <a:fontRef idx="minor"/>
        </p:style>
      </p:sp>
      <p:sp>
        <p:nvSpPr>
          <p:cNvPr id="451"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452" name="Grupo 14"/>
          <p:cNvGrpSpPr/>
          <p:nvPr/>
        </p:nvGrpSpPr>
        <p:grpSpPr>
          <a:xfrm>
            <a:off x="-496080" y="-27360"/>
            <a:ext cx="2403360" cy="870480"/>
            <a:chOff x="-496080" y="-27360"/>
            <a:chExt cx="2403360" cy="870480"/>
          </a:xfrm>
        </p:grpSpPr>
        <p:pic>
          <p:nvPicPr>
            <p:cNvPr id="453" name="5 Imagen" descr=""/>
            <p:cNvPicPr/>
            <p:nvPr/>
          </p:nvPicPr>
          <p:blipFill>
            <a:blip r:embed="rId1"/>
            <a:stretch/>
          </p:blipFill>
          <p:spPr>
            <a:xfrm>
              <a:off x="-496080" y="-27360"/>
              <a:ext cx="2403360" cy="870480"/>
            </a:xfrm>
            <a:prstGeom prst="rect">
              <a:avLst/>
            </a:prstGeom>
            <a:ln w="0">
              <a:noFill/>
            </a:ln>
          </p:spPr>
        </p:pic>
        <p:sp>
          <p:nvSpPr>
            <p:cNvPr id="454"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D21049EB-100A-4F76-B047-6E99BE8AC88E}" type="slidenum">
                <a:rPr b="1" lang="en-US" sz="2800" spc="-1" strike="noStrike">
                  <a:solidFill>
                    <a:srgbClr val="000000"/>
                  </a:solidFill>
                  <a:latin typeface="Agency FB"/>
                  <a:ea typeface="Tahoma"/>
                </a:rPr>
                <a:t>31</a:t>
              </a:fld>
              <a:endParaRPr b="0" lang="es-MX" sz="2800" spc="-1" strike="noStrike">
                <a:latin typeface="Arial"/>
              </a:endParaRPr>
            </a:p>
          </p:txBody>
        </p:sp>
      </p:grpSp>
      <p:sp>
        <p:nvSpPr>
          <p:cNvPr id="455" name="Recortar rectángulo de esquina diagonal 17"/>
          <p:cNvSpPr/>
          <p:nvPr/>
        </p:nvSpPr>
        <p:spPr>
          <a:xfrm>
            <a:off x="2051640" y="80640"/>
            <a:ext cx="547236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456" name="Rectángulo 3"/>
          <p:cNvSpPr/>
          <p:nvPr/>
        </p:nvSpPr>
        <p:spPr>
          <a:xfrm>
            <a:off x="597240" y="6840"/>
            <a:ext cx="838188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REQUISITOS de las INICIATIVAS FISCALES</a:t>
            </a:r>
            <a:endParaRPr b="0" lang="es-MX" sz="3200" spc="-1" strike="noStrike">
              <a:latin typeface="Arial"/>
            </a:endParaRPr>
          </a:p>
        </p:txBody>
      </p:sp>
      <p:pic>
        <p:nvPicPr>
          <p:cNvPr id="457" name="Imagen 10" descr=""/>
          <p:cNvPicPr/>
          <p:nvPr/>
        </p:nvPicPr>
        <p:blipFill>
          <a:blip r:embed="rId2"/>
          <a:stretch/>
        </p:blipFill>
        <p:spPr>
          <a:xfrm>
            <a:off x="8133120" y="44640"/>
            <a:ext cx="975240" cy="840960"/>
          </a:xfrm>
          <a:prstGeom prst="rect">
            <a:avLst/>
          </a:prstGeom>
          <a:ln w="0">
            <a:noFill/>
          </a:ln>
        </p:spPr>
      </p:pic>
      <p:sp>
        <p:nvSpPr>
          <p:cNvPr id="458" name="CuadroTexto 11"/>
          <p:cNvSpPr/>
          <p:nvPr/>
        </p:nvSpPr>
        <p:spPr>
          <a:xfrm>
            <a:off x="291600" y="885960"/>
            <a:ext cx="8568720" cy="1042200"/>
          </a:xfrm>
          <a:prstGeom prst="rect">
            <a:avLst/>
          </a:prstGeom>
          <a:noFill/>
          <a:ln w="0">
            <a:noFill/>
          </a:ln>
        </p:spPr>
        <p:style>
          <a:lnRef idx="0"/>
          <a:fillRef idx="0"/>
          <a:effectRef idx="0"/>
          <a:fontRef idx="minor"/>
        </p:style>
        <p:txBody>
          <a:bodyPr lIns="90000" rIns="90000" tIns="45000" bIns="45000" anchor="t">
            <a:spAutoFit/>
          </a:bodyPr>
          <a:p>
            <a:pPr algn="just">
              <a:lnSpc>
                <a:spcPts val="2500"/>
              </a:lnSpc>
            </a:pPr>
            <a:r>
              <a:rPr b="0" lang="es-MX" sz="2400" spc="-1" strike="noStrike">
                <a:solidFill>
                  <a:srgbClr val="000000"/>
                </a:solidFill>
                <a:latin typeface="Comic Sans MS"/>
              </a:rPr>
              <a:t>Toda iniciativa en Materia Fiscal que envíe el Ejecutivo Federal al Congreso de la Unión observará lo siguiente:</a:t>
            </a:r>
            <a:endParaRPr b="0" lang="es-MX" sz="2400" spc="-1" strike="noStrike">
              <a:latin typeface="Arial"/>
            </a:endParaRPr>
          </a:p>
          <a:p>
            <a:pPr algn="just">
              <a:lnSpc>
                <a:spcPts val="2500"/>
              </a:lnSpc>
            </a:pPr>
            <a:endParaRPr b="0" lang="es-MX" sz="2400" spc="-1" strike="noStrike">
              <a:latin typeface="Arial"/>
            </a:endParaRPr>
          </a:p>
        </p:txBody>
      </p:sp>
      <p:sp>
        <p:nvSpPr>
          <p:cNvPr id="459" name="CuadroTexto 1"/>
          <p:cNvSpPr/>
          <p:nvPr/>
        </p:nvSpPr>
        <p:spPr>
          <a:xfrm>
            <a:off x="7644960" y="6028200"/>
            <a:ext cx="151164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2800" spc="-1" strike="noStrike">
                <a:solidFill>
                  <a:srgbClr val="000000"/>
                </a:solidFill>
                <a:latin typeface="Agency FB"/>
              </a:rPr>
              <a:t>Art. 31 LIF</a:t>
            </a:r>
            <a:endParaRPr b="0" lang="es-MX" sz="2800" spc="-1" strike="noStrike">
              <a:latin typeface="Arial"/>
            </a:endParaRPr>
          </a:p>
        </p:txBody>
      </p:sp>
      <p:graphicFrame>
        <p:nvGraphicFramePr>
          <p:cNvPr id="2" name="Diagram2"/>
          <p:cNvGraphicFramePr/>
          <p:nvPr>
            <p:extLst>
              <p:ext uri="{D42A27DB-BD31-4B8C-83A1-F6EECF244321}">
                <p14:modId xmlns:p14="http://schemas.microsoft.com/office/powerpoint/2010/main" val="1012332797"/>
              </p:ext>
            </p:extLst>
          </p:nvPr>
        </p:nvGraphicFramePr>
        <p:xfrm>
          <a:off x="528120" y="1628640"/>
          <a:ext cx="8148240" cy="468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transition spd="slow">
    <p:wipe dir="d"/>
  </p:transition>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0"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461" name="2 Marcador de contenido"/>
          <p:cNvSpPr/>
          <p:nvPr/>
        </p:nvSpPr>
        <p:spPr>
          <a:xfrm>
            <a:off x="251640" y="918360"/>
            <a:ext cx="8496720" cy="5394960"/>
          </a:xfrm>
          <a:prstGeom prst="rect">
            <a:avLst/>
          </a:prstGeom>
          <a:noFill/>
          <a:ln w="0">
            <a:noFill/>
          </a:ln>
        </p:spPr>
        <p:style>
          <a:lnRef idx="0"/>
          <a:fillRef idx="0"/>
          <a:effectRef idx="0"/>
          <a:fontRef idx="minor"/>
        </p:style>
        <p:txBody>
          <a:bodyPr lIns="90000" rIns="90000" tIns="45000" bIns="45000" anchor="t">
            <a:normAutofit fontScale="97000"/>
          </a:bodyPr>
          <a:p>
            <a:pPr algn="just">
              <a:lnSpc>
                <a:spcPct val="100000"/>
              </a:lnSpc>
              <a:spcBef>
                <a:spcPts val="479"/>
              </a:spcBef>
              <a:tabLst>
                <a:tab algn="l" pos="0"/>
              </a:tabLst>
            </a:pPr>
            <a:r>
              <a:rPr b="1" lang="es-MX" sz="2400" spc="-1" strike="noStrike">
                <a:solidFill>
                  <a:srgbClr val="000000"/>
                </a:solidFill>
                <a:latin typeface="Comic Sans MS"/>
                <a:ea typeface="Calibri"/>
              </a:rPr>
              <a:t>Programa de regularización fiscal:</a:t>
            </a:r>
            <a:r>
              <a:rPr b="0" lang="es-MX" sz="2400" spc="-1" strike="noStrike">
                <a:solidFill>
                  <a:srgbClr val="000000"/>
                </a:solidFill>
                <a:latin typeface="Comic Sans MS"/>
                <a:ea typeface="Calibri"/>
              </a:rPr>
              <a:t> </a:t>
            </a:r>
            <a:r>
              <a:rPr b="0" lang="es-MX" sz="2200" spc="-1" strike="noStrike">
                <a:solidFill>
                  <a:srgbClr val="000000"/>
                </a:solidFill>
                <a:latin typeface="Comic Sans MS"/>
                <a:ea typeface="Calibri"/>
              </a:rPr>
              <a:t>Se otorga un Estímulo Fiscal a las </a:t>
            </a:r>
            <a:r>
              <a:rPr b="1" i="1" lang="es-MX" sz="2200" spc="-1" strike="noStrike">
                <a:solidFill>
                  <a:srgbClr val="000000"/>
                </a:solidFill>
                <a:latin typeface="Comic Sans MS"/>
                <a:ea typeface="Calibri"/>
              </a:rPr>
              <a:t>Personas Físicas y Morales </a:t>
            </a:r>
            <a:r>
              <a:rPr b="1" lang="es-MX" sz="2200" spc="-1" strike="noStrike" u="sng">
                <a:solidFill>
                  <a:srgbClr val="000000"/>
                </a:solidFill>
                <a:uFillTx/>
                <a:latin typeface="Comic Sans MS"/>
                <a:ea typeface="Calibri"/>
              </a:rPr>
              <a:t>cuyos ingresos en el Ejercicio Fiscal 2024, para efectos de ISR no hayan excedido de 300 MDP</a:t>
            </a:r>
            <a:r>
              <a:rPr b="0" lang="es-MX" sz="2200" spc="-1" strike="noStrike">
                <a:solidFill>
                  <a:srgbClr val="000000"/>
                </a:solidFill>
                <a:latin typeface="Comic Sans MS"/>
                <a:ea typeface="Calibri"/>
              </a:rPr>
              <a:t> (Antes 35 MDP) y que tengan a su cargo Créditos Fiscales Firmes o consentidos que administre el SAT o la Agencia Nacional de Aduanas de México, por la omisión de </a:t>
            </a:r>
            <a:r>
              <a:rPr b="1" lang="es-MX" sz="2200" spc="-1" strike="noStrike" u="sng">
                <a:solidFill>
                  <a:srgbClr val="000000"/>
                </a:solidFill>
                <a:uFillTx/>
                <a:latin typeface="Comic Sans MS"/>
                <a:ea typeface="Calibri"/>
              </a:rPr>
              <a:t>Contribuciones Federales propias, Retenidas o Trasladadas</a:t>
            </a:r>
            <a:r>
              <a:rPr b="0" lang="es-MX" sz="2200" spc="-1" strike="noStrike">
                <a:solidFill>
                  <a:srgbClr val="000000"/>
                </a:solidFill>
                <a:latin typeface="Comic Sans MS"/>
                <a:ea typeface="Calibri"/>
              </a:rPr>
              <a:t>, Aprovechamientos, Multas derivadas del Incumplimiento de Obligaciones Fiscales así como Cuotas Compensatorias.</a:t>
            </a:r>
            <a:endParaRPr b="0" lang="es-MX" sz="2200" spc="-1" strike="noStrike">
              <a:latin typeface="Arial"/>
            </a:endParaRPr>
          </a:p>
          <a:p>
            <a:pPr algn="just">
              <a:lnSpc>
                <a:spcPct val="100000"/>
              </a:lnSpc>
              <a:spcBef>
                <a:spcPts val="261"/>
              </a:spcBef>
              <a:tabLst>
                <a:tab algn="l" pos="0"/>
              </a:tabLst>
            </a:pPr>
            <a:endParaRPr b="0" lang="es-MX" sz="1300" spc="-1" strike="noStrike">
              <a:latin typeface="Arial"/>
            </a:endParaRPr>
          </a:p>
          <a:p>
            <a:pPr algn="just">
              <a:lnSpc>
                <a:spcPct val="100000"/>
              </a:lnSpc>
              <a:spcBef>
                <a:spcPts val="439"/>
              </a:spcBef>
              <a:tabLst>
                <a:tab algn="l" pos="0"/>
              </a:tabLst>
            </a:pPr>
            <a:r>
              <a:rPr b="0" lang="es-MX" sz="2200" spc="-1" strike="noStrike">
                <a:solidFill>
                  <a:srgbClr val="000000"/>
                </a:solidFill>
                <a:latin typeface="Comic Sans MS"/>
                <a:ea typeface="Calibri"/>
              </a:rPr>
              <a:t>No aplica para </a:t>
            </a:r>
            <a:r>
              <a:rPr b="1" i="1" lang="es-MX" sz="2200" spc="-1" strike="noStrike">
                <a:solidFill>
                  <a:srgbClr val="000000"/>
                </a:solidFill>
                <a:latin typeface="Comic Sans MS"/>
                <a:ea typeface="Calibri"/>
              </a:rPr>
              <a:t>PF y PM  que hayan recibido alguna condonación, reducción, disminución o cualquier otro beneficio similar.</a:t>
            </a:r>
            <a:endParaRPr b="0" lang="es-MX" sz="22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39"/>
              </a:spcBef>
              <a:tabLst>
                <a:tab algn="l" pos="0"/>
              </a:tabLst>
            </a:pPr>
            <a:r>
              <a:rPr b="0" lang="es-MX" sz="2200" spc="-1" strike="noStrike">
                <a:solidFill>
                  <a:srgbClr val="000000"/>
                </a:solidFill>
                <a:latin typeface="Comic Sans MS"/>
                <a:ea typeface="Calibri"/>
              </a:rPr>
              <a:t>Tampoco aplica </a:t>
            </a:r>
            <a:r>
              <a:rPr b="1" i="1" lang="es-MX" sz="2200" spc="-1" strike="noStrike">
                <a:solidFill>
                  <a:srgbClr val="000000"/>
                </a:solidFill>
                <a:latin typeface="Comic Sans MS"/>
                <a:ea typeface="Calibri"/>
              </a:rPr>
              <a:t>para PF y PM que hayan sido beneficiadas por el Estímulo Fiscal a que se refiere el artículo XXXIV transitorio de la LIF para el ejercicio 2025.</a:t>
            </a:r>
            <a:endParaRPr b="0" lang="es-MX" sz="2200" spc="-1" strike="noStrike">
              <a:latin typeface="Arial"/>
            </a:endParaRPr>
          </a:p>
          <a:p>
            <a:pPr algn="just">
              <a:lnSpc>
                <a:spcPct val="100000"/>
              </a:lnSpc>
              <a:spcBef>
                <a:spcPts val="439"/>
              </a:spcBef>
              <a:tabLst>
                <a:tab algn="l" pos="0"/>
              </a:tabLst>
            </a:pPr>
            <a:endParaRPr b="0" lang="es-MX" sz="2200" spc="-1" strike="noStrike">
              <a:latin typeface="Arial"/>
            </a:endParaRPr>
          </a:p>
          <a:p>
            <a:pPr algn="just">
              <a:lnSpc>
                <a:spcPct val="100000"/>
              </a:lnSpc>
              <a:spcBef>
                <a:spcPts val="439"/>
              </a:spcBef>
              <a:tabLst>
                <a:tab algn="l" pos="0"/>
              </a:tabLst>
            </a:pPr>
            <a:endParaRPr b="0" lang="es-MX" sz="2200" spc="-1" strike="noStrike">
              <a:latin typeface="Arial"/>
            </a:endParaRPr>
          </a:p>
          <a:p>
            <a:pPr algn="just">
              <a:lnSpc>
                <a:spcPct val="107000"/>
              </a:lnSpc>
              <a:spcBef>
                <a:spcPts val="360"/>
              </a:spcBef>
              <a:spcAft>
                <a:spcPts val="799"/>
              </a:spcAft>
              <a:tabLst>
                <a:tab algn="l" pos="0"/>
              </a:tabLst>
            </a:pPr>
            <a:endParaRPr b="0" lang="es-MX" sz="1800" spc="-1" strike="noStrike">
              <a:latin typeface="Arial"/>
            </a:endParaRPr>
          </a:p>
        </p:txBody>
      </p:sp>
      <p:sp>
        <p:nvSpPr>
          <p:cNvPr id="46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463" name="Grupo 14"/>
          <p:cNvGrpSpPr/>
          <p:nvPr/>
        </p:nvGrpSpPr>
        <p:grpSpPr>
          <a:xfrm>
            <a:off x="-496080" y="-27360"/>
            <a:ext cx="2403360" cy="870480"/>
            <a:chOff x="-496080" y="-27360"/>
            <a:chExt cx="2403360" cy="870480"/>
          </a:xfrm>
        </p:grpSpPr>
        <p:pic>
          <p:nvPicPr>
            <p:cNvPr id="464" name="5 Imagen" descr=""/>
            <p:cNvPicPr/>
            <p:nvPr/>
          </p:nvPicPr>
          <p:blipFill>
            <a:blip r:embed="rId1"/>
            <a:stretch/>
          </p:blipFill>
          <p:spPr>
            <a:xfrm>
              <a:off x="-496080" y="-27360"/>
              <a:ext cx="2403360" cy="870480"/>
            </a:xfrm>
            <a:prstGeom prst="rect">
              <a:avLst/>
            </a:prstGeom>
            <a:ln w="0">
              <a:noFill/>
            </a:ln>
          </p:spPr>
        </p:pic>
        <p:sp>
          <p:nvSpPr>
            <p:cNvPr id="465"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0F4ED908-4285-4FB4-A719-5CA9F346DD8E}" type="slidenum">
                <a:rPr b="1" lang="en-US" sz="2800" spc="-1" strike="noStrike">
                  <a:solidFill>
                    <a:srgbClr val="000000"/>
                  </a:solidFill>
                  <a:latin typeface="Agency FB"/>
                  <a:ea typeface="Tahoma"/>
                </a:rPr>
                <a:t>33</a:t>
              </a:fld>
              <a:endParaRPr b="0" lang="es-MX" sz="2800" spc="-1" strike="noStrike">
                <a:latin typeface="Arial"/>
              </a:endParaRPr>
            </a:p>
          </p:txBody>
        </p:sp>
      </p:grpSp>
      <p:sp>
        <p:nvSpPr>
          <p:cNvPr id="466"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467" name="Rectángulo 3"/>
          <p:cNvSpPr/>
          <p:nvPr/>
        </p:nvSpPr>
        <p:spPr>
          <a:xfrm>
            <a:off x="2121120" y="6840"/>
            <a:ext cx="53337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REGULARIZACIÓN FISCAL</a:t>
            </a:r>
            <a:endParaRPr b="0" lang="es-MX" sz="3200" spc="-1" strike="noStrike">
              <a:latin typeface="Arial"/>
            </a:endParaRPr>
          </a:p>
        </p:txBody>
      </p:sp>
      <p:pic>
        <p:nvPicPr>
          <p:cNvPr id="468" name="Imagen 10" descr=""/>
          <p:cNvPicPr/>
          <p:nvPr/>
        </p:nvPicPr>
        <p:blipFill>
          <a:blip r:embed="rId2"/>
          <a:stretch/>
        </p:blipFill>
        <p:spPr>
          <a:xfrm>
            <a:off x="8133120" y="44640"/>
            <a:ext cx="975240" cy="840960"/>
          </a:xfrm>
          <a:prstGeom prst="rect">
            <a:avLst/>
          </a:prstGeom>
          <a:ln w="0">
            <a:noFill/>
          </a:ln>
        </p:spPr>
      </p:pic>
      <p:sp>
        <p:nvSpPr>
          <p:cNvPr id="469" name="CuadroTexto 11"/>
          <p:cNvSpPr/>
          <p:nvPr/>
        </p:nvSpPr>
        <p:spPr>
          <a:xfrm>
            <a:off x="4212000" y="6005520"/>
            <a:ext cx="558036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Vigésimo Segundo Transitorio LIF</a:t>
            </a:r>
            <a:endParaRPr b="0" lang="es-MX" sz="2800" spc="-1" strike="noStrike">
              <a:latin typeface="Arial"/>
            </a:endParaRPr>
          </a:p>
        </p:txBody>
      </p:sp>
    </p:spTree>
  </p:cSld>
  <p:transition spd="slow">
    <p:wipe dir="d"/>
  </p:transition>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0"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471" name="2 Marcador de contenido"/>
          <p:cNvSpPr/>
          <p:nvPr/>
        </p:nvSpPr>
        <p:spPr>
          <a:xfrm>
            <a:off x="323640" y="986040"/>
            <a:ext cx="8424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0000"/>
              </a:lnSpc>
              <a:spcBef>
                <a:spcPts val="439"/>
              </a:spcBef>
              <a:tabLst>
                <a:tab algn="l" pos="0"/>
              </a:tabLst>
            </a:pPr>
            <a:r>
              <a:rPr b="0" i="1" lang="es-MX" sz="2200" spc="-1" strike="noStrike">
                <a:solidFill>
                  <a:srgbClr val="000000"/>
                </a:solidFill>
                <a:latin typeface="Comic Sans MS"/>
              </a:rPr>
              <a:t>EL Estímulo Fiscal será aplicable respecto de Multas impuestas por infracciones a las Disposiciones Fiscales, Aduaneras y de Comercio Exterior, incluidas las Multas con Agravantes, Recargos y Gastos de Ejecución.</a:t>
            </a:r>
            <a:endParaRPr b="0" lang="es-MX" sz="22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39"/>
              </a:spcBef>
              <a:tabLst>
                <a:tab algn="l" pos="0"/>
              </a:tabLst>
            </a:pPr>
            <a:r>
              <a:rPr b="1" i="1" lang="es-MX" sz="2200" spc="-1" strike="noStrike" u="sng">
                <a:solidFill>
                  <a:srgbClr val="000000"/>
                </a:solidFill>
                <a:uFillTx/>
                <a:latin typeface="Comic Sans MS"/>
              </a:rPr>
              <a:t>El Estímulo Fiscal será por el Cien por Ciento de las Multas, Recargos y Gastos de Ejecución.</a:t>
            </a:r>
            <a:endParaRPr b="0" lang="es-MX" sz="2200" spc="-1" strike="noStrike">
              <a:latin typeface="Arial"/>
            </a:endParaRPr>
          </a:p>
          <a:p>
            <a:pPr algn="just">
              <a:lnSpc>
                <a:spcPct val="100000"/>
              </a:lnSpc>
              <a:spcBef>
                <a:spcPts val="439"/>
              </a:spcBef>
              <a:tabLst>
                <a:tab algn="l" pos="0"/>
              </a:tabLst>
            </a:pPr>
            <a:endParaRPr b="0" lang="es-MX" sz="2200" spc="-1" strike="noStrike">
              <a:latin typeface="Arial"/>
            </a:endParaRPr>
          </a:p>
          <a:p>
            <a:pPr algn="just">
              <a:lnSpc>
                <a:spcPct val="107000"/>
              </a:lnSpc>
              <a:spcBef>
                <a:spcPts val="360"/>
              </a:spcBef>
              <a:spcAft>
                <a:spcPts val="799"/>
              </a:spcAft>
              <a:tabLst>
                <a:tab algn="l" pos="0"/>
              </a:tabLst>
            </a:pPr>
            <a:endParaRPr b="0" lang="es-MX" sz="1800" spc="-1" strike="noStrike">
              <a:latin typeface="Arial"/>
            </a:endParaRPr>
          </a:p>
        </p:txBody>
      </p:sp>
      <p:sp>
        <p:nvSpPr>
          <p:cNvPr id="47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473" name="Grupo 14"/>
          <p:cNvGrpSpPr/>
          <p:nvPr/>
        </p:nvGrpSpPr>
        <p:grpSpPr>
          <a:xfrm>
            <a:off x="-496080" y="-27360"/>
            <a:ext cx="2403360" cy="870480"/>
            <a:chOff x="-496080" y="-27360"/>
            <a:chExt cx="2403360" cy="870480"/>
          </a:xfrm>
        </p:grpSpPr>
        <p:pic>
          <p:nvPicPr>
            <p:cNvPr id="474" name="5 Imagen" descr=""/>
            <p:cNvPicPr/>
            <p:nvPr/>
          </p:nvPicPr>
          <p:blipFill>
            <a:blip r:embed="rId1"/>
            <a:stretch/>
          </p:blipFill>
          <p:spPr>
            <a:xfrm>
              <a:off x="-496080" y="-27360"/>
              <a:ext cx="2403360" cy="870480"/>
            </a:xfrm>
            <a:prstGeom prst="rect">
              <a:avLst/>
            </a:prstGeom>
            <a:ln w="0">
              <a:noFill/>
            </a:ln>
          </p:spPr>
        </p:pic>
        <p:sp>
          <p:nvSpPr>
            <p:cNvPr id="475"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0372443D-9F9A-45B4-8716-11763828A6FC}"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476" name="Recortar rectángulo de esquina diagonal 17"/>
          <p:cNvSpPr/>
          <p:nvPr/>
        </p:nvSpPr>
        <p:spPr>
          <a:xfrm>
            <a:off x="2089800" y="80640"/>
            <a:ext cx="537768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477" name="Rectángulo 3"/>
          <p:cNvSpPr/>
          <p:nvPr/>
        </p:nvSpPr>
        <p:spPr>
          <a:xfrm>
            <a:off x="2092680" y="36000"/>
            <a:ext cx="5431320" cy="10645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s-MX" sz="3200" spc="-1" strike="noStrike">
                <a:solidFill>
                  <a:srgbClr val="000000"/>
                </a:solidFill>
                <a:latin typeface="Agency FB"/>
              </a:rPr>
              <a:t>PROGRAMA DE REGULARIZACION FISCAL</a:t>
            </a:r>
            <a:endParaRPr b="0" lang="es-MX" sz="3200" spc="-1" strike="noStrike">
              <a:latin typeface="Arial"/>
            </a:endParaRPr>
          </a:p>
        </p:txBody>
      </p:sp>
      <p:pic>
        <p:nvPicPr>
          <p:cNvPr id="478" name="Imagen 10" descr=""/>
          <p:cNvPicPr/>
          <p:nvPr/>
        </p:nvPicPr>
        <p:blipFill>
          <a:blip r:embed="rId2"/>
          <a:stretch/>
        </p:blipFill>
        <p:spPr>
          <a:xfrm>
            <a:off x="8133120" y="44640"/>
            <a:ext cx="975240" cy="840960"/>
          </a:xfrm>
          <a:prstGeom prst="rect">
            <a:avLst/>
          </a:prstGeom>
          <a:ln w="0">
            <a:noFill/>
          </a:ln>
        </p:spPr>
      </p:pic>
      <p:pic>
        <p:nvPicPr>
          <p:cNvPr id="479" name="Imagen 11" descr=""/>
          <p:cNvPicPr/>
          <p:nvPr/>
        </p:nvPicPr>
        <p:blipFill>
          <a:blip r:embed="rId3"/>
          <a:stretch/>
        </p:blipFill>
        <p:spPr>
          <a:xfrm>
            <a:off x="3751920" y="3861000"/>
            <a:ext cx="4872240" cy="1899720"/>
          </a:xfrm>
          <a:prstGeom prst="rect">
            <a:avLst/>
          </a:prstGeom>
          <a:ln w="0">
            <a:noFill/>
          </a:ln>
        </p:spPr>
      </p:pic>
      <p:sp>
        <p:nvSpPr>
          <p:cNvPr id="480" name="CuadroTexto 18"/>
          <p:cNvSpPr/>
          <p:nvPr/>
        </p:nvSpPr>
        <p:spPr>
          <a:xfrm>
            <a:off x="4409640" y="5972760"/>
            <a:ext cx="4464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Vigésimo Segundo Transitorio LIF</a:t>
            </a:r>
            <a:endParaRPr b="0" lang="es-MX" sz="2800" spc="-1" strike="noStrike">
              <a:latin typeface="Arial"/>
            </a:endParaRPr>
          </a:p>
        </p:txBody>
      </p:sp>
    </p:spTree>
  </p:cSld>
  <p:transition spd="slow">
    <p:wipe dir="d"/>
  </p:transition>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1"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482" name="2 Marcador de contenido"/>
          <p:cNvSpPr/>
          <p:nvPr/>
        </p:nvSpPr>
        <p:spPr>
          <a:xfrm>
            <a:off x="323640" y="986040"/>
            <a:ext cx="8424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0000"/>
              </a:lnSpc>
              <a:spcBef>
                <a:spcPts val="439"/>
              </a:spcBef>
              <a:tabLst>
                <a:tab algn="l" pos="0"/>
              </a:tabLst>
            </a:pPr>
            <a:r>
              <a:rPr b="0" i="1" lang="es-MX" sz="2200" spc="-1" strike="noStrike">
                <a:solidFill>
                  <a:srgbClr val="000000"/>
                </a:solidFill>
                <a:latin typeface="Comic Sans MS"/>
              </a:rPr>
              <a:t>SUPUESTOS:</a:t>
            </a:r>
            <a:endParaRPr b="0" lang="es-MX" sz="2200" spc="-1" strike="noStrike">
              <a:latin typeface="Arial"/>
            </a:endParaRPr>
          </a:p>
          <a:p>
            <a:pPr algn="just">
              <a:lnSpc>
                <a:spcPct val="100000"/>
              </a:lnSpc>
              <a:spcBef>
                <a:spcPts val="439"/>
              </a:spcBef>
              <a:tabLst>
                <a:tab algn="l" pos="0"/>
              </a:tabLst>
            </a:pPr>
            <a:r>
              <a:rPr b="0" lang="es-MX" sz="2200" spc="-1" strike="noStrike">
                <a:solidFill>
                  <a:srgbClr val="000000"/>
                </a:solidFill>
                <a:latin typeface="Comic Sans MS"/>
              </a:rPr>
              <a:t>I.- Tengan a </a:t>
            </a:r>
            <a:r>
              <a:rPr b="1" lang="es-MX" sz="2200" spc="-1" strike="noStrike" u="sng">
                <a:solidFill>
                  <a:srgbClr val="000000"/>
                </a:solidFill>
                <a:uFillTx/>
                <a:latin typeface="Comic Sans MS"/>
              </a:rPr>
              <a:t>su cargo adeudos correspondientes al Ejercicio Fiscal 2024 o anteriores</a:t>
            </a:r>
            <a:r>
              <a:rPr b="0" lang="es-MX" sz="2200" spc="-1" strike="noStrike">
                <a:solidFill>
                  <a:srgbClr val="000000"/>
                </a:solidFill>
                <a:latin typeface="Comic Sans MS"/>
              </a:rPr>
              <a:t>, siempre que presenten las Declaraciones respectivas y realicen </a:t>
            </a:r>
            <a:r>
              <a:rPr b="1" lang="es-MX" sz="2200" spc="-1" strike="noStrike">
                <a:solidFill>
                  <a:srgbClr val="000000"/>
                </a:solidFill>
                <a:latin typeface="Comic Sans MS"/>
              </a:rPr>
              <a:t>el pago de estas en una sola exhibición a más tardar el 31 de Diciembre de 2026</a:t>
            </a:r>
            <a:r>
              <a:rPr b="0" lang="es-MX" sz="2200" spc="-1" strike="noStrike">
                <a:solidFill>
                  <a:srgbClr val="000000"/>
                </a:solidFill>
                <a:latin typeface="Comic Sans MS"/>
              </a:rPr>
              <a:t>.</a:t>
            </a:r>
            <a:endParaRPr b="0" lang="es-MX" sz="2200" spc="-1" strike="noStrike">
              <a:latin typeface="Arial"/>
            </a:endParaRPr>
          </a:p>
          <a:p>
            <a:pPr algn="just">
              <a:lnSpc>
                <a:spcPct val="100000"/>
              </a:lnSpc>
              <a:spcBef>
                <a:spcPts val="439"/>
              </a:spcBef>
              <a:tabLst>
                <a:tab algn="l" pos="0"/>
              </a:tabLst>
            </a:pPr>
            <a:r>
              <a:rPr b="0" lang="es-MX" sz="2200" spc="-1" strike="noStrike">
                <a:solidFill>
                  <a:srgbClr val="000000"/>
                </a:solidFill>
                <a:latin typeface="Comic Sans MS"/>
              </a:rPr>
              <a:t>II.-</a:t>
            </a:r>
            <a:r>
              <a:rPr b="1" lang="es-MX" sz="2200" spc="-1" strike="noStrike" u="sng">
                <a:solidFill>
                  <a:srgbClr val="000000"/>
                </a:solidFill>
                <a:uFillTx/>
                <a:latin typeface="Comic Sans MS"/>
              </a:rPr>
              <a:t>Se encuentren sujetos a Facultades de Comprobación</a:t>
            </a:r>
            <a:r>
              <a:rPr b="0" lang="es-MX" sz="2200" spc="-1" strike="noStrike">
                <a:solidFill>
                  <a:srgbClr val="000000"/>
                </a:solidFill>
                <a:latin typeface="Comic Sans MS"/>
              </a:rPr>
              <a:t> </a:t>
            </a:r>
            <a:r>
              <a:rPr b="1" lang="es-MX" sz="2200" spc="-1" strike="noStrike" u="sng">
                <a:solidFill>
                  <a:srgbClr val="000000"/>
                </a:solidFill>
                <a:uFillTx/>
                <a:latin typeface="Comic Sans MS"/>
              </a:rPr>
              <a:t>siempre que Subsanen todas las “irregularidades” detectadas y se Autocorrijan a más tardar el 31 de Diciembre de 2026.</a:t>
            </a:r>
            <a:endParaRPr b="0" lang="es-MX" sz="2200" spc="-1" strike="noStrike">
              <a:latin typeface="Arial"/>
            </a:endParaRPr>
          </a:p>
          <a:p>
            <a:pPr algn="just">
              <a:lnSpc>
                <a:spcPct val="100000"/>
              </a:lnSpc>
              <a:spcBef>
                <a:spcPts val="439"/>
              </a:spcBef>
              <a:tabLst>
                <a:tab algn="l" pos="0"/>
              </a:tabLst>
            </a:pPr>
            <a:r>
              <a:rPr b="0" lang="es-MX" sz="2200" spc="-1" strike="noStrike">
                <a:solidFill>
                  <a:srgbClr val="000000"/>
                </a:solidFill>
                <a:latin typeface="Comic Sans MS"/>
              </a:rPr>
              <a:t>III.- </a:t>
            </a:r>
            <a:r>
              <a:rPr b="1" lang="es-MX" sz="2200" spc="-1" strike="noStrike" u="sng">
                <a:solidFill>
                  <a:srgbClr val="000000"/>
                </a:solidFill>
                <a:uFillTx/>
                <a:latin typeface="Comic Sans MS"/>
              </a:rPr>
              <a:t>Tengan a su Cargo Créditos Fiscales Firmes por la Autoridad Fiscal Federal, siempre que estos No hayan sido Objeto de Impugnación o habiendo sido Impuganados, la Persona Contribuyente desista del Medio de Defensa Interpuesto.</a:t>
            </a:r>
            <a:endParaRPr b="0" lang="es-MX" sz="2200" spc="-1" strike="noStrike">
              <a:latin typeface="Arial"/>
            </a:endParaRPr>
          </a:p>
          <a:p>
            <a:pPr algn="just">
              <a:lnSpc>
                <a:spcPct val="107000"/>
              </a:lnSpc>
              <a:spcBef>
                <a:spcPts val="360"/>
              </a:spcBef>
              <a:spcAft>
                <a:spcPts val="799"/>
              </a:spcAft>
              <a:tabLst>
                <a:tab algn="l" pos="0"/>
              </a:tabLst>
            </a:pPr>
            <a:endParaRPr b="0" lang="es-MX" sz="1800" spc="-1" strike="noStrike">
              <a:latin typeface="Arial"/>
            </a:endParaRPr>
          </a:p>
        </p:txBody>
      </p:sp>
      <p:sp>
        <p:nvSpPr>
          <p:cNvPr id="483"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484" name="Grupo 14"/>
          <p:cNvGrpSpPr/>
          <p:nvPr/>
        </p:nvGrpSpPr>
        <p:grpSpPr>
          <a:xfrm>
            <a:off x="-496080" y="-27360"/>
            <a:ext cx="2403360" cy="870480"/>
            <a:chOff x="-496080" y="-27360"/>
            <a:chExt cx="2403360" cy="870480"/>
          </a:xfrm>
        </p:grpSpPr>
        <p:pic>
          <p:nvPicPr>
            <p:cNvPr id="485" name="5 Imagen" descr=""/>
            <p:cNvPicPr/>
            <p:nvPr/>
          </p:nvPicPr>
          <p:blipFill>
            <a:blip r:embed="rId1"/>
            <a:stretch/>
          </p:blipFill>
          <p:spPr>
            <a:xfrm>
              <a:off x="-496080" y="-27360"/>
              <a:ext cx="2403360" cy="870480"/>
            </a:xfrm>
            <a:prstGeom prst="rect">
              <a:avLst/>
            </a:prstGeom>
            <a:ln w="0">
              <a:noFill/>
            </a:ln>
          </p:spPr>
        </p:pic>
        <p:sp>
          <p:nvSpPr>
            <p:cNvPr id="486"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1411B220-87D4-44C4-A044-8D070F6963AC}"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487" name="Recortar rectángulo de esquina diagonal 17"/>
          <p:cNvSpPr/>
          <p:nvPr/>
        </p:nvSpPr>
        <p:spPr>
          <a:xfrm>
            <a:off x="2089800" y="80640"/>
            <a:ext cx="537768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488" name="Rectángulo 3"/>
          <p:cNvSpPr/>
          <p:nvPr/>
        </p:nvSpPr>
        <p:spPr>
          <a:xfrm>
            <a:off x="2092680" y="36000"/>
            <a:ext cx="5431320" cy="10645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s-MX" sz="3200" spc="-1" strike="noStrike">
                <a:solidFill>
                  <a:srgbClr val="000000"/>
                </a:solidFill>
                <a:latin typeface="Agency FB"/>
              </a:rPr>
              <a:t>PROGRAMA DE REGULARIZACION FISCAL</a:t>
            </a:r>
            <a:endParaRPr b="0" lang="es-MX" sz="3200" spc="-1" strike="noStrike">
              <a:latin typeface="Arial"/>
            </a:endParaRPr>
          </a:p>
        </p:txBody>
      </p:sp>
      <p:pic>
        <p:nvPicPr>
          <p:cNvPr id="489" name="Imagen 10" descr=""/>
          <p:cNvPicPr/>
          <p:nvPr/>
        </p:nvPicPr>
        <p:blipFill>
          <a:blip r:embed="rId2"/>
          <a:stretch/>
        </p:blipFill>
        <p:spPr>
          <a:xfrm>
            <a:off x="8133120" y="44640"/>
            <a:ext cx="975240" cy="840960"/>
          </a:xfrm>
          <a:prstGeom prst="rect">
            <a:avLst/>
          </a:prstGeom>
          <a:ln w="0">
            <a:noFill/>
          </a:ln>
        </p:spPr>
      </p:pic>
      <p:sp>
        <p:nvSpPr>
          <p:cNvPr id="490" name="CuadroTexto 13"/>
          <p:cNvSpPr/>
          <p:nvPr/>
        </p:nvSpPr>
        <p:spPr>
          <a:xfrm>
            <a:off x="4356000" y="5983920"/>
            <a:ext cx="4536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Vigésimo Segundo Transitorio LIF</a:t>
            </a:r>
            <a:endParaRPr b="0" lang="es-MX" sz="2800" spc="-1" strike="noStrike">
              <a:latin typeface="Arial"/>
            </a:endParaRPr>
          </a:p>
        </p:txBody>
      </p:sp>
    </p:spTree>
  </p:cSld>
  <p:transition spd="slow">
    <p:wipe dir="d"/>
  </p:transition>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1"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492" name="2 Marcador de contenido"/>
          <p:cNvSpPr/>
          <p:nvPr/>
        </p:nvSpPr>
        <p:spPr>
          <a:xfrm>
            <a:off x="359640" y="929520"/>
            <a:ext cx="8424720" cy="5394960"/>
          </a:xfrm>
          <a:prstGeom prst="rect">
            <a:avLst/>
          </a:prstGeom>
          <a:noFill/>
          <a:ln w="0">
            <a:noFill/>
          </a:ln>
        </p:spPr>
        <p:style>
          <a:lnRef idx="0"/>
          <a:fillRef idx="0"/>
          <a:effectRef idx="0"/>
          <a:fontRef idx="minor"/>
        </p:style>
        <p:txBody>
          <a:bodyPr lIns="90000" rIns="90000" tIns="45000" bIns="45000" anchor="t">
            <a:normAutofit fontScale="74000"/>
          </a:bodyPr>
          <a:p>
            <a:pPr algn="just">
              <a:lnSpc>
                <a:spcPct val="100000"/>
              </a:lnSpc>
              <a:spcBef>
                <a:spcPts val="439"/>
              </a:spcBef>
              <a:tabLst>
                <a:tab algn="l" pos="0"/>
              </a:tabLst>
            </a:pPr>
            <a:r>
              <a:rPr b="0" i="1" lang="es-MX" sz="2200" spc="-1" strike="noStrike">
                <a:solidFill>
                  <a:srgbClr val="000000"/>
                </a:solidFill>
                <a:latin typeface="Comic Sans MS"/>
              </a:rPr>
              <a:t>REQUISITOS:</a:t>
            </a:r>
            <a:endParaRPr b="0" lang="es-MX" sz="2200" spc="-1" strike="noStrike">
              <a:latin typeface="Arial"/>
            </a:endParaRPr>
          </a:p>
          <a:p>
            <a:pPr algn="just">
              <a:lnSpc>
                <a:spcPct val="100000"/>
              </a:lnSpc>
              <a:spcBef>
                <a:spcPts val="300"/>
              </a:spcBef>
              <a:tabLst>
                <a:tab algn="l" pos="0"/>
              </a:tabLst>
            </a:pPr>
            <a:endParaRPr b="0" lang="es-MX" sz="15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1.-Presentar solicitud a más tardar el 31 de Octubre de 2026 ante el SAT según las Reglas de Carácter General. Con la presentación de la Solicitud se suspenderá el Procedimiento Administrativo de Ejecución PAE, Sin Obligación de Garantizar el Interés Fiscal y se interrumpirá el término para que se consume la prescripción y.</a:t>
            </a:r>
            <a:endParaRPr b="0" lang="es-MX" sz="2400" spc="-1" strike="noStrike">
              <a:latin typeface="Arial"/>
            </a:endParaRPr>
          </a:p>
          <a:p>
            <a:pPr algn="just">
              <a:lnSpc>
                <a:spcPct val="100000"/>
              </a:lnSpc>
              <a:spcBef>
                <a:spcPts val="300"/>
              </a:spcBef>
              <a:tabLst>
                <a:tab algn="l" pos="0"/>
              </a:tabLst>
            </a:pPr>
            <a:endParaRPr b="0" lang="es-MX" sz="15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2.- La Autoridad Fiscal, en su caso, deberá emitir el Formulario de Pago que corresponda dentro de los 15 días Naturales siguientes a la fecha en que se presente la Solicitud. Los Contribuyentes deberán realizar el pago de la cantidad que conste en el Formulario dentro de los 15 días Naturales siguientes a la fecha en que se ponga a su disposición. </a:t>
            </a:r>
            <a:endParaRPr b="0" lang="es-MX" sz="2400" spc="-1" strike="noStrike">
              <a:latin typeface="Arial"/>
            </a:endParaRPr>
          </a:p>
          <a:p>
            <a:pPr algn="just">
              <a:lnSpc>
                <a:spcPct val="100000"/>
              </a:lnSpc>
              <a:spcBef>
                <a:spcPts val="300"/>
              </a:spcBef>
              <a:tabLst>
                <a:tab algn="l" pos="0"/>
              </a:tabLst>
            </a:pPr>
            <a:endParaRPr b="0" lang="es-MX" sz="15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Si el contribuyente No realiza el pago en el plazo establecido en la presente disposición, el Formulario de Pago quedará sin efectos y las Autoridades Fiscales deberán requerir el pago del Total del Crédito Fiscal.</a:t>
            </a:r>
            <a:endParaRPr b="0" lang="es-MX" sz="2400" spc="-1" strike="noStrike">
              <a:latin typeface="Arial"/>
            </a:endParaRPr>
          </a:p>
          <a:p>
            <a:pPr algn="just">
              <a:lnSpc>
                <a:spcPct val="100000"/>
              </a:lnSpc>
              <a:spcBef>
                <a:spcPts val="300"/>
              </a:spcBef>
              <a:tabLst>
                <a:tab algn="l" pos="0"/>
              </a:tabLst>
            </a:pPr>
            <a:endParaRPr b="0" lang="es-MX" sz="15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Si el Crédito Fiscal está constituido exclusivamente por Multas por Incumplimiento, se aplicará un Estímulo Fiscal  del 90% del total de la Multa.</a:t>
            </a:r>
            <a:endParaRPr b="0" lang="es-MX" sz="2400" spc="-1" strike="noStrike">
              <a:latin typeface="Arial"/>
            </a:endParaRPr>
          </a:p>
          <a:p>
            <a:pPr algn="just">
              <a:lnSpc>
                <a:spcPct val="100000"/>
              </a:lnSpc>
              <a:spcBef>
                <a:spcPts val="360"/>
              </a:spcBef>
              <a:tabLst>
                <a:tab algn="l" pos="0"/>
              </a:tabLst>
            </a:pPr>
            <a:endParaRPr b="0" lang="es-MX" sz="1800" spc="-1" strike="noStrike">
              <a:latin typeface="Arial"/>
            </a:endParaRPr>
          </a:p>
        </p:txBody>
      </p:sp>
      <p:sp>
        <p:nvSpPr>
          <p:cNvPr id="493"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494" name="Grupo 14"/>
          <p:cNvGrpSpPr/>
          <p:nvPr/>
        </p:nvGrpSpPr>
        <p:grpSpPr>
          <a:xfrm>
            <a:off x="-496080" y="-27360"/>
            <a:ext cx="2403360" cy="870480"/>
            <a:chOff x="-496080" y="-27360"/>
            <a:chExt cx="2403360" cy="870480"/>
          </a:xfrm>
        </p:grpSpPr>
        <p:pic>
          <p:nvPicPr>
            <p:cNvPr id="495" name="5 Imagen" descr=""/>
            <p:cNvPicPr/>
            <p:nvPr/>
          </p:nvPicPr>
          <p:blipFill>
            <a:blip r:embed="rId1"/>
            <a:stretch/>
          </p:blipFill>
          <p:spPr>
            <a:xfrm>
              <a:off x="-496080" y="-27360"/>
              <a:ext cx="2403360" cy="870480"/>
            </a:xfrm>
            <a:prstGeom prst="rect">
              <a:avLst/>
            </a:prstGeom>
            <a:ln w="0">
              <a:noFill/>
            </a:ln>
          </p:spPr>
        </p:pic>
        <p:sp>
          <p:nvSpPr>
            <p:cNvPr id="496"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93629EC9-91E7-4B8B-89DB-9C77AAA25973}"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497" name="Recortar rectángulo de esquina diagonal 17"/>
          <p:cNvSpPr/>
          <p:nvPr/>
        </p:nvSpPr>
        <p:spPr>
          <a:xfrm>
            <a:off x="2089800" y="80640"/>
            <a:ext cx="537768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498" name="Rectángulo 3"/>
          <p:cNvSpPr/>
          <p:nvPr/>
        </p:nvSpPr>
        <p:spPr>
          <a:xfrm>
            <a:off x="2092680" y="36000"/>
            <a:ext cx="5431320" cy="10645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s-MX" sz="3200" spc="-1" strike="noStrike">
                <a:solidFill>
                  <a:srgbClr val="000000"/>
                </a:solidFill>
                <a:latin typeface="Agency FB"/>
              </a:rPr>
              <a:t>PROGRAMA DE REGULARIZACION FISCAL</a:t>
            </a:r>
            <a:endParaRPr b="0" lang="es-MX" sz="3200" spc="-1" strike="noStrike">
              <a:latin typeface="Arial"/>
            </a:endParaRPr>
          </a:p>
        </p:txBody>
      </p:sp>
      <p:pic>
        <p:nvPicPr>
          <p:cNvPr id="499" name="Imagen 10" descr=""/>
          <p:cNvPicPr/>
          <p:nvPr/>
        </p:nvPicPr>
        <p:blipFill>
          <a:blip r:embed="rId2"/>
          <a:stretch/>
        </p:blipFill>
        <p:spPr>
          <a:xfrm>
            <a:off x="8133120" y="44640"/>
            <a:ext cx="975240" cy="840960"/>
          </a:xfrm>
          <a:prstGeom prst="rect">
            <a:avLst/>
          </a:prstGeom>
          <a:ln w="0">
            <a:noFill/>
          </a:ln>
        </p:spPr>
      </p:pic>
      <p:sp>
        <p:nvSpPr>
          <p:cNvPr id="500" name="CuadroTexto 11"/>
          <p:cNvSpPr/>
          <p:nvPr/>
        </p:nvSpPr>
        <p:spPr>
          <a:xfrm>
            <a:off x="454680" y="6073920"/>
            <a:ext cx="7218720" cy="394560"/>
          </a:xfrm>
          <a:prstGeom prst="rect">
            <a:avLst/>
          </a:prstGeom>
          <a:noFill/>
          <a:ln w="0">
            <a:solidFill>
              <a:srgbClr val="5b9bd5"/>
            </a:solidFill>
          </a:ln>
        </p:spPr>
        <p:style>
          <a:lnRef idx="0"/>
          <a:fillRef idx="0"/>
          <a:effectRef idx="0"/>
          <a:fontRef idx="minor"/>
        </p:style>
        <p:txBody>
          <a:bodyPr lIns="90000" rIns="90000" tIns="45000" bIns="45000" anchor="t">
            <a:spAutoFit/>
          </a:bodyPr>
          <a:p>
            <a:pPr>
              <a:lnSpc>
                <a:spcPct val="100000"/>
              </a:lnSpc>
            </a:pPr>
            <a:r>
              <a:rPr b="0" lang="es-MX" sz="2000" spc="-1" strike="noStrike">
                <a:solidFill>
                  <a:srgbClr val="000000"/>
                </a:solidFill>
                <a:latin typeface="Comic Sans MS"/>
              </a:rPr>
              <a:t>No se podrá pagar en Especio o mediante Compensación</a:t>
            </a:r>
            <a:endParaRPr b="0" lang="es-MX" sz="2000" spc="-1" strike="noStrike">
              <a:latin typeface="Arial"/>
            </a:endParaRPr>
          </a:p>
        </p:txBody>
      </p:sp>
    </p:spTree>
  </p:cSld>
  <p:transition spd="slow">
    <p:wipe dir="d"/>
  </p:transition>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1"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502" name="2 Marcador de contenido"/>
          <p:cNvSpPr/>
          <p:nvPr/>
        </p:nvSpPr>
        <p:spPr>
          <a:xfrm>
            <a:off x="359640" y="852840"/>
            <a:ext cx="8424720" cy="5394960"/>
          </a:xfrm>
          <a:prstGeom prst="rect">
            <a:avLst/>
          </a:prstGeom>
          <a:noFill/>
          <a:ln w="0">
            <a:noFill/>
          </a:ln>
        </p:spPr>
        <p:style>
          <a:lnRef idx="0"/>
          <a:fillRef idx="0"/>
          <a:effectRef idx="0"/>
          <a:fontRef idx="minor"/>
        </p:style>
        <p:txBody>
          <a:bodyPr lIns="90000" rIns="90000" tIns="45000" bIns="45000" anchor="t">
            <a:normAutofit fontScale="88000"/>
          </a:bodyPr>
          <a:p>
            <a:pPr algn="just">
              <a:lnSpc>
                <a:spcPct val="100000"/>
              </a:lnSpc>
              <a:spcBef>
                <a:spcPts val="439"/>
              </a:spcBef>
              <a:tabLst>
                <a:tab algn="l" pos="0"/>
              </a:tabLst>
            </a:pPr>
            <a:r>
              <a:rPr b="0" i="1" lang="es-MX" sz="2200" spc="-1" strike="noStrike">
                <a:solidFill>
                  <a:srgbClr val="000000"/>
                </a:solidFill>
                <a:latin typeface="Comic Sans MS"/>
              </a:rPr>
              <a:t>NO APLICA:</a:t>
            </a:r>
            <a:endParaRPr b="0" lang="es-MX" sz="2200" spc="-1" strike="noStrike">
              <a:latin typeface="Arial"/>
            </a:endParaRPr>
          </a:p>
          <a:p>
            <a:pPr algn="just">
              <a:lnSpc>
                <a:spcPct val="100000"/>
              </a:lnSpc>
              <a:spcBef>
                <a:spcPts val="261"/>
              </a:spcBef>
              <a:tabLst>
                <a:tab algn="l" pos="0"/>
              </a:tabLst>
            </a:pPr>
            <a:endParaRPr b="0" lang="es-MX" sz="1300" spc="-1" strike="noStrike">
              <a:latin typeface="Arial"/>
            </a:endParaRPr>
          </a:p>
          <a:p>
            <a:pPr marL="343080" indent="-343080" algn="just">
              <a:lnSpc>
                <a:spcPct val="100000"/>
              </a:lnSpc>
              <a:spcBef>
                <a:spcPts val="439"/>
              </a:spcBef>
              <a:buClr>
                <a:srgbClr val="000000"/>
              </a:buClr>
              <a:buFont typeface="Arial"/>
              <a:buAutoNum type="alphaLcParenR"/>
              <a:tabLst>
                <a:tab algn="l" pos="0"/>
              </a:tabLst>
            </a:pPr>
            <a:r>
              <a:rPr b="0" lang="es-MX" sz="2200" spc="-1" strike="noStrike">
                <a:solidFill>
                  <a:srgbClr val="000000"/>
                </a:solidFill>
                <a:latin typeface="Comic Sans MS"/>
              </a:rPr>
              <a:t>.-Tengan </a:t>
            </a:r>
            <a:r>
              <a:rPr b="1" lang="es-MX" sz="2200" spc="-1" strike="noStrike" u="sng">
                <a:solidFill>
                  <a:srgbClr val="000000"/>
                </a:solidFill>
                <a:uFillTx/>
                <a:latin typeface="Comic Sans MS"/>
              </a:rPr>
              <a:t>sentencia condenatoria firme</a:t>
            </a:r>
            <a:r>
              <a:rPr b="0" lang="es-MX" sz="2200" spc="-1" strike="noStrike">
                <a:solidFill>
                  <a:srgbClr val="000000"/>
                </a:solidFill>
                <a:latin typeface="Comic Sans MS"/>
              </a:rPr>
              <a:t> por la </a:t>
            </a:r>
            <a:r>
              <a:rPr b="1" i="1" lang="es-MX" sz="2200" spc="-1" strike="noStrike">
                <a:solidFill>
                  <a:srgbClr val="000000"/>
                </a:solidFill>
                <a:latin typeface="Comic Sans MS"/>
              </a:rPr>
              <a:t>Comisión de algún Delito Fiscal.</a:t>
            </a:r>
            <a:endParaRPr b="0" lang="es-MX" sz="2200" spc="-1" strike="noStrike">
              <a:latin typeface="Arial"/>
            </a:endParaRPr>
          </a:p>
          <a:p>
            <a:pPr marL="343080" indent="-343080" algn="just">
              <a:lnSpc>
                <a:spcPct val="100000"/>
              </a:lnSpc>
              <a:spcBef>
                <a:spcPts val="439"/>
              </a:spcBef>
              <a:buClr>
                <a:srgbClr val="000000"/>
              </a:buClr>
              <a:buFont typeface="Arial"/>
              <a:buAutoNum type="alphaLcParenR"/>
              <a:tabLst>
                <a:tab algn="l" pos="0"/>
              </a:tabLst>
            </a:pPr>
            <a:r>
              <a:rPr b="0" lang="es-MX" sz="2200" spc="-1" strike="noStrike">
                <a:solidFill>
                  <a:srgbClr val="000000"/>
                </a:solidFill>
                <a:latin typeface="Comic Sans MS"/>
              </a:rPr>
              <a:t>Se encuentren </a:t>
            </a:r>
            <a:r>
              <a:rPr b="1" lang="es-MX" sz="2200" spc="-1" strike="noStrike" u="sng">
                <a:solidFill>
                  <a:srgbClr val="000000"/>
                </a:solidFill>
                <a:uFillTx/>
                <a:latin typeface="Comic Sans MS"/>
              </a:rPr>
              <a:t>publicados en los listados de los artículo 69-B, 69-B Bis </a:t>
            </a:r>
            <a:r>
              <a:rPr b="0" lang="es-MX" sz="2200" spc="-1" strike="noStrike">
                <a:solidFill>
                  <a:srgbClr val="000000"/>
                </a:solidFill>
                <a:latin typeface="Comic Sans MS"/>
              </a:rPr>
              <a:t>del CFF</a:t>
            </a:r>
            <a:endParaRPr b="0" lang="es-MX" sz="2200" spc="-1" strike="noStrike">
              <a:latin typeface="Arial"/>
            </a:endParaRPr>
          </a:p>
          <a:p>
            <a:pPr marL="343080" indent="-343080" algn="just">
              <a:lnSpc>
                <a:spcPct val="100000"/>
              </a:lnSpc>
              <a:spcBef>
                <a:spcPts val="439"/>
              </a:spcBef>
              <a:buClr>
                <a:srgbClr val="000000"/>
              </a:buClr>
              <a:buFont typeface="Arial"/>
              <a:buAutoNum type="alphaLcParenR"/>
              <a:tabLst>
                <a:tab algn="l" pos="0"/>
              </a:tabLst>
            </a:pPr>
            <a:r>
              <a:rPr b="0" lang="es-MX" sz="2200" spc="-1" strike="noStrike">
                <a:solidFill>
                  <a:srgbClr val="000000"/>
                </a:solidFill>
                <a:latin typeface="Comic Sans MS"/>
              </a:rPr>
              <a:t>Tributen como: </a:t>
            </a:r>
            <a:r>
              <a:rPr b="1" lang="es-MX" sz="2200" spc="-1" strike="noStrike" u="sng">
                <a:solidFill>
                  <a:srgbClr val="000000"/>
                </a:solidFill>
                <a:uFillTx/>
                <a:latin typeface="Comic Sans MS"/>
              </a:rPr>
              <a:t>Partidos y Asociaciones Políticas</a:t>
            </a:r>
            <a:r>
              <a:rPr b="0" lang="es-MX" sz="2200" spc="-1" strike="noStrike" u="sng">
                <a:solidFill>
                  <a:srgbClr val="000000"/>
                </a:solidFill>
                <a:uFillTx/>
                <a:latin typeface="Comic Sans MS"/>
              </a:rPr>
              <a:t>, </a:t>
            </a:r>
            <a:r>
              <a:rPr b="0" lang="es-MX" sz="1900" spc="-1" strike="noStrike" u="sng">
                <a:solidFill>
                  <a:srgbClr val="000000"/>
                </a:solidFill>
                <a:uFillTx/>
                <a:latin typeface="Comic Sans MS"/>
              </a:rPr>
              <a:t>(Art.79-XXII ISR)</a:t>
            </a:r>
            <a:r>
              <a:rPr b="0" lang="es-MX" sz="2200" spc="-1" strike="noStrike" u="sng">
                <a:solidFill>
                  <a:srgbClr val="000000"/>
                </a:solidFill>
                <a:uFillTx/>
                <a:latin typeface="Comic Sans MS"/>
              </a:rPr>
              <a:t>, </a:t>
            </a:r>
            <a:r>
              <a:rPr b="1" lang="es-MX" sz="2200" spc="-1" strike="noStrike" u="sng">
                <a:solidFill>
                  <a:srgbClr val="000000"/>
                </a:solidFill>
                <a:uFillTx/>
                <a:latin typeface="Comic Sans MS"/>
              </a:rPr>
              <a:t>Federación, Entidades Federativas y Municipios</a:t>
            </a:r>
            <a:r>
              <a:rPr b="0" lang="es-MX" sz="2200" spc="-1" strike="noStrike" u="sng">
                <a:solidFill>
                  <a:srgbClr val="000000"/>
                </a:solidFill>
                <a:uFillTx/>
                <a:latin typeface="Comic Sans MS"/>
              </a:rPr>
              <a:t>, </a:t>
            </a:r>
            <a:r>
              <a:rPr b="0" lang="es-MX" sz="1900" spc="-1" strike="noStrike" u="sng">
                <a:solidFill>
                  <a:srgbClr val="000000"/>
                </a:solidFill>
                <a:uFillTx/>
                <a:latin typeface="Comic Sans MS"/>
              </a:rPr>
              <a:t>(Art.79-XXIII ISR),</a:t>
            </a:r>
            <a:r>
              <a:rPr b="1" lang="es-MX" sz="1900" spc="-1" strike="noStrike" u="sng">
                <a:solidFill>
                  <a:srgbClr val="000000"/>
                </a:solidFill>
                <a:uFillTx/>
                <a:latin typeface="Comic Sans MS"/>
              </a:rPr>
              <a:t> </a:t>
            </a:r>
            <a:r>
              <a:rPr b="1" lang="es-MX" sz="2200" spc="-1" strike="noStrike" u="sng">
                <a:solidFill>
                  <a:srgbClr val="000000"/>
                </a:solidFill>
                <a:uFillTx/>
                <a:latin typeface="Comic Sans MS"/>
              </a:rPr>
              <a:t>y Organismos Descentralizados</a:t>
            </a:r>
            <a:r>
              <a:rPr b="0" lang="es-MX" sz="2200" spc="-1" strike="noStrike" u="sng">
                <a:solidFill>
                  <a:srgbClr val="000000"/>
                </a:solidFill>
                <a:uFillTx/>
                <a:latin typeface="Comic Sans MS"/>
              </a:rPr>
              <a:t>, </a:t>
            </a:r>
            <a:r>
              <a:rPr b="0" lang="es-MX" sz="1900" spc="-1" strike="noStrike" u="sng">
                <a:solidFill>
                  <a:srgbClr val="000000"/>
                </a:solidFill>
                <a:uFillTx/>
                <a:latin typeface="Comic Sans MS"/>
              </a:rPr>
              <a:t>(Art.79-XXIV ISR).</a:t>
            </a:r>
            <a:endParaRPr b="0" lang="es-MX" sz="1900" spc="-1" strike="noStrike">
              <a:latin typeface="Arial"/>
            </a:endParaRPr>
          </a:p>
          <a:p>
            <a:pPr marL="343080" indent="-343080" algn="just">
              <a:lnSpc>
                <a:spcPct val="100000"/>
              </a:lnSpc>
              <a:spcBef>
                <a:spcPts val="439"/>
              </a:spcBef>
              <a:buClr>
                <a:srgbClr val="000000"/>
              </a:buClr>
              <a:buFont typeface="Arial"/>
              <a:buAutoNum type="alphaLcParenR"/>
              <a:tabLst>
                <a:tab algn="l" pos="0"/>
              </a:tabLst>
            </a:pPr>
            <a:r>
              <a:rPr b="0" lang="es-MX" sz="2200" spc="-1" strike="noStrike">
                <a:solidFill>
                  <a:srgbClr val="000000"/>
                </a:solidFill>
                <a:latin typeface="Comic Sans MS"/>
              </a:rPr>
              <a:t>Sean competencia de la </a:t>
            </a:r>
            <a:r>
              <a:rPr b="1" i="1" lang="es-MX" sz="2200" spc="-1" strike="noStrike">
                <a:solidFill>
                  <a:srgbClr val="000000"/>
                </a:solidFill>
                <a:latin typeface="Comic Sans MS"/>
              </a:rPr>
              <a:t>Administración de Grandes Contribuyentes</a:t>
            </a:r>
            <a:r>
              <a:rPr b="0" lang="es-MX" sz="2200" spc="-1" strike="noStrike">
                <a:solidFill>
                  <a:srgbClr val="000000"/>
                </a:solidFill>
                <a:latin typeface="Comic Sans MS"/>
              </a:rPr>
              <a:t>.</a:t>
            </a:r>
            <a:endParaRPr b="0" lang="es-MX" sz="2200" spc="-1" strike="noStrike">
              <a:latin typeface="Arial"/>
            </a:endParaRPr>
          </a:p>
          <a:p>
            <a:pPr algn="just">
              <a:lnSpc>
                <a:spcPct val="100000"/>
              </a:lnSpc>
              <a:spcBef>
                <a:spcPts val="261"/>
              </a:spcBef>
              <a:tabLst>
                <a:tab algn="l" pos="0"/>
              </a:tabLst>
            </a:pPr>
            <a:endParaRPr b="0" lang="es-MX" sz="1300" spc="-1" strike="noStrike">
              <a:latin typeface="Arial"/>
            </a:endParaRPr>
          </a:p>
          <a:p>
            <a:pPr marL="343080" indent="-343080" algn="just">
              <a:lnSpc>
                <a:spcPct val="100000"/>
              </a:lnSpc>
              <a:spcBef>
                <a:spcPts val="439"/>
              </a:spcBef>
              <a:buClr>
                <a:srgbClr val="000000"/>
              </a:buClr>
              <a:buFont typeface="Wingdings" charset="2"/>
              <a:buChar char=""/>
              <a:tabLst>
                <a:tab algn="l" pos="0"/>
              </a:tabLst>
            </a:pPr>
            <a:r>
              <a:rPr b="0" lang="es-MX" sz="2200" spc="-1" strike="noStrike">
                <a:solidFill>
                  <a:srgbClr val="000000"/>
                </a:solidFill>
                <a:latin typeface="Comic Sans MS"/>
              </a:rPr>
              <a:t>No podrá ser impugnada,</a:t>
            </a:r>
            <a:endParaRPr b="0" lang="es-MX" sz="2200" spc="-1" strike="noStrike">
              <a:latin typeface="Arial"/>
            </a:endParaRPr>
          </a:p>
          <a:p>
            <a:pPr marL="343080" indent="-343080" algn="just">
              <a:lnSpc>
                <a:spcPct val="100000"/>
              </a:lnSpc>
              <a:spcBef>
                <a:spcPts val="439"/>
              </a:spcBef>
              <a:buClr>
                <a:srgbClr val="000000"/>
              </a:buClr>
              <a:buFont typeface="Wingdings" charset="2"/>
              <a:buChar char=""/>
              <a:tabLst>
                <a:tab algn="l" pos="0"/>
              </a:tabLst>
            </a:pPr>
            <a:r>
              <a:rPr b="0" lang="es-MX" sz="2200" spc="-1" strike="noStrike">
                <a:solidFill>
                  <a:srgbClr val="000000"/>
                </a:solidFill>
                <a:latin typeface="Comic Sans MS"/>
              </a:rPr>
              <a:t>Se levantará el embargo y se procederá a la entrega de los Bienes Embargados</a:t>
            </a:r>
            <a:endParaRPr b="0" lang="es-MX" sz="2200" spc="-1" strike="noStrike">
              <a:latin typeface="Arial"/>
            </a:endParaRPr>
          </a:p>
          <a:p>
            <a:pPr marL="343080" indent="-343080" algn="just">
              <a:lnSpc>
                <a:spcPct val="100000"/>
              </a:lnSpc>
              <a:spcBef>
                <a:spcPts val="439"/>
              </a:spcBef>
              <a:buClr>
                <a:srgbClr val="000000"/>
              </a:buClr>
              <a:buFont typeface="Wingdings" charset="2"/>
              <a:buChar char=""/>
              <a:tabLst>
                <a:tab algn="l" pos="0"/>
              </a:tabLst>
            </a:pPr>
            <a:r>
              <a:rPr b="0" lang="es-MX" sz="2200" spc="-1" strike="noStrike">
                <a:solidFill>
                  <a:srgbClr val="000000"/>
                </a:solidFill>
                <a:latin typeface="Comic Sans MS"/>
              </a:rPr>
              <a:t>Solicitar a la Autoridad Fiscal de las Entidades Federativas (Convenio de Colaboración)</a:t>
            </a:r>
            <a:endParaRPr b="0" lang="es-MX" sz="2200" spc="-1" strike="noStrike">
              <a:latin typeface="Arial"/>
            </a:endParaRPr>
          </a:p>
          <a:p>
            <a:pPr marL="343080" indent="-343080" algn="just">
              <a:lnSpc>
                <a:spcPct val="100000"/>
              </a:lnSpc>
              <a:spcBef>
                <a:spcPts val="439"/>
              </a:spcBef>
              <a:buClr>
                <a:srgbClr val="000000"/>
              </a:buClr>
              <a:buFont typeface="Wingdings" charset="2"/>
              <a:buChar char=""/>
              <a:tabLst>
                <a:tab algn="l" pos="0"/>
              </a:tabLst>
            </a:pPr>
            <a:r>
              <a:rPr b="0" lang="es-MX" sz="2200" spc="-1" strike="noStrike">
                <a:solidFill>
                  <a:srgbClr val="000000"/>
                </a:solidFill>
                <a:latin typeface="Comic Sans MS"/>
              </a:rPr>
              <a:t>El SAT podrá emitir Reglas de Carácter General para su aplicación.</a:t>
            </a:r>
            <a:endParaRPr b="0" lang="es-MX" sz="2200" spc="-1" strike="noStrike">
              <a:latin typeface="Arial"/>
            </a:endParaRPr>
          </a:p>
          <a:p>
            <a:pPr algn="just">
              <a:lnSpc>
                <a:spcPct val="100000"/>
              </a:lnSpc>
              <a:spcBef>
                <a:spcPts val="360"/>
              </a:spcBef>
              <a:tabLst>
                <a:tab algn="l" pos="0"/>
              </a:tabLst>
            </a:pPr>
            <a:endParaRPr b="0" lang="es-MX" sz="1800" spc="-1" strike="noStrike">
              <a:latin typeface="Arial"/>
            </a:endParaRPr>
          </a:p>
        </p:txBody>
      </p:sp>
      <p:sp>
        <p:nvSpPr>
          <p:cNvPr id="503"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504" name="Grupo 14"/>
          <p:cNvGrpSpPr/>
          <p:nvPr/>
        </p:nvGrpSpPr>
        <p:grpSpPr>
          <a:xfrm>
            <a:off x="-496080" y="-27360"/>
            <a:ext cx="2403360" cy="870480"/>
            <a:chOff x="-496080" y="-27360"/>
            <a:chExt cx="2403360" cy="870480"/>
          </a:xfrm>
        </p:grpSpPr>
        <p:pic>
          <p:nvPicPr>
            <p:cNvPr id="505" name="5 Imagen" descr=""/>
            <p:cNvPicPr/>
            <p:nvPr/>
          </p:nvPicPr>
          <p:blipFill>
            <a:blip r:embed="rId1"/>
            <a:stretch/>
          </p:blipFill>
          <p:spPr>
            <a:xfrm>
              <a:off x="-496080" y="-27360"/>
              <a:ext cx="2403360" cy="870480"/>
            </a:xfrm>
            <a:prstGeom prst="rect">
              <a:avLst/>
            </a:prstGeom>
            <a:ln w="0">
              <a:noFill/>
            </a:ln>
          </p:spPr>
        </p:pic>
        <p:sp>
          <p:nvSpPr>
            <p:cNvPr id="506"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129CADEC-B5DC-4D4C-A484-E869FB63395E}"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507" name="Recortar rectángulo de esquina diagonal 17"/>
          <p:cNvSpPr/>
          <p:nvPr/>
        </p:nvSpPr>
        <p:spPr>
          <a:xfrm>
            <a:off x="2089800" y="80640"/>
            <a:ext cx="537768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508" name="Rectángulo 3"/>
          <p:cNvSpPr/>
          <p:nvPr/>
        </p:nvSpPr>
        <p:spPr>
          <a:xfrm>
            <a:off x="2092680" y="36000"/>
            <a:ext cx="5431320" cy="10645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s-MX" sz="3200" spc="-1" strike="noStrike">
                <a:solidFill>
                  <a:srgbClr val="000000"/>
                </a:solidFill>
                <a:latin typeface="Agency FB"/>
              </a:rPr>
              <a:t>PROGRAMA DE REGULARIZACION FISCAL</a:t>
            </a:r>
            <a:endParaRPr b="0" lang="es-MX" sz="3200" spc="-1" strike="noStrike">
              <a:latin typeface="Arial"/>
            </a:endParaRPr>
          </a:p>
        </p:txBody>
      </p:sp>
      <p:pic>
        <p:nvPicPr>
          <p:cNvPr id="509" name="Imagen 10" descr=""/>
          <p:cNvPicPr/>
          <p:nvPr/>
        </p:nvPicPr>
        <p:blipFill>
          <a:blip r:embed="rId2"/>
          <a:stretch/>
        </p:blipFill>
        <p:spPr>
          <a:xfrm>
            <a:off x="8133120" y="44640"/>
            <a:ext cx="975240" cy="840960"/>
          </a:xfrm>
          <a:prstGeom prst="rect">
            <a:avLst/>
          </a:prstGeom>
          <a:ln w="0">
            <a:noFill/>
          </a:ln>
        </p:spPr>
      </p:pic>
      <p:sp>
        <p:nvSpPr>
          <p:cNvPr id="510" name="CuadroTexto 11"/>
          <p:cNvSpPr/>
          <p:nvPr/>
        </p:nvSpPr>
        <p:spPr>
          <a:xfrm>
            <a:off x="4397400" y="6070680"/>
            <a:ext cx="4680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Vigésimo Segundo Transitorio LIF</a:t>
            </a:r>
            <a:endParaRPr b="0" lang="es-MX" sz="2800" spc="-1" strike="noStrike">
              <a:latin typeface="Arial"/>
            </a:endParaRPr>
          </a:p>
        </p:txBody>
      </p:sp>
    </p:spTree>
  </p:cSld>
  <p:transition spd="slow">
    <p:wipe dir="d"/>
  </p:transition>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1" name="2 Marcador de contenido"/>
          <p:cNvSpPr/>
          <p:nvPr/>
        </p:nvSpPr>
        <p:spPr>
          <a:xfrm>
            <a:off x="323640" y="986040"/>
            <a:ext cx="8424720" cy="5394960"/>
          </a:xfrm>
          <a:prstGeom prst="rect">
            <a:avLst/>
          </a:prstGeom>
          <a:noFill/>
          <a:ln w="0">
            <a:noFill/>
          </a:ln>
        </p:spPr>
        <p:style>
          <a:lnRef idx="0"/>
          <a:fillRef idx="0"/>
          <a:effectRef idx="0"/>
          <a:fontRef idx="minor"/>
        </p:style>
        <p:txBody>
          <a:bodyPr lIns="90000" rIns="90000" tIns="45000" bIns="45000" anchor="t">
            <a:normAutofit fontScale="57000"/>
          </a:bodyPr>
          <a:p>
            <a:pPr algn="just">
              <a:lnSpc>
                <a:spcPct val="100000"/>
              </a:lnSpc>
              <a:spcBef>
                <a:spcPts val="581"/>
              </a:spcBef>
              <a:tabLst>
                <a:tab algn="l" pos="0"/>
              </a:tabLst>
            </a:pPr>
            <a:r>
              <a:rPr b="0" lang="es-MX" sz="2900" spc="-1" strike="noStrike">
                <a:solidFill>
                  <a:srgbClr val="000000"/>
                </a:solidFill>
                <a:latin typeface="Comic Sans MS"/>
              </a:rPr>
              <a:t>Las Personas Físicas o Personas Morales Residentes en México y las Residentes en el Extranjero con Establecimiento Permanente en el País </a:t>
            </a:r>
            <a:r>
              <a:rPr b="1" lang="es-MX" sz="2900" spc="-1" strike="noStrike" u="sng">
                <a:solidFill>
                  <a:srgbClr val="000000"/>
                </a:solidFill>
                <a:uFillTx/>
                <a:latin typeface="Comic Sans MS"/>
              </a:rPr>
              <a:t>que hayan obtenido Recursos de Procedencia lícita</a:t>
            </a:r>
            <a:r>
              <a:rPr b="0" lang="es-MX" sz="2900" spc="-1" strike="noStrike">
                <a:solidFill>
                  <a:srgbClr val="000000"/>
                </a:solidFill>
                <a:latin typeface="Comic Sans MS"/>
              </a:rPr>
              <a:t>, que se hubiesen </a:t>
            </a:r>
            <a:r>
              <a:rPr b="1" i="1" lang="es-MX" sz="2900" spc="-1" strike="noStrike">
                <a:solidFill>
                  <a:srgbClr val="000000"/>
                </a:solidFill>
                <a:latin typeface="Comic Sans MS"/>
              </a:rPr>
              <a:t>mantenido en el Extranjero hasta el 8 de Septiembre de 2025</a:t>
            </a:r>
            <a:r>
              <a:rPr b="0" lang="es-MX" sz="2900" spc="-1" strike="noStrike">
                <a:solidFill>
                  <a:srgbClr val="000000"/>
                </a:solidFill>
                <a:latin typeface="Comic Sans MS"/>
              </a:rPr>
              <a:t>, podrán optar por pagar el Impuesto a que estén obligados de acuerdo a lo establecido en la LISR, </a:t>
            </a:r>
            <a:r>
              <a:rPr b="1" lang="es-MX" sz="2900" spc="-1" strike="noStrike">
                <a:solidFill>
                  <a:srgbClr val="000000"/>
                </a:solidFill>
                <a:latin typeface="Comic Sans MS"/>
              </a:rPr>
              <a:t>respecto de los Recursos que Retornen o Ingresen al País</a:t>
            </a:r>
            <a:r>
              <a:rPr b="0" lang="es-MX" sz="2900" spc="-1" strike="noStrike">
                <a:solidFill>
                  <a:srgbClr val="000000"/>
                </a:solidFill>
                <a:latin typeface="Comic Sans MS"/>
              </a:rPr>
              <a:t> conforme a lo siguiente:</a:t>
            </a:r>
            <a:endParaRPr b="0" lang="es-MX" sz="2900" spc="-1" strike="noStrike">
              <a:latin typeface="Arial"/>
            </a:endParaRPr>
          </a:p>
          <a:p>
            <a:pPr algn="just">
              <a:lnSpc>
                <a:spcPct val="100000"/>
              </a:lnSpc>
              <a:spcBef>
                <a:spcPts val="581"/>
              </a:spcBef>
              <a:tabLst>
                <a:tab algn="l" pos="0"/>
              </a:tabLst>
            </a:pPr>
            <a:endParaRPr b="0" lang="es-MX" sz="2900" spc="-1" strike="noStrike">
              <a:latin typeface="Arial"/>
            </a:endParaRPr>
          </a:p>
          <a:p>
            <a:pPr marL="514440" indent="-514440" algn="just">
              <a:lnSpc>
                <a:spcPct val="100000"/>
              </a:lnSpc>
              <a:spcBef>
                <a:spcPts val="581"/>
              </a:spcBef>
              <a:buClr>
                <a:srgbClr val="000000"/>
              </a:buClr>
              <a:buFont typeface="Arial"/>
              <a:buAutoNum type="romanUcPeriod"/>
              <a:tabLst>
                <a:tab algn="l" pos="0"/>
              </a:tabLst>
            </a:pPr>
            <a:r>
              <a:rPr b="0" lang="es-MX" sz="2900" spc="-1" strike="noStrike">
                <a:solidFill>
                  <a:srgbClr val="000000"/>
                </a:solidFill>
                <a:latin typeface="Comic Sans MS"/>
              </a:rPr>
              <a:t>Aplica para:</a:t>
            </a:r>
            <a:endParaRPr b="0" lang="es-MX" sz="2900" spc="-1" strike="noStrike">
              <a:latin typeface="Arial"/>
            </a:endParaRPr>
          </a:p>
          <a:p>
            <a:pPr marL="343080" indent="-343080" algn="just">
              <a:lnSpc>
                <a:spcPct val="100000"/>
              </a:lnSpc>
              <a:spcBef>
                <a:spcPts val="581"/>
              </a:spcBef>
              <a:buClr>
                <a:srgbClr val="000000"/>
              </a:buClr>
              <a:buFont typeface="Wingdings" charset="2"/>
              <a:buChar char=""/>
              <a:tabLst>
                <a:tab algn="l" pos="0"/>
              </a:tabLst>
            </a:pPr>
            <a:r>
              <a:rPr b="0" lang="es-MX" sz="2900" spc="-1" strike="noStrike">
                <a:solidFill>
                  <a:srgbClr val="000000"/>
                </a:solidFill>
                <a:latin typeface="Comic Sans MS"/>
              </a:rPr>
              <a:t>Contribuyentes Título II PM Régimen General de Ley,</a:t>
            </a:r>
            <a:endParaRPr b="0" lang="es-MX" sz="2900" spc="-1" strike="noStrike">
              <a:latin typeface="Arial"/>
            </a:endParaRPr>
          </a:p>
          <a:p>
            <a:pPr marL="343080" indent="-343080" algn="just">
              <a:lnSpc>
                <a:spcPct val="100000"/>
              </a:lnSpc>
              <a:spcBef>
                <a:spcPts val="581"/>
              </a:spcBef>
              <a:buClr>
                <a:srgbClr val="000000"/>
              </a:buClr>
              <a:buFont typeface="Wingdings" charset="2"/>
              <a:buChar char=""/>
              <a:tabLst>
                <a:tab algn="l" pos="0"/>
              </a:tabLst>
            </a:pPr>
            <a:r>
              <a:rPr b="0" lang="es-MX" sz="2900" spc="-1" strike="noStrike">
                <a:solidFill>
                  <a:srgbClr val="000000"/>
                </a:solidFill>
                <a:latin typeface="Comic Sans MS"/>
              </a:rPr>
              <a:t>Contribuyentes del Título IV Personas Físicas,</a:t>
            </a:r>
            <a:endParaRPr b="0" lang="es-MX" sz="2900" spc="-1" strike="noStrike">
              <a:latin typeface="Arial"/>
            </a:endParaRPr>
          </a:p>
          <a:p>
            <a:pPr marL="343080" indent="-343080" algn="just">
              <a:lnSpc>
                <a:spcPct val="100000"/>
              </a:lnSpc>
              <a:spcBef>
                <a:spcPts val="581"/>
              </a:spcBef>
              <a:buClr>
                <a:srgbClr val="000000"/>
              </a:buClr>
              <a:buFont typeface="Wingdings" charset="2"/>
              <a:buChar char=""/>
              <a:tabLst>
                <a:tab algn="l" pos="0"/>
              </a:tabLst>
            </a:pPr>
            <a:r>
              <a:rPr b="0" lang="es-MX" sz="2900" spc="-1" strike="noStrike">
                <a:solidFill>
                  <a:srgbClr val="000000"/>
                </a:solidFill>
                <a:latin typeface="Comic Sans MS"/>
              </a:rPr>
              <a:t>Contribuyentes del Título VI Entidades Extranjeras Controladas sujetas a REFIPRES.</a:t>
            </a:r>
            <a:endParaRPr b="0" lang="es-MX" sz="2900" spc="-1" strike="noStrike">
              <a:latin typeface="Arial"/>
            </a:endParaRPr>
          </a:p>
          <a:p>
            <a:pPr marL="343080" indent="-343080" algn="just">
              <a:lnSpc>
                <a:spcPct val="100000"/>
              </a:lnSpc>
              <a:spcBef>
                <a:spcPts val="581"/>
              </a:spcBef>
              <a:buClr>
                <a:srgbClr val="000000"/>
              </a:buClr>
              <a:buFont typeface="Wingdings" charset="2"/>
              <a:buChar char=""/>
              <a:tabLst>
                <a:tab algn="l" pos="0"/>
              </a:tabLst>
            </a:pPr>
            <a:r>
              <a:rPr b="0" lang="es-MX" sz="2900" spc="-1" strike="noStrike">
                <a:solidFill>
                  <a:srgbClr val="000000"/>
                </a:solidFill>
                <a:latin typeface="Comic Sans MS"/>
              </a:rPr>
              <a:t>Contribuyentes del Título VII, Capítulo XII PM RESICOS.</a:t>
            </a:r>
            <a:endParaRPr b="0" lang="es-MX" sz="2900" spc="-1" strike="noStrike">
              <a:latin typeface="Arial"/>
            </a:endParaRPr>
          </a:p>
          <a:p>
            <a:pPr algn="just">
              <a:lnSpc>
                <a:spcPct val="100000"/>
              </a:lnSpc>
              <a:spcBef>
                <a:spcPts val="380"/>
              </a:spcBef>
              <a:tabLst>
                <a:tab algn="l" pos="0"/>
              </a:tabLst>
            </a:pPr>
            <a:endParaRPr b="0" lang="es-MX" sz="1900" spc="-1" strike="noStrike">
              <a:latin typeface="Arial"/>
            </a:endParaRPr>
          </a:p>
          <a:p>
            <a:pPr algn="just">
              <a:lnSpc>
                <a:spcPct val="100000"/>
              </a:lnSpc>
              <a:spcBef>
                <a:spcPts val="581"/>
              </a:spcBef>
              <a:tabLst>
                <a:tab algn="l" pos="0"/>
              </a:tabLst>
            </a:pPr>
            <a:r>
              <a:rPr b="1" i="1" lang="es-MX" sz="2900" spc="-1" strike="noStrike">
                <a:solidFill>
                  <a:srgbClr val="000000"/>
                </a:solidFill>
                <a:latin typeface="Comic Sans MS"/>
              </a:rPr>
              <a:t>Aplica a los ingresos originados en Territorio Nacional, aún y cuando hayan sido transferidos al extranjero, como los generados en el extranjero que regresen al País </a:t>
            </a:r>
            <a:r>
              <a:rPr b="0" lang="es-MX" sz="2900" spc="-1" strike="noStrike">
                <a:solidFill>
                  <a:srgbClr val="000000"/>
                </a:solidFill>
                <a:latin typeface="Comic Sans MS"/>
              </a:rPr>
              <a:t>y </a:t>
            </a:r>
            <a:r>
              <a:rPr b="1" lang="es-MX" sz="2900" spc="-1" strike="noStrike" u="sng">
                <a:solidFill>
                  <a:srgbClr val="000000"/>
                </a:solidFill>
                <a:uFillTx/>
                <a:latin typeface="Comic Sans MS"/>
              </a:rPr>
              <a:t>solo aplica cuando ls recursos que retornen o ingreses al País a más tardar el 31 de Diciembre de 2026 </a:t>
            </a:r>
            <a:r>
              <a:rPr b="1" lang="es-MX" sz="2900" spc="-1" strike="noStrike">
                <a:solidFill>
                  <a:srgbClr val="000000"/>
                </a:solidFill>
                <a:latin typeface="Comic Sans MS"/>
              </a:rPr>
              <a:t>y se encuentren y permanezcan invertidos en Territorio Nacional por un periodo al menos de 3 años </a:t>
            </a:r>
            <a:r>
              <a:rPr b="0" lang="es-MX" sz="2900" spc="-1" strike="noStrike">
                <a:solidFill>
                  <a:srgbClr val="000000"/>
                </a:solidFill>
                <a:latin typeface="Comic Sans MS"/>
              </a:rPr>
              <a:t>contados a partir de la fecha en que se realice la inversión.</a:t>
            </a:r>
            <a:endParaRPr b="0" lang="es-MX" sz="2900" spc="-1" strike="noStrike">
              <a:latin typeface="Arial"/>
            </a:endParaRPr>
          </a:p>
          <a:p>
            <a:pPr algn="just">
              <a:lnSpc>
                <a:spcPct val="107000"/>
              </a:lnSpc>
              <a:spcBef>
                <a:spcPts val="360"/>
              </a:spcBef>
              <a:spcAft>
                <a:spcPts val="799"/>
              </a:spcAft>
              <a:tabLst>
                <a:tab algn="l" pos="0"/>
              </a:tabLst>
            </a:pPr>
            <a:endParaRPr b="0" lang="es-MX" sz="1800" spc="-1" strike="noStrike">
              <a:latin typeface="Arial"/>
            </a:endParaRPr>
          </a:p>
        </p:txBody>
      </p:sp>
      <p:sp>
        <p:nvSpPr>
          <p:cNvPr id="51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513" name="Grupo 14"/>
          <p:cNvGrpSpPr/>
          <p:nvPr/>
        </p:nvGrpSpPr>
        <p:grpSpPr>
          <a:xfrm>
            <a:off x="-496080" y="-27360"/>
            <a:ext cx="2403360" cy="870480"/>
            <a:chOff x="-496080" y="-27360"/>
            <a:chExt cx="2403360" cy="870480"/>
          </a:xfrm>
        </p:grpSpPr>
        <p:pic>
          <p:nvPicPr>
            <p:cNvPr id="514" name="5 Imagen" descr=""/>
            <p:cNvPicPr/>
            <p:nvPr/>
          </p:nvPicPr>
          <p:blipFill>
            <a:blip r:embed="rId1"/>
            <a:stretch/>
          </p:blipFill>
          <p:spPr>
            <a:xfrm>
              <a:off x="-496080" y="-27360"/>
              <a:ext cx="2403360" cy="870480"/>
            </a:xfrm>
            <a:prstGeom prst="rect">
              <a:avLst/>
            </a:prstGeom>
            <a:ln w="0">
              <a:noFill/>
            </a:ln>
          </p:spPr>
        </p:pic>
        <p:sp>
          <p:nvSpPr>
            <p:cNvPr id="515"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82AA1380-ECA6-4948-862E-3315EEE3B823}"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516"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517" name="Rectángulo 3"/>
          <p:cNvSpPr/>
          <p:nvPr/>
        </p:nvSpPr>
        <p:spPr>
          <a:xfrm>
            <a:off x="1703520" y="6840"/>
            <a:ext cx="61689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REPATRIACION DE CAPITALES</a:t>
            </a:r>
            <a:endParaRPr b="0" lang="es-MX" sz="3200" spc="-1" strike="noStrike">
              <a:latin typeface="Arial"/>
            </a:endParaRPr>
          </a:p>
        </p:txBody>
      </p:sp>
      <p:pic>
        <p:nvPicPr>
          <p:cNvPr id="518" name="Imagen 10" descr=""/>
          <p:cNvPicPr/>
          <p:nvPr/>
        </p:nvPicPr>
        <p:blipFill>
          <a:blip r:embed="rId2"/>
          <a:stretch/>
        </p:blipFill>
        <p:spPr>
          <a:xfrm>
            <a:off x="8133120" y="44640"/>
            <a:ext cx="975240" cy="840960"/>
          </a:xfrm>
          <a:prstGeom prst="rect">
            <a:avLst/>
          </a:prstGeom>
          <a:ln w="0">
            <a:noFill/>
          </a:ln>
        </p:spPr>
      </p:pic>
      <p:sp>
        <p:nvSpPr>
          <p:cNvPr id="519" name="CuadroTexto 11"/>
          <p:cNvSpPr/>
          <p:nvPr/>
        </p:nvSpPr>
        <p:spPr>
          <a:xfrm>
            <a:off x="4572000" y="6021360"/>
            <a:ext cx="4248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Vigésimo Cuarto Transitorio LIF</a:t>
            </a:r>
            <a:endParaRPr b="0" lang="es-MX" sz="2800" spc="-1" strike="noStrike">
              <a:latin typeface="Arial"/>
            </a:endParaRPr>
          </a:p>
        </p:txBody>
      </p:sp>
    </p:spTree>
  </p:cSld>
  <p:transition spd="slow">
    <p:wipe dir="d"/>
  </p:transition>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0" name="2 Marcador de contenido"/>
          <p:cNvSpPr/>
          <p:nvPr/>
        </p:nvSpPr>
        <p:spPr>
          <a:xfrm>
            <a:off x="323640" y="986040"/>
            <a:ext cx="8424720" cy="5581080"/>
          </a:xfrm>
          <a:prstGeom prst="rect">
            <a:avLst/>
          </a:prstGeom>
          <a:noFill/>
          <a:ln w="0">
            <a:noFill/>
          </a:ln>
        </p:spPr>
        <p:style>
          <a:lnRef idx="0"/>
          <a:fillRef idx="0"/>
          <a:effectRef idx="0"/>
          <a:fontRef idx="minor"/>
        </p:style>
        <p:txBody>
          <a:bodyPr lIns="90000" rIns="90000" tIns="45000" bIns="45000" anchor="t">
            <a:normAutofit fontScale="42000"/>
          </a:bodyPr>
          <a:p>
            <a:pPr algn="just">
              <a:lnSpc>
                <a:spcPct val="100000"/>
              </a:lnSpc>
              <a:spcBef>
                <a:spcPts val="839"/>
              </a:spcBef>
              <a:tabLst>
                <a:tab algn="l" pos="0"/>
              </a:tabLst>
            </a:pPr>
            <a:r>
              <a:rPr b="0" lang="es-MX" sz="4200" spc="-1" strike="noStrike">
                <a:solidFill>
                  <a:srgbClr val="000000"/>
                </a:solidFill>
                <a:latin typeface="Comic Sans MS"/>
              </a:rPr>
              <a:t>II. El impuesto a que se refiere este artículo Transitorio se calculará aplicando la Tasa del 15%, sin deducción alguna, al monto total de  los Recursos que se retornen o ingresen al País que se hubiesen mantenido en el extranjero hasta el 8 de Septiembre de 2025.</a:t>
            </a:r>
            <a:endParaRPr b="0" lang="es-MX" sz="4200" spc="-1" strike="noStrike">
              <a:latin typeface="Arial"/>
            </a:endParaRPr>
          </a:p>
          <a:p>
            <a:pPr algn="just">
              <a:lnSpc>
                <a:spcPct val="100000"/>
              </a:lnSpc>
              <a:spcBef>
                <a:spcPts val="499"/>
              </a:spcBef>
              <a:tabLst>
                <a:tab algn="l" pos="0"/>
              </a:tabLst>
            </a:pPr>
            <a:endParaRPr b="0" lang="es-MX" sz="2500" spc="-1" strike="noStrike">
              <a:latin typeface="Arial"/>
            </a:endParaRPr>
          </a:p>
          <a:p>
            <a:pPr algn="just">
              <a:lnSpc>
                <a:spcPct val="100000"/>
              </a:lnSpc>
              <a:spcBef>
                <a:spcPts val="839"/>
              </a:spcBef>
              <a:tabLst>
                <a:tab algn="l" pos="0"/>
              </a:tabLst>
            </a:pPr>
            <a:r>
              <a:rPr b="0" lang="es-MX" sz="4200" spc="-1" strike="noStrike">
                <a:solidFill>
                  <a:srgbClr val="000000"/>
                </a:solidFill>
                <a:latin typeface="Comic Sans MS"/>
              </a:rPr>
              <a:t>Los Contribuyentes podrán aplicar el Tipo de Cambio vigente a la fecha en que retornen o ingresaron los recursos al País, o bien, el Tipo de Cambio del día en que se pague el Impuesto.</a:t>
            </a:r>
            <a:endParaRPr b="0" lang="es-MX" sz="4200" spc="-1" strike="noStrike">
              <a:latin typeface="Arial"/>
            </a:endParaRPr>
          </a:p>
          <a:p>
            <a:pPr algn="just">
              <a:lnSpc>
                <a:spcPct val="100000"/>
              </a:lnSpc>
              <a:spcBef>
                <a:spcPts val="839"/>
              </a:spcBef>
              <a:tabLst>
                <a:tab algn="l" pos="0"/>
              </a:tabLst>
            </a:pPr>
            <a:r>
              <a:rPr b="0" lang="es-MX" sz="4200" spc="-1" strike="noStrike">
                <a:solidFill>
                  <a:srgbClr val="000000"/>
                </a:solidFill>
                <a:latin typeface="Comic Sans MS"/>
              </a:rPr>
              <a:t>Para el pago del Impuesto, No procederá la figura de la compensación que establece el artículo 23 del CFF.</a:t>
            </a:r>
            <a:endParaRPr b="0" lang="es-MX" sz="4200" spc="-1" strike="noStrike">
              <a:latin typeface="Arial"/>
            </a:endParaRPr>
          </a:p>
          <a:p>
            <a:pPr algn="just">
              <a:lnSpc>
                <a:spcPct val="100000"/>
              </a:lnSpc>
              <a:spcBef>
                <a:spcPts val="499"/>
              </a:spcBef>
              <a:tabLst>
                <a:tab algn="l" pos="0"/>
              </a:tabLst>
            </a:pPr>
            <a:endParaRPr b="0" lang="es-MX" sz="2500" spc="-1" strike="noStrike">
              <a:latin typeface="Arial"/>
            </a:endParaRPr>
          </a:p>
          <a:p>
            <a:pPr algn="just">
              <a:lnSpc>
                <a:spcPct val="100000"/>
              </a:lnSpc>
              <a:spcBef>
                <a:spcPts val="839"/>
              </a:spcBef>
              <a:tabLst>
                <a:tab algn="l" pos="0"/>
              </a:tabLst>
            </a:pPr>
            <a:r>
              <a:rPr b="0" lang="es-MX" sz="4200" spc="-1" strike="noStrike">
                <a:solidFill>
                  <a:srgbClr val="000000"/>
                </a:solidFill>
                <a:latin typeface="Comic Sans MS"/>
              </a:rPr>
              <a:t>III. El impuesto que resulte, se pagará dentro de los 15 días naturales siguientes a la fecha en que retornen o ingresen al País los Recursos provenientes del extranjero.</a:t>
            </a:r>
            <a:endParaRPr b="0" lang="es-MX" sz="4200" spc="-1" strike="noStrike">
              <a:latin typeface="Arial"/>
            </a:endParaRPr>
          </a:p>
          <a:p>
            <a:pPr algn="just">
              <a:lnSpc>
                <a:spcPct val="100000"/>
              </a:lnSpc>
              <a:spcBef>
                <a:spcPts val="499"/>
              </a:spcBef>
              <a:tabLst>
                <a:tab algn="l" pos="0"/>
              </a:tabLst>
            </a:pPr>
            <a:endParaRPr b="0" lang="es-MX" sz="2500" spc="-1" strike="noStrike">
              <a:latin typeface="Arial"/>
            </a:endParaRPr>
          </a:p>
          <a:p>
            <a:pPr algn="just">
              <a:lnSpc>
                <a:spcPct val="100000"/>
              </a:lnSpc>
              <a:spcBef>
                <a:spcPts val="839"/>
              </a:spcBef>
              <a:tabLst>
                <a:tab algn="l" pos="0"/>
              </a:tabLst>
            </a:pPr>
            <a:r>
              <a:rPr b="0" lang="es-MX" sz="4200" spc="-1" strike="noStrike">
                <a:solidFill>
                  <a:srgbClr val="000000"/>
                </a:solidFill>
                <a:latin typeface="Comic Sans MS"/>
              </a:rPr>
              <a:t>Los Recursos se entenderán retornados o ingresados a Territorio Nacional en la fecha en que se depositen en una Institución de Crédito o Casa de Bolsa del País reguladas por la CNBV, las cuales deberán aplicar las medidas y procedimientos en materia de PLD.</a:t>
            </a:r>
            <a:endParaRPr b="0" lang="es-MX" sz="4200" spc="-1" strike="noStrike">
              <a:latin typeface="Arial"/>
            </a:endParaRPr>
          </a:p>
          <a:p>
            <a:pPr algn="just">
              <a:lnSpc>
                <a:spcPct val="100000"/>
              </a:lnSpc>
              <a:spcBef>
                <a:spcPts val="581"/>
              </a:spcBef>
              <a:tabLst>
                <a:tab algn="l" pos="0"/>
              </a:tabLst>
            </a:pPr>
            <a:endParaRPr b="0" lang="es-MX" sz="2900" spc="-1" strike="noStrike">
              <a:latin typeface="Arial"/>
            </a:endParaRPr>
          </a:p>
          <a:p>
            <a:pPr algn="just">
              <a:lnSpc>
                <a:spcPct val="100000"/>
              </a:lnSpc>
              <a:spcBef>
                <a:spcPts val="581"/>
              </a:spcBef>
              <a:tabLst>
                <a:tab algn="l" pos="0"/>
              </a:tabLst>
            </a:pPr>
            <a:r>
              <a:rPr b="0" lang="es-MX" sz="2900" spc="-1" strike="noStrike">
                <a:solidFill>
                  <a:srgbClr val="000000"/>
                </a:solidFill>
                <a:latin typeface="Comic Sans MS"/>
              </a:rPr>
              <a:t> </a:t>
            </a:r>
            <a:endParaRPr b="0" lang="es-MX" sz="2900" spc="-1" strike="noStrike">
              <a:latin typeface="Arial"/>
            </a:endParaRPr>
          </a:p>
        </p:txBody>
      </p:sp>
      <p:sp>
        <p:nvSpPr>
          <p:cNvPr id="521"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522" name="Grupo 14"/>
          <p:cNvGrpSpPr/>
          <p:nvPr/>
        </p:nvGrpSpPr>
        <p:grpSpPr>
          <a:xfrm>
            <a:off x="-496080" y="-27360"/>
            <a:ext cx="2403360" cy="870480"/>
            <a:chOff x="-496080" y="-27360"/>
            <a:chExt cx="2403360" cy="870480"/>
          </a:xfrm>
        </p:grpSpPr>
        <p:pic>
          <p:nvPicPr>
            <p:cNvPr id="523" name="5 Imagen" descr=""/>
            <p:cNvPicPr/>
            <p:nvPr/>
          </p:nvPicPr>
          <p:blipFill>
            <a:blip r:embed="rId1"/>
            <a:stretch/>
          </p:blipFill>
          <p:spPr>
            <a:xfrm>
              <a:off x="-496080" y="-27360"/>
              <a:ext cx="2403360" cy="870480"/>
            </a:xfrm>
            <a:prstGeom prst="rect">
              <a:avLst/>
            </a:prstGeom>
            <a:ln w="0">
              <a:noFill/>
            </a:ln>
          </p:spPr>
        </p:pic>
        <p:sp>
          <p:nvSpPr>
            <p:cNvPr id="524"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8CC35AB0-0483-469B-8422-509CC755D757}"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525"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526" name="Rectángulo 3"/>
          <p:cNvSpPr/>
          <p:nvPr/>
        </p:nvSpPr>
        <p:spPr>
          <a:xfrm>
            <a:off x="1703520" y="6840"/>
            <a:ext cx="61689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REPATRIACION DE CAPITALES</a:t>
            </a:r>
            <a:endParaRPr b="0" lang="es-MX" sz="3200" spc="-1" strike="noStrike">
              <a:latin typeface="Arial"/>
            </a:endParaRPr>
          </a:p>
        </p:txBody>
      </p:sp>
      <p:pic>
        <p:nvPicPr>
          <p:cNvPr id="527" name="Imagen 10" descr=""/>
          <p:cNvPicPr/>
          <p:nvPr/>
        </p:nvPicPr>
        <p:blipFill>
          <a:blip r:embed="rId2"/>
          <a:stretch/>
        </p:blipFill>
        <p:spPr>
          <a:xfrm>
            <a:off x="8133120" y="44640"/>
            <a:ext cx="975240" cy="840960"/>
          </a:xfrm>
          <a:prstGeom prst="rect">
            <a:avLst/>
          </a:prstGeom>
          <a:ln w="0">
            <a:noFill/>
          </a:ln>
        </p:spPr>
      </p:pic>
      <p:sp>
        <p:nvSpPr>
          <p:cNvPr id="528" name="CuadroTexto 13"/>
          <p:cNvSpPr/>
          <p:nvPr/>
        </p:nvSpPr>
        <p:spPr>
          <a:xfrm>
            <a:off x="4500000" y="5895720"/>
            <a:ext cx="4320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Vigésimo Cuarto Transitorio LIF</a:t>
            </a:r>
            <a:endParaRPr b="0" lang="es-MX" sz="2800" spc="-1" strike="noStrike">
              <a:latin typeface="Arial"/>
            </a:endParaRPr>
          </a:p>
        </p:txBody>
      </p:sp>
    </p:spTree>
  </p:cSld>
  <p:transition spd="slow">
    <p:wipe dir="d"/>
  </p:transition>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9" name="2 Marcador de contenido"/>
          <p:cNvSpPr/>
          <p:nvPr/>
        </p:nvSpPr>
        <p:spPr>
          <a:xfrm>
            <a:off x="323640" y="986040"/>
            <a:ext cx="8424720" cy="5581080"/>
          </a:xfrm>
          <a:prstGeom prst="rect">
            <a:avLst/>
          </a:prstGeom>
          <a:noFill/>
          <a:ln w="0">
            <a:noFill/>
          </a:ln>
        </p:spPr>
        <p:style>
          <a:lnRef idx="0"/>
          <a:fillRef idx="0"/>
          <a:effectRef idx="0"/>
          <a:fontRef idx="minor"/>
        </p:style>
        <p:txBody>
          <a:bodyPr lIns="90000" rIns="90000" tIns="45000" bIns="45000" anchor="t">
            <a:normAutofit fontScale="54000"/>
          </a:bodyPr>
          <a:p>
            <a:pPr algn="just">
              <a:lnSpc>
                <a:spcPct val="100000"/>
              </a:lnSpc>
              <a:tabLst>
                <a:tab algn="l" pos="0"/>
              </a:tabLst>
            </a:pPr>
            <a:r>
              <a:rPr b="0" lang="es-MX" sz="2900" spc="-1" strike="noStrike">
                <a:solidFill>
                  <a:srgbClr val="000000"/>
                </a:solidFill>
                <a:latin typeface="Comic Sans MS"/>
              </a:rPr>
              <a:t>IV. </a:t>
            </a:r>
            <a:r>
              <a:rPr b="1" lang="es-MX" sz="2900" spc="-1" strike="noStrike" u="sng">
                <a:solidFill>
                  <a:srgbClr val="000000"/>
                </a:solidFill>
                <a:uFillTx/>
                <a:latin typeface="Comic Sans MS"/>
              </a:rPr>
              <a:t>Los contribuyentes sujetos a Facultades de Comprobación</a:t>
            </a:r>
            <a:r>
              <a:rPr b="0" lang="es-MX" sz="2900" spc="-1" strike="noStrike">
                <a:solidFill>
                  <a:srgbClr val="000000"/>
                </a:solidFill>
                <a:latin typeface="Comic Sans MS"/>
              </a:rPr>
              <a:t>, </a:t>
            </a:r>
            <a:r>
              <a:rPr b="1" i="1" lang="es-MX" sz="2900" spc="-1" strike="noStrike">
                <a:solidFill>
                  <a:srgbClr val="000000"/>
                </a:solidFill>
                <a:latin typeface="Comic Sans MS"/>
              </a:rPr>
              <a:t>podrán aplicar el Beneficio </a:t>
            </a:r>
            <a:r>
              <a:rPr b="0" lang="es-MX" sz="2900" spc="-1" strike="noStrike">
                <a:solidFill>
                  <a:srgbClr val="000000"/>
                </a:solidFill>
                <a:latin typeface="Comic Sans MS"/>
              </a:rPr>
              <a:t>cumpliendo los requisitos  y corrijan su situación fiscal </a:t>
            </a:r>
            <a:r>
              <a:rPr b="1" lang="es-MX" sz="2900" spc="-1" strike="noStrike" u="sng">
                <a:solidFill>
                  <a:srgbClr val="000000"/>
                </a:solidFill>
                <a:uFillTx/>
                <a:latin typeface="Comic Sans MS"/>
              </a:rPr>
              <a:t>mediante el pago del Impuesto en cualquier Etapa del PAE </a:t>
            </a:r>
            <a:r>
              <a:rPr b="0" lang="es-MX" sz="2900" spc="-1" strike="noStrike">
                <a:solidFill>
                  <a:srgbClr val="000000"/>
                </a:solidFill>
                <a:latin typeface="Comic Sans MS"/>
              </a:rPr>
              <a:t>y </a:t>
            </a:r>
            <a:r>
              <a:rPr b="1" i="1" lang="es-MX" sz="2900" spc="-1" strike="noStrike">
                <a:solidFill>
                  <a:srgbClr val="000000"/>
                </a:solidFill>
                <a:latin typeface="Comic Sans MS"/>
              </a:rPr>
              <a:t>los que hayan interpuesto un Medio de Defensa, también podrán gozar del Beneficio siempre que desistan de dicho Recurso</a:t>
            </a:r>
            <a:r>
              <a:rPr b="0" lang="es-MX" sz="2900" spc="-1" strike="noStrike">
                <a:solidFill>
                  <a:srgbClr val="000000"/>
                </a:solidFill>
                <a:latin typeface="Comic Sans MS"/>
              </a:rPr>
              <a:t>.</a:t>
            </a:r>
            <a:endParaRPr b="0" lang="es-MX" sz="2900" spc="-1" strike="noStrike">
              <a:latin typeface="Arial"/>
            </a:endParaRPr>
          </a:p>
          <a:p>
            <a:pPr algn="just">
              <a:lnSpc>
                <a:spcPct val="100000"/>
              </a:lnSpc>
              <a:tabLst>
                <a:tab algn="l" pos="0"/>
              </a:tabLst>
            </a:pPr>
            <a:endParaRPr b="0" lang="es-MX" sz="2900" spc="-1" strike="noStrike">
              <a:latin typeface="Arial"/>
            </a:endParaRPr>
          </a:p>
          <a:p>
            <a:pPr algn="just">
              <a:lnSpc>
                <a:spcPct val="100000"/>
              </a:lnSpc>
              <a:tabLst>
                <a:tab algn="l" pos="0"/>
              </a:tabLst>
            </a:pPr>
            <a:r>
              <a:rPr b="0" lang="es-MX" sz="2900" spc="-1" strike="noStrike">
                <a:solidFill>
                  <a:srgbClr val="000000"/>
                </a:solidFill>
                <a:latin typeface="Comic Sans MS"/>
              </a:rPr>
              <a:t>V. </a:t>
            </a:r>
            <a:r>
              <a:rPr b="1" lang="es-MX" sz="2900" spc="-1" strike="noStrike" u="sng">
                <a:solidFill>
                  <a:srgbClr val="000000"/>
                </a:solidFill>
                <a:uFillTx/>
                <a:latin typeface="Comic Sans MS"/>
              </a:rPr>
              <a:t>No podrán aplicar el Beneficio </a:t>
            </a:r>
            <a:r>
              <a:rPr b="0" lang="es-MX" sz="2900" spc="-1" strike="noStrike">
                <a:solidFill>
                  <a:srgbClr val="000000"/>
                </a:solidFill>
                <a:latin typeface="Comic Sans MS"/>
              </a:rPr>
              <a:t>las </a:t>
            </a:r>
            <a:r>
              <a:rPr b="1" i="1" lang="es-MX" sz="2900" spc="-1" strike="noStrike">
                <a:solidFill>
                  <a:srgbClr val="000000"/>
                </a:solidFill>
                <a:latin typeface="Comic Sans MS"/>
              </a:rPr>
              <a:t>Personas Físicas RESICO</a:t>
            </a:r>
            <a:r>
              <a:rPr b="0" lang="es-MX" sz="2900" spc="-1" strike="noStrike">
                <a:solidFill>
                  <a:srgbClr val="000000"/>
                </a:solidFill>
                <a:latin typeface="Comic Sans MS"/>
              </a:rPr>
              <a:t>, así como </a:t>
            </a:r>
            <a:r>
              <a:rPr b="1" i="1" lang="es-MX" sz="2900" spc="-1" strike="noStrike">
                <a:solidFill>
                  <a:srgbClr val="000000"/>
                </a:solidFill>
                <a:latin typeface="Comic Sans MS"/>
              </a:rPr>
              <a:t>las Personas que hayan sido sujetas a una causa Penal o vinculadas a un Procedimiento Penal </a:t>
            </a:r>
            <a:r>
              <a:rPr b="0" lang="es-MX" sz="2900" spc="-1" strike="noStrike">
                <a:solidFill>
                  <a:srgbClr val="000000"/>
                </a:solidFill>
                <a:latin typeface="Comic Sans MS"/>
              </a:rPr>
              <a:t>en al ámbito Fiscal mediante sentencia firme y aquellos </a:t>
            </a:r>
            <a:r>
              <a:rPr b="1" lang="es-MX" sz="2900" spc="-1" strike="noStrike">
                <a:solidFill>
                  <a:srgbClr val="000000"/>
                </a:solidFill>
                <a:latin typeface="Comic Sans MS"/>
              </a:rPr>
              <a:t>publicados en las listas de los artículos 69-B y 69-B Bis </a:t>
            </a:r>
            <a:r>
              <a:rPr b="0" lang="es-MX" sz="2900" spc="-1" strike="noStrike">
                <a:solidFill>
                  <a:srgbClr val="000000"/>
                </a:solidFill>
                <a:latin typeface="Comic Sans MS"/>
              </a:rPr>
              <a:t>del CFF, salvo que corrijan su Situación Fiscal. </a:t>
            </a:r>
            <a:endParaRPr b="0" lang="es-MX" sz="2900" spc="-1" strike="noStrike">
              <a:latin typeface="Arial"/>
            </a:endParaRPr>
          </a:p>
          <a:p>
            <a:pPr algn="just">
              <a:lnSpc>
                <a:spcPct val="100000"/>
              </a:lnSpc>
              <a:tabLst>
                <a:tab algn="l" pos="0"/>
              </a:tabLst>
            </a:pPr>
            <a:endParaRPr b="0" lang="es-MX" sz="2900" spc="-1" strike="noStrike">
              <a:latin typeface="Arial"/>
            </a:endParaRPr>
          </a:p>
          <a:p>
            <a:pPr algn="just">
              <a:lnSpc>
                <a:spcPct val="100000"/>
              </a:lnSpc>
              <a:tabLst>
                <a:tab algn="l" pos="0"/>
              </a:tabLst>
            </a:pPr>
            <a:r>
              <a:rPr b="0" lang="es-MX" sz="2900" spc="-1" strike="noStrike">
                <a:solidFill>
                  <a:srgbClr val="000000"/>
                </a:solidFill>
                <a:latin typeface="Comic Sans MS"/>
              </a:rPr>
              <a:t>Lo dispuesto en este artículo </a:t>
            </a:r>
            <a:r>
              <a:rPr b="1" lang="es-MX" sz="2900" spc="-1" strike="noStrike" u="sng">
                <a:solidFill>
                  <a:srgbClr val="000000"/>
                </a:solidFill>
                <a:uFillTx/>
                <a:latin typeface="Comic Sans MS"/>
              </a:rPr>
              <a:t>No será aplicable cuando se trate de Recursos Provenientes de una Actividad Ilícita, </a:t>
            </a:r>
            <a:r>
              <a:rPr b="1" i="1" lang="es-MX" sz="2900" spc="-1" strike="noStrike">
                <a:solidFill>
                  <a:srgbClr val="000000"/>
                </a:solidFill>
                <a:latin typeface="Comic Sans MS"/>
              </a:rPr>
              <a:t>cuando se utilicen para este tipo de actividades</a:t>
            </a:r>
            <a:r>
              <a:rPr b="0" lang="es-MX" sz="2900" spc="-1" strike="noStrike">
                <a:solidFill>
                  <a:srgbClr val="000000"/>
                </a:solidFill>
                <a:latin typeface="Comic Sans MS"/>
              </a:rPr>
              <a:t>. </a:t>
            </a:r>
            <a:r>
              <a:rPr b="1" lang="es-MX" sz="2900" spc="-1" strike="noStrike" u="sng">
                <a:solidFill>
                  <a:srgbClr val="000000"/>
                </a:solidFill>
                <a:uFillTx/>
                <a:latin typeface="Comic Sans MS"/>
              </a:rPr>
              <a:t>Los Contribuyentes que apliquen el Beneficio deberán acreditar ante las Autoridades Fiscales el Origen Lícito de los recursos </a:t>
            </a:r>
            <a:r>
              <a:rPr b="0" lang="es-MX" sz="2900" spc="-1" strike="noStrike">
                <a:solidFill>
                  <a:srgbClr val="000000"/>
                </a:solidFill>
                <a:latin typeface="Comic Sans MS"/>
              </a:rPr>
              <a:t>que son materia de retorno o ingreso al País, </a:t>
            </a:r>
            <a:r>
              <a:rPr b="1" i="1" lang="es-MX" sz="2900" spc="-1" strike="noStrike" u="sng">
                <a:solidFill>
                  <a:srgbClr val="000000"/>
                </a:solidFill>
                <a:uFillTx/>
                <a:latin typeface="Comic Sans MS"/>
              </a:rPr>
              <a:t>cuando dichas Autoridades lo Requieran</a:t>
            </a:r>
            <a:r>
              <a:rPr b="0" lang="es-MX" sz="2900" spc="-1" strike="noStrike">
                <a:solidFill>
                  <a:srgbClr val="000000"/>
                </a:solidFill>
                <a:latin typeface="Comic Sans MS"/>
              </a:rPr>
              <a:t>. </a:t>
            </a:r>
            <a:endParaRPr b="0" lang="es-MX" sz="2900" spc="-1" strike="noStrike">
              <a:latin typeface="Arial"/>
            </a:endParaRPr>
          </a:p>
          <a:p>
            <a:pPr algn="just">
              <a:lnSpc>
                <a:spcPct val="100000"/>
              </a:lnSpc>
              <a:tabLst>
                <a:tab algn="l" pos="0"/>
              </a:tabLst>
            </a:pPr>
            <a:endParaRPr b="0" lang="es-MX" sz="2900" spc="-1" strike="noStrike">
              <a:latin typeface="Arial"/>
            </a:endParaRPr>
          </a:p>
          <a:p>
            <a:pPr algn="just">
              <a:lnSpc>
                <a:spcPct val="100000"/>
              </a:lnSpc>
              <a:tabLst>
                <a:tab algn="l" pos="0"/>
              </a:tabLst>
            </a:pPr>
            <a:r>
              <a:rPr b="0" i="1" lang="es-MX" sz="2900" spc="-1" strike="noStrike" u="sng">
                <a:solidFill>
                  <a:srgbClr val="000000"/>
                </a:solidFill>
                <a:uFillTx/>
                <a:latin typeface="Comic Sans MS"/>
              </a:rPr>
              <a:t>No será aplicable respecto de los recursos que se retornen o ingresen al País provenientes de Jurisdicciones que se encuentren publicadas  por el Grupo de Acción Financiera Internacional GAFI en los listados de Jurisdicciones de Alto Riesgo sujetas a un llamado de acción</a:t>
            </a:r>
            <a:r>
              <a:rPr b="0" lang="es-MX" sz="2900" spc="-1" strike="noStrike">
                <a:solidFill>
                  <a:srgbClr val="000000"/>
                </a:solidFill>
                <a:latin typeface="Comic Sans MS"/>
              </a:rPr>
              <a:t>.</a:t>
            </a:r>
            <a:endParaRPr b="0" lang="es-MX" sz="2900" spc="-1" strike="noStrike">
              <a:latin typeface="Arial"/>
            </a:endParaRPr>
          </a:p>
          <a:p>
            <a:pPr algn="just">
              <a:lnSpc>
                <a:spcPct val="100000"/>
              </a:lnSpc>
              <a:spcBef>
                <a:spcPts val="839"/>
              </a:spcBef>
              <a:tabLst>
                <a:tab algn="l" pos="0"/>
              </a:tabLst>
            </a:pPr>
            <a:r>
              <a:rPr b="0" lang="es-MX" sz="4200" spc="-1" strike="noStrike">
                <a:solidFill>
                  <a:srgbClr val="000000"/>
                </a:solidFill>
                <a:latin typeface="Comic Sans MS"/>
              </a:rPr>
              <a:t> </a:t>
            </a:r>
            <a:endParaRPr b="0" lang="es-MX" sz="4200" spc="-1" strike="noStrike">
              <a:latin typeface="Arial"/>
            </a:endParaRPr>
          </a:p>
          <a:p>
            <a:pPr algn="just">
              <a:lnSpc>
                <a:spcPct val="100000"/>
              </a:lnSpc>
              <a:spcBef>
                <a:spcPts val="499"/>
              </a:spcBef>
              <a:tabLst>
                <a:tab algn="l" pos="0"/>
              </a:tabLst>
            </a:pPr>
            <a:endParaRPr b="0" lang="es-MX" sz="2500" spc="-1" strike="noStrike">
              <a:latin typeface="Arial"/>
            </a:endParaRPr>
          </a:p>
        </p:txBody>
      </p:sp>
      <p:sp>
        <p:nvSpPr>
          <p:cNvPr id="530"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531" name="Grupo 14"/>
          <p:cNvGrpSpPr/>
          <p:nvPr/>
        </p:nvGrpSpPr>
        <p:grpSpPr>
          <a:xfrm>
            <a:off x="-496080" y="-27360"/>
            <a:ext cx="2403360" cy="870480"/>
            <a:chOff x="-496080" y="-27360"/>
            <a:chExt cx="2403360" cy="870480"/>
          </a:xfrm>
        </p:grpSpPr>
        <p:pic>
          <p:nvPicPr>
            <p:cNvPr id="532" name="5 Imagen" descr=""/>
            <p:cNvPicPr/>
            <p:nvPr/>
          </p:nvPicPr>
          <p:blipFill>
            <a:blip r:embed="rId1"/>
            <a:stretch/>
          </p:blipFill>
          <p:spPr>
            <a:xfrm>
              <a:off x="-496080" y="-27360"/>
              <a:ext cx="2403360" cy="870480"/>
            </a:xfrm>
            <a:prstGeom prst="rect">
              <a:avLst/>
            </a:prstGeom>
            <a:ln w="0">
              <a:noFill/>
            </a:ln>
          </p:spPr>
        </p:pic>
        <p:sp>
          <p:nvSpPr>
            <p:cNvPr id="533"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ACFB4CCB-BF57-4441-96DF-7ECA0A0B9C04}"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534"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535" name="Rectángulo 3"/>
          <p:cNvSpPr/>
          <p:nvPr/>
        </p:nvSpPr>
        <p:spPr>
          <a:xfrm>
            <a:off x="1703520" y="6840"/>
            <a:ext cx="61689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REPATRIACION DE CAPITALES</a:t>
            </a:r>
            <a:endParaRPr b="0" lang="es-MX" sz="3200" spc="-1" strike="noStrike">
              <a:latin typeface="Arial"/>
            </a:endParaRPr>
          </a:p>
        </p:txBody>
      </p:sp>
      <p:pic>
        <p:nvPicPr>
          <p:cNvPr id="536" name="Imagen 10" descr=""/>
          <p:cNvPicPr/>
          <p:nvPr/>
        </p:nvPicPr>
        <p:blipFill>
          <a:blip r:embed="rId2"/>
          <a:stretch/>
        </p:blipFill>
        <p:spPr>
          <a:xfrm>
            <a:off x="8133120" y="44640"/>
            <a:ext cx="975240" cy="840960"/>
          </a:xfrm>
          <a:prstGeom prst="rect">
            <a:avLst/>
          </a:prstGeom>
          <a:ln w="0">
            <a:noFill/>
          </a:ln>
        </p:spPr>
      </p:pic>
      <p:sp>
        <p:nvSpPr>
          <p:cNvPr id="537" name="CuadroTexto 13"/>
          <p:cNvSpPr/>
          <p:nvPr/>
        </p:nvSpPr>
        <p:spPr>
          <a:xfrm>
            <a:off x="4500000" y="5945040"/>
            <a:ext cx="4248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Vigésimo Cuarto Transitorio LIF</a:t>
            </a:r>
            <a:endParaRPr b="0" lang="es-MX" sz="2800" spc="-1" strike="noStrike">
              <a:latin typeface="Arial"/>
            </a:endParaRPr>
          </a:p>
        </p:txBody>
      </p:sp>
    </p:spTree>
  </p:cSld>
  <p:transition spd="slow">
    <p:wipe dir="d"/>
  </p:transition>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8" name="2 Marcador de contenido"/>
          <p:cNvSpPr/>
          <p:nvPr/>
        </p:nvSpPr>
        <p:spPr>
          <a:xfrm>
            <a:off x="323640" y="986040"/>
            <a:ext cx="8424720" cy="5581080"/>
          </a:xfrm>
          <a:prstGeom prst="rect">
            <a:avLst/>
          </a:prstGeom>
          <a:noFill/>
          <a:ln w="0">
            <a:noFill/>
          </a:ln>
        </p:spPr>
        <p:style>
          <a:lnRef idx="0"/>
          <a:fillRef idx="0"/>
          <a:effectRef idx="0"/>
          <a:fontRef idx="minor"/>
        </p:style>
        <p:txBody>
          <a:bodyPr lIns="90000" rIns="90000" tIns="45000" bIns="45000" anchor="t">
            <a:normAutofit/>
          </a:bodyPr>
          <a:p>
            <a:pPr algn="just">
              <a:lnSpc>
                <a:spcPct val="100000"/>
              </a:lnSpc>
              <a:spcBef>
                <a:spcPts val="400"/>
              </a:spcBef>
              <a:tabLst>
                <a:tab algn="l" pos="0"/>
              </a:tabLst>
            </a:pPr>
            <a:r>
              <a:rPr b="0" lang="es-MX" sz="2000" spc="-1" strike="noStrike">
                <a:solidFill>
                  <a:srgbClr val="000000"/>
                </a:solidFill>
                <a:latin typeface="Comic Sans MS"/>
              </a:rPr>
              <a:t>VI. </a:t>
            </a:r>
            <a:r>
              <a:rPr b="1" lang="es-MX" sz="2000" spc="-1" strike="noStrike" u="sng">
                <a:solidFill>
                  <a:srgbClr val="000000"/>
                </a:solidFill>
                <a:uFillTx/>
                <a:latin typeface="Comic Sans MS"/>
              </a:rPr>
              <a:t>Cuando se inviertan los Recursos en Personas Morales </a:t>
            </a:r>
            <a:r>
              <a:rPr b="0" lang="es-MX" sz="2000" spc="-1" strike="noStrike">
                <a:solidFill>
                  <a:srgbClr val="000000"/>
                </a:solidFill>
                <a:latin typeface="Comic Sans MS"/>
              </a:rPr>
              <a:t>y </a:t>
            </a:r>
            <a:r>
              <a:rPr b="1" i="1" lang="es-MX" sz="2000" spc="-1" strike="noStrike">
                <a:solidFill>
                  <a:srgbClr val="000000"/>
                </a:solidFill>
                <a:latin typeface="Comic Sans MS"/>
              </a:rPr>
              <a:t>se Distribuyan Dividendos o se realicen Reembolsos de Capital durante el periodo de 3 años</a:t>
            </a:r>
            <a:r>
              <a:rPr b="1" i="1" lang="es-MX" sz="2000" spc="-1" strike="noStrike">
                <a:solidFill>
                  <a:srgbClr val="ff0000"/>
                </a:solidFill>
                <a:latin typeface="Comic Sans MS"/>
              </a:rPr>
              <a:t> </a:t>
            </a:r>
            <a:r>
              <a:rPr b="0" lang="es-MX" sz="2000" spc="-1" strike="noStrike">
                <a:solidFill>
                  <a:srgbClr val="000000"/>
                </a:solidFill>
                <a:latin typeface="Comic Sans MS"/>
              </a:rPr>
              <a:t>y estos se Distribuyan, </a:t>
            </a:r>
            <a:r>
              <a:rPr b="1" lang="es-MX" sz="2000" spc="-1" strike="noStrike" u="sng">
                <a:solidFill>
                  <a:srgbClr val="000000"/>
                </a:solidFill>
                <a:uFillTx/>
                <a:latin typeface="Comic Sans MS"/>
              </a:rPr>
              <a:t>deberán aplicar la Tasa de Retención del 20% e</a:t>
            </a:r>
            <a:r>
              <a:rPr b="0" lang="es-MX" sz="2000" spc="-1" strike="noStrike">
                <a:solidFill>
                  <a:srgbClr val="000000"/>
                </a:solidFill>
                <a:latin typeface="Comic Sans MS"/>
              </a:rPr>
              <a:t>n lugar del 10% establecida en el artículo 140 segundo párrafo de la LISR.</a:t>
            </a:r>
            <a:endParaRPr b="0" lang="es-MX" sz="20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00"/>
              </a:spcBef>
              <a:tabLst>
                <a:tab algn="l" pos="0"/>
              </a:tabLst>
            </a:pPr>
            <a:r>
              <a:rPr b="0" lang="es-MX" sz="2000" spc="-1" strike="noStrike">
                <a:solidFill>
                  <a:srgbClr val="000000"/>
                </a:solidFill>
                <a:latin typeface="Comic Sans MS"/>
              </a:rPr>
              <a:t>VII. La Inversión de los Recursos deberá realizarse conforme a lo siguiente:</a:t>
            </a:r>
            <a:endParaRPr b="0" lang="es-MX" sz="2000" spc="-1" strike="noStrike">
              <a:latin typeface="Arial"/>
            </a:endParaRPr>
          </a:p>
          <a:p>
            <a:pPr algn="just">
              <a:lnSpc>
                <a:spcPct val="100000"/>
              </a:lnSpc>
              <a:spcBef>
                <a:spcPts val="400"/>
              </a:spcBef>
              <a:tabLst>
                <a:tab algn="l" pos="0"/>
              </a:tabLst>
            </a:pPr>
            <a:r>
              <a:rPr b="0" lang="es-MX" sz="2000" spc="-1" strike="noStrike">
                <a:solidFill>
                  <a:srgbClr val="000000"/>
                </a:solidFill>
                <a:latin typeface="Comic Sans MS"/>
              </a:rPr>
              <a:t> </a:t>
            </a:r>
            <a:endParaRPr b="0" lang="es-MX" sz="2000" spc="-1" strike="noStrike">
              <a:latin typeface="Arial"/>
            </a:endParaRPr>
          </a:p>
          <a:p>
            <a:pPr algn="just">
              <a:lnSpc>
                <a:spcPct val="100000"/>
              </a:lnSpc>
              <a:spcBef>
                <a:spcPts val="400"/>
              </a:spcBef>
              <a:tabLst>
                <a:tab algn="l" pos="0"/>
              </a:tabLst>
            </a:pPr>
            <a:r>
              <a:rPr b="0" lang="es-MX" sz="2000" spc="-1" strike="noStrike">
                <a:solidFill>
                  <a:srgbClr val="000000"/>
                </a:solidFill>
                <a:latin typeface="Comic Sans MS"/>
              </a:rPr>
              <a:t>a)  Los recursos que se retornen o Ingresen al País  durante el </a:t>
            </a:r>
            <a:r>
              <a:rPr b="1" lang="es-MX" sz="2000" spc="-1" strike="noStrike" u="sng">
                <a:solidFill>
                  <a:srgbClr val="000000"/>
                </a:solidFill>
                <a:uFillTx/>
                <a:latin typeface="Comic Sans MS"/>
              </a:rPr>
              <a:t>primer semestre de 2026</a:t>
            </a:r>
            <a:r>
              <a:rPr b="0" lang="es-MX" sz="2000" spc="-1" strike="noStrike">
                <a:solidFill>
                  <a:srgbClr val="000000"/>
                </a:solidFill>
                <a:latin typeface="Comic Sans MS"/>
              </a:rPr>
              <a:t>, se deberán </a:t>
            </a:r>
            <a:r>
              <a:rPr b="1" lang="es-MX" sz="2000" spc="-1" strike="noStrike" u="sng">
                <a:solidFill>
                  <a:srgbClr val="000000"/>
                </a:solidFill>
                <a:uFillTx/>
                <a:latin typeface="Comic Sans MS"/>
              </a:rPr>
              <a:t>invertir a más tardar el 31 de Diciembre de 2026</a:t>
            </a:r>
            <a:r>
              <a:rPr b="0" lang="es-MX" sz="2000" spc="-1" strike="noStrike">
                <a:solidFill>
                  <a:srgbClr val="000000"/>
                </a:solidFill>
                <a:latin typeface="Comic Sans MS"/>
              </a:rPr>
              <a:t>.</a:t>
            </a:r>
            <a:endParaRPr b="0" lang="es-MX" sz="2000" spc="-1" strike="noStrike">
              <a:latin typeface="Arial"/>
            </a:endParaRPr>
          </a:p>
          <a:p>
            <a:pPr algn="just">
              <a:lnSpc>
                <a:spcPct val="100000"/>
              </a:lnSpc>
              <a:spcBef>
                <a:spcPts val="241"/>
              </a:spcBef>
              <a:tabLst>
                <a:tab algn="l" pos="0"/>
              </a:tabLst>
            </a:pPr>
            <a:endParaRPr b="0" lang="es-MX" sz="1200" spc="-1" strike="noStrike">
              <a:latin typeface="Arial"/>
            </a:endParaRPr>
          </a:p>
          <a:p>
            <a:pPr marL="457200" indent="-457200" algn="just">
              <a:lnSpc>
                <a:spcPct val="100000"/>
              </a:lnSpc>
              <a:spcBef>
                <a:spcPts val="400"/>
              </a:spcBef>
              <a:buClr>
                <a:srgbClr val="000000"/>
              </a:buClr>
              <a:buFont typeface="Calibri Light"/>
              <a:buAutoNum type="alphaLcParenR" startAt="2"/>
              <a:tabLst>
                <a:tab algn="l" pos="0"/>
              </a:tabLst>
            </a:pPr>
            <a:r>
              <a:rPr b="0" lang="es-MX" sz="2000" spc="-1" strike="noStrike">
                <a:solidFill>
                  <a:srgbClr val="000000"/>
                </a:solidFill>
                <a:latin typeface="Comic Sans MS"/>
              </a:rPr>
              <a:t>Los recursos que se retornen o Ingresen al País  durante el </a:t>
            </a:r>
            <a:r>
              <a:rPr b="1" i="1" lang="es-MX" sz="2000" spc="-1" strike="noStrike">
                <a:solidFill>
                  <a:srgbClr val="000000"/>
                </a:solidFill>
                <a:latin typeface="Comic Sans MS"/>
              </a:rPr>
              <a:t>segundo semestre de 2026</a:t>
            </a:r>
            <a:r>
              <a:rPr b="0" lang="es-MX" sz="2000" spc="-1" strike="noStrike">
                <a:solidFill>
                  <a:srgbClr val="000000"/>
                </a:solidFill>
                <a:latin typeface="Comic Sans MS"/>
              </a:rPr>
              <a:t>, se deberán </a:t>
            </a:r>
            <a:r>
              <a:rPr b="1" lang="es-MX" sz="2000" spc="-1" strike="noStrike">
                <a:solidFill>
                  <a:srgbClr val="000000"/>
                </a:solidFill>
                <a:latin typeface="Comic Sans MS"/>
              </a:rPr>
              <a:t>invertir a más tardar el 30 de junio de 2027.</a:t>
            </a:r>
            <a:endParaRPr b="0" lang="es-MX" sz="2000" spc="-1" strike="noStrike">
              <a:latin typeface="Arial"/>
            </a:endParaRPr>
          </a:p>
          <a:p>
            <a:pPr algn="just">
              <a:lnSpc>
                <a:spcPct val="100000"/>
              </a:lnSpc>
              <a:tabLst>
                <a:tab algn="l" pos="0"/>
              </a:tabLst>
            </a:pPr>
            <a:endParaRPr b="0" lang="es-MX" sz="2000" spc="-1" strike="noStrike">
              <a:latin typeface="Arial"/>
            </a:endParaRPr>
          </a:p>
        </p:txBody>
      </p:sp>
      <p:sp>
        <p:nvSpPr>
          <p:cNvPr id="539"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540" name="Grupo 14"/>
          <p:cNvGrpSpPr/>
          <p:nvPr/>
        </p:nvGrpSpPr>
        <p:grpSpPr>
          <a:xfrm>
            <a:off x="-496080" y="-27360"/>
            <a:ext cx="2403360" cy="870480"/>
            <a:chOff x="-496080" y="-27360"/>
            <a:chExt cx="2403360" cy="870480"/>
          </a:xfrm>
        </p:grpSpPr>
        <p:pic>
          <p:nvPicPr>
            <p:cNvPr id="541" name="5 Imagen" descr=""/>
            <p:cNvPicPr/>
            <p:nvPr/>
          </p:nvPicPr>
          <p:blipFill>
            <a:blip r:embed="rId1"/>
            <a:stretch/>
          </p:blipFill>
          <p:spPr>
            <a:xfrm>
              <a:off x="-496080" y="-27360"/>
              <a:ext cx="2403360" cy="870480"/>
            </a:xfrm>
            <a:prstGeom prst="rect">
              <a:avLst/>
            </a:prstGeom>
            <a:ln w="0">
              <a:noFill/>
            </a:ln>
          </p:spPr>
        </p:pic>
        <p:sp>
          <p:nvSpPr>
            <p:cNvPr id="542"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E2E7702B-F89A-47A1-A26C-61197A2832D4}"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543"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544" name="Rectángulo 3"/>
          <p:cNvSpPr/>
          <p:nvPr/>
        </p:nvSpPr>
        <p:spPr>
          <a:xfrm>
            <a:off x="1703520" y="6840"/>
            <a:ext cx="61689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REPATRIACION DE CAPITALES</a:t>
            </a:r>
            <a:endParaRPr b="0" lang="es-MX" sz="3200" spc="-1" strike="noStrike">
              <a:latin typeface="Arial"/>
            </a:endParaRPr>
          </a:p>
        </p:txBody>
      </p:sp>
      <p:pic>
        <p:nvPicPr>
          <p:cNvPr id="545" name="Imagen 10" descr=""/>
          <p:cNvPicPr/>
          <p:nvPr/>
        </p:nvPicPr>
        <p:blipFill>
          <a:blip r:embed="rId2"/>
          <a:stretch/>
        </p:blipFill>
        <p:spPr>
          <a:xfrm>
            <a:off x="8133120" y="44640"/>
            <a:ext cx="975240" cy="840960"/>
          </a:xfrm>
          <a:prstGeom prst="rect">
            <a:avLst/>
          </a:prstGeom>
          <a:ln w="0">
            <a:noFill/>
          </a:ln>
        </p:spPr>
      </p:pic>
      <p:sp>
        <p:nvSpPr>
          <p:cNvPr id="546" name="CuadroTexto 18"/>
          <p:cNvSpPr/>
          <p:nvPr/>
        </p:nvSpPr>
        <p:spPr>
          <a:xfrm>
            <a:off x="4500000" y="5945040"/>
            <a:ext cx="4248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Vigésimo Cuarto Transitorio LIF</a:t>
            </a:r>
            <a:endParaRPr b="0" lang="es-MX" sz="2800" spc="-1" strike="noStrike">
              <a:latin typeface="Arial"/>
            </a:endParaRPr>
          </a:p>
        </p:txBody>
      </p:sp>
    </p:spTree>
  </p:cSld>
  <p:transition spd="slow">
    <p:wipe dir="d"/>
  </p:transition>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7" name="2 Marcador de contenido"/>
          <p:cNvSpPr/>
          <p:nvPr/>
        </p:nvSpPr>
        <p:spPr>
          <a:xfrm>
            <a:off x="323640" y="908640"/>
            <a:ext cx="8352720" cy="5581080"/>
          </a:xfrm>
          <a:prstGeom prst="rect">
            <a:avLst/>
          </a:prstGeom>
          <a:noFill/>
          <a:ln w="0">
            <a:noFill/>
          </a:ln>
        </p:spPr>
        <p:style>
          <a:lnRef idx="0"/>
          <a:fillRef idx="0"/>
          <a:effectRef idx="0"/>
          <a:fontRef idx="minor"/>
        </p:style>
        <p:txBody>
          <a:bodyPr lIns="90000" rIns="90000" tIns="45000" bIns="45000" anchor="t">
            <a:normAutofit fontScale="62000"/>
          </a:bodyPr>
          <a:p>
            <a:pPr algn="just">
              <a:lnSpc>
                <a:spcPct val="100000"/>
              </a:lnSpc>
              <a:spcBef>
                <a:spcPts val="641"/>
              </a:spcBef>
              <a:tabLst>
                <a:tab algn="l" pos="0"/>
              </a:tabLst>
            </a:pPr>
            <a:r>
              <a:rPr b="0" lang="es-MX" sz="3200" spc="-1" strike="noStrike">
                <a:solidFill>
                  <a:srgbClr val="000000"/>
                </a:solidFill>
                <a:latin typeface="Comic Sans MS"/>
              </a:rPr>
              <a:t>INVERSION DE LOS RECURSOS EN EL PAIS</a:t>
            </a:r>
            <a:endParaRPr b="0" lang="es-MX" sz="3200" spc="-1" strike="noStrike">
              <a:latin typeface="Arial"/>
            </a:endParaRPr>
          </a:p>
          <a:p>
            <a:pPr algn="just">
              <a:lnSpc>
                <a:spcPct val="100000"/>
              </a:lnSpc>
              <a:spcBef>
                <a:spcPts val="541"/>
              </a:spcBef>
              <a:tabLst>
                <a:tab algn="l" pos="0"/>
              </a:tabLst>
            </a:pPr>
            <a:endParaRPr b="0" lang="es-MX" sz="2700" spc="-1" strike="noStrike">
              <a:latin typeface="Arial"/>
            </a:endParaRPr>
          </a:p>
          <a:p>
            <a:pPr marL="343080" indent="-343080" algn="just">
              <a:lnSpc>
                <a:spcPct val="100000"/>
              </a:lnSpc>
              <a:spcBef>
                <a:spcPts val="541"/>
              </a:spcBef>
              <a:buClr>
                <a:srgbClr val="000000"/>
              </a:buClr>
              <a:buFont typeface="Arial"/>
              <a:buAutoNum type="alphaLcParenR"/>
              <a:tabLst>
                <a:tab algn="l" pos="0"/>
              </a:tabLst>
            </a:pPr>
            <a:r>
              <a:rPr b="0" lang="es-MX" sz="2700" spc="-1" strike="noStrike">
                <a:solidFill>
                  <a:srgbClr val="000000"/>
                </a:solidFill>
                <a:latin typeface="Comic Sans MS"/>
              </a:rPr>
              <a:t>Adquisición de </a:t>
            </a:r>
            <a:r>
              <a:rPr b="1" lang="es-MX" sz="2700" spc="-1" strike="noStrike" u="sng">
                <a:solidFill>
                  <a:srgbClr val="000000"/>
                </a:solidFill>
                <a:uFillTx/>
                <a:latin typeface="Comic Sans MS"/>
              </a:rPr>
              <a:t>Bienes Nuevos de Activo Fijo </a:t>
            </a:r>
            <a:r>
              <a:rPr b="0" lang="es-MX" sz="2700" spc="-1" strike="noStrike">
                <a:solidFill>
                  <a:srgbClr val="000000"/>
                </a:solidFill>
                <a:latin typeface="Comic Sans MS"/>
              </a:rPr>
              <a:t>que sean Deducibles para ISR, </a:t>
            </a:r>
            <a:r>
              <a:rPr b="1" i="1" lang="es-MX" sz="2700" spc="-1" strike="noStrike">
                <a:solidFill>
                  <a:srgbClr val="000000"/>
                </a:solidFill>
                <a:latin typeface="Comic Sans MS"/>
              </a:rPr>
              <a:t>sin que puedan enajenarse en un periodo de 3 años</a:t>
            </a:r>
            <a:r>
              <a:rPr b="0" lang="es-MX" sz="2700" spc="-1" strike="noStrike">
                <a:solidFill>
                  <a:srgbClr val="000000"/>
                </a:solidFill>
                <a:latin typeface="Comic Sans MS"/>
              </a:rPr>
              <a:t> a partir de su adquisición.</a:t>
            </a:r>
            <a:endParaRPr b="0" lang="es-MX" sz="2700" spc="-1" strike="noStrike">
              <a:latin typeface="Arial"/>
            </a:endParaRPr>
          </a:p>
          <a:p>
            <a:pPr algn="just">
              <a:lnSpc>
                <a:spcPct val="100000"/>
              </a:lnSpc>
              <a:spcBef>
                <a:spcPts val="380"/>
              </a:spcBef>
              <a:tabLst>
                <a:tab algn="l" pos="0"/>
              </a:tabLst>
            </a:pPr>
            <a:endParaRPr b="0" lang="es-MX" sz="1900" spc="-1" strike="noStrike">
              <a:latin typeface="Arial"/>
            </a:endParaRPr>
          </a:p>
          <a:p>
            <a:pPr marL="343080" indent="-343080" algn="just">
              <a:lnSpc>
                <a:spcPct val="100000"/>
              </a:lnSpc>
              <a:spcBef>
                <a:spcPts val="541"/>
              </a:spcBef>
              <a:buClr>
                <a:srgbClr val="000000"/>
              </a:buClr>
              <a:buFont typeface="Arial"/>
              <a:buAutoNum type="alphaLcParenR"/>
              <a:tabLst>
                <a:tab algn="l" pos="0"/>
              </a:tabLst>
            </a:pPr>
            <a:r>
              <a:rPr b="0" lang="es-MX" sz="2700" spc="-1" strike="noStrike">
                <a:solidFill>
                  <a:srgbClr val="000000"/>
                </a:solidFill>
                <a:latin typeface="Comic Sans MS"/>
              </a:rPr>
              <a:t>Adquisición de </a:t>
            </a:r>
            <a:r>
              <a:rPr b="1" lang="es-MX" sz="2700" spc="-1" strike="noStrike" u="sng">
                <a:solidFill>
                  <a:srgbClr val="000000"/>
                </a:solidFill>
                <a:uFillTx/>
                <a:latin typeface="Comic Sans MS"/>
              </a:rPr>
              <a:t>Terrenos y Construcciones ubicadas en México</a:t>
            </a:r>
            <a:r>
              <a:rPr b="0" lang="es-MX" sz="2700" spc="-1" strike="noStrike">
                <a:solidFill>
                  <a:srgbClr val="000000"/>
                </a:solidFill>
                <a:latin typeface="Comic Sans MS"/>
              </a:rPr>
              <a:t>, </a:t>
            </a:r>
            <a:r>
              <a:rPr b="1" i="1" lang="es-MX" sz="2700" spc="-1" strike="noStrike">
                <a:solidFill>
                  <a:srgbClr val="000000"/>
                </a:solidFill>
                <a:latin typeface="Comic Sans MS"/>
              </a:rPr>
              <a:t>sin que puedan enajenarse en un periodo de 3 años </a:t>
            </a:r>
            <a:r>
              <a:rPr b="0" lang="es-MX" sz="2700" spc="-1" strike="noStrike">
                <a:solidFill>
                  <a:srgbClr val="000000"/>
                </a:solidFill>
                <a:latin typeface="Comic Sans MS"/>
              </a:rPr>
              <a:t>a partir de su adquisición.</a:t>
            </a:r>
            <a:endParaRPr b="0" lang="es-MX" sz="2700" spc="-1" strike="noStrike">
              <a:latin typeface="Arial"/>
            </a:endParaRPr>
          </a:p>
          <a:p>
            <a:pPr algn="just">
              <a:lnSpc>
                <a:spcPct val="100000"/>
              </a:lnSpc>
              <a:spcBef>
                <a:spcPts val="380"/>
              </a:spcBef>
              <a:tabLst>
                <a:tab algn="l" pos="0"/>
              </a:tabLst>
            </a:pPr>
            <a:endParaRPr b="0" lang="es-MX" sz="1900" spc="-1" strike="noStrike">
              <a:latin typeface="Arial"/>
            </a:endParaRPr>
          </a:p>
          <a:p>
            <a:pPr marL="343080" indent="-343080" algn="just">
              <a:lnSpc>
                <a:spcPct val="100000"/>
              </a:lnSpc>
              <a:spcBef>
                <a:spcPts val="541"/>
              </a:spcBef>
              <a:buClr>
                <a:srgbClr val="000000"/>
              </a:buClr>
              <a:buFont typeface="Arial"/>
              <a:buAutoNum type="alphaLcParenR"/>
              <a:tabLst>
                <a:tab algn="l" pos="0"/>
              </a:tabLst>
            </a:pPr>
            <a:r>
              <a:rPr b="0" lang="es-MX" sz="2700" spc="-1" strike="noStrike">
                <a:solidFill>
                  <a:srgbClr val="000000"/>
                </a:solidFill>
                <a:latin typeface="Comic Sans MS"/>
              </a:rPr>
              <a:t>En </a:t>
            </a:r>
            <a:r>
              <a:rPr b="1" lang="es-MX" sz="2700" spc="-1" strike="noStrike" u="sng">
                <a:solidFill>
                  <a:srgbClr val="000000"/>
                </a:solidFill>
                <a:uFillTx/>
                <a:latin typeface="Comic Sans MS"/>
              </a:rPr>
              <a:t>Investigación, Capacitación, Innovación y Desarrollo de Tecnología </a:t>
            </a:r>
            <a:r>
              <a:rPr b="0" lang="es-MX" sz="2700" spc="-1" strike="noStrike">
                <a:solidFill>
                  <a:srgbClr val="000000"/>
                </a:solidFill>
                <a:latin typeface="Comic Sans MS"/>
              </a:rPr>
              <a:t>en la ejecución de proyectos propios del contribuyente.</a:t>
            </a:r>
            <a:endParaRPr b="0" lang="es-MX" sz="2700" spc="-1" strike="noStrike">
              <a:latin typeface="Arial"/>
            </a:endParaRPr>
          </a:p>
          <a:p>
            <a:pPr algn="just">
              <a:lnSpc>
                <a:spcPct val="100000"/>
              </a:lnSpc>
              <a:spcBef>
                <a:spcPts val="380"/>
              </a:spcBef>
              <a:tabLst>
                <a:tab algn="l" pos="0"/>
              </a:tabLst>
            </a:pPr>
            <a:endParaRPr b="0" lang="es-MX" sz="1900" spc="-1" strike="noStrike">
              <a:latin typeface="Arial"/>
            </a:endParaRPr>
          </a:p>
          <a:p>
            <a:pPr marL="343080" indent="-343080" algn="just">
              <a:lnSpc>
                <a:spcPct val="100000"/>
              </a:lnSpc>
              <a:spcBef>
                <a:spcPts val="541"/>
              </a:spcBef>
              <a:buClr>
                <a:srgbClr val="000000"/>
              </a:buClr>
              <a:buFont typeface="Arial"/>
              <a:buAutoNum type="alphaLcParenR"/>
              <a:tabLst>
                <a:tab algn="l" pos="0"/>
              </a:tabLst>
            </a:pPr>
            <a:r>
              <a:rPr b="1" lang="es-MX" sz="2700" spc="-1" strike="noStrike" u="sng">
                <a:solidFill>
                  <a:srgbClr val="000000"/>
                </a:solidFill>
                <a:uFillTx/>
                <a:latin typeface="Comic Sans MS"/>
              </a:rPr>
              <a:t>En el pago de pasivos a favor de la Federación</a:t>
            </a:r>
            <a:r>
              <a:rPr b="0" lang="es-MX" sz="2700" spc="-1" strike="noStrike">
                <a:solidFill>
                  <a:srgbClr val="000000"/>
                </a:solidFill>
                <a:latin typeface="Comic Sans MS"/>
              </a:rPr>
              <a:t>, incluyendo Contribuciones y Aprovechamientos </a:t>
            </a:r>
            <a:r>
              <a:rPr b="1" i="1" lang="es-MX" sz="2700" spc="-1" strike="noStrike">
                <a:solidFill>
                  <a:srgbClr val="000000"/>
                </a:solidFill>
                <a:latin typeface="Comic Sans MS"/>
              </a:rPr>
              <a:t>pendientes de pago al 31 de Diciembre de 2025</a:t>
            </a:r>
            <a:r>
              <a:rPr b="0" lang="es-MX" sz="2700" spc="-1" strike="noStrike">
                <a:solidFill>
                  <a:srgbClr val="000000"/>
                </a:solidFill>
                <a:latin typeface="Comic Sans MS"/>
              </a:rPr>
              <a:t>, así como el </a:t>
            </a:r>
            <a:r>
              <a:rPr b="1" lang="es-MX" sz="2700" spc="-1" strike="noStrike">
                <a:solidFill>
                  <a:srgbClr val="000000"/>
                </a:solidFill>
                <a:latin typeface="Comic Sans MS"/>
              </a:rPr>
              <a:t>pago de Sueldos y Salarios efectuando la retención y entero del I</a:t>
            </a:r>
            <a:r>
              <a:rPr b="0" lang="es-MX" sz="2700" spc="-1" strike="noStrike">
                <a:solidFill>
                  <a:srgbClr val="000000"/>
                </a:solidFill>
                <a:latin typeface="Comic Sans MS"/>
              </a:rPr>
              <a:t>SR.</a:t>
            </a:r>
            <a:endParaRPr b="0" lang="es-MX" sz="2700" spc="-1" strike="noStrike">
              <a:latin typeface="Arial"/>
            </a:endParaRPr>
          </a:p>
          <a:p>
            <a:pPr algn="just">
              <a:lnSpc>
                <a:spcPct val="100000"/>
              </a:lnSpc>
              <a:spcBef>
                <a:spcPts val="380"/>
              </a:spcBef>
              <a:tabLst>
                <a:tab algn="l" pos="0"/>
              </a:tabLst>
            </a:pPr>
            <a:endParaRPr b="0" lang="es-MX" sz="1900" spc="-1" strike="noStrike">
              <a:latin typeface="Arial"/>
            </a:endParaRPr>
          </a:p>
          <a:p>
            <a:pPr marL="343080" indent="-343080" algn="just">
              <a:lnSpc>
                <a:spcPct val="100000"/>
              </a:lnSpc>
              <a:spcBef>
                <a:spcPts val="541"/>
              </a:spcBef>
              <a:buClr>
                <a:srgbClr val="000000"/>
              </a:buClr>
              <a:buFont typeface="Arial"/>
              <a:buAutoNum type="alphaLcParenR"/>
              <a:tabLst>
                <a:tab algn="l" pos="0"/>
              </a:tabLst>
            </a:pPr>
            <a:r>
              <a:rPr b="1" lang="es-MX" sz="2700" spc="-1" strike="noStrike">
                <a:solidFill>
                  <a:srgbClr val="000000"/>
                </a:solidFill>
                <a:latin typeface="Comic Sans MS"/>
              </a:rPr>
              <a:t>Inversiones en México a través de Bonos de Deuda Gubernamental.</a:t>
            </a:r>
            <a:endParaRPr b="0" lang="es-MX" sz="2700" spc="-1" strike="noStrike">
              <a:latin typeface="Arial"/>
            </a:endParaRPr>
          </a:p>
          <a:p>
            <a:pPr algn="just">
              <a:lnSpc>
                <a:spcPct val="100000"/>
              </a:lnSpc>
              <a:spcBef>
                <a:spcPts val="380"/>
              </a:spcBef>
              <a:tabLst>
                <a:tab algn="l" pos="0"/>
              </a:tabLst>
            </a:pPr>
            <a:endParaRPr b="0" lang="es-MX" sz="1900" spc="-1" strike="noStrike">
              <a:latin typeface="Arial"/>
            </a:endParaRPr>
          </a:p>
          <a:p>
            <a:pPr marL="343080" indent="-343080" algn="just">
              <a:lnSpc>
                <a:spcPct val="100000"/>
              </a:lnSpc>
              <a:spcBef>
                <a:spcPts val="541"/>
              </a:spcBef>
              <a:buClr>
                <a:srgbClr val="000000"/>
              </a:buClr>
              <a:buFont typeface="Arial"/>
              <a:buAutoNum type="alphaLcParenR"/>
              <a:tabLst>
                <a:tab algn="l" pos="0"/>
              </a:tabLst>
            </a:pPr>
            <a:r>
              <a:rPr b="1" lang="es-MX" sz="2700" spc="-1" strike="noStrike">
                <a:solidFill>
                  <a:srgbClr val="000000"/>
                </a:solidFill>
                <a:latin typeface="Comic Sans MS"/>
              </a:rPr>
              <a:t>Inversiones en los siguientes Rubros</a:t>
            </a:r>
            <a:r>
              <a:rPr b="0" lang="es-MX" sz="2700" spc="-1" strike="noStrike">
                <a:solidFill>
                  <a:srgbClr val="000000"/>
                </a:solidFill>
                <a:latin typeface="Comic Sans MS"/>
              </a:rPr>
              <a:t>: Producción Alimentaria para consumo Nacional, Carreteras, Agua, trenes, Puertos y Aeropuertos, Inversión Mixta en Escuelas y Hospitales, construcción de Viviendas, Fabricación de Bienes de Consumo, Producción Nacional Farmacéutica y de Equipo Médico.</a:t>
            </a:r>
            <a:endParaRPr b="0" lang="es-MX" sz="2700" spc="-1" strike="noStrike">
              <a:latin typeface="Arial"/>
            </a:endParaRPr>
          </a:p>
          <a:p>
            <a:pPr algn="just">
              <a:lnSpc>
                <a:spcPct val="100000"/>
              </a:lnSpc>
              <a:spcBef>
                <a:spcPts val="541"/>
              </a:spcBef>
              <a:tabLst>
                <a:tab algn="l" pos="0"/>
              </a:tabLst>
            </a:pPr>
            <a:endParaRPr b="0" lang="es-MX" sz="2700" spc="-1" strike="noStrike">
              <a:latin typeface="Arial"/>
            </a:endParaRPr>
          </a:p>
        </p:txBody>
      </p:sp>
      <p:sp>
        <p:nvSpPr>
          <p:cNvPr id="548"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549" name="Grupo 14"/>
          <p:cNvGrpSpPr/>
          <p:nvPr/>
        </p:nvGrpSpPr>
        <p:grpSpPr>
          <a:xfrm>
            <a:off x="-496080" y="-27360"/>
            <a:ext cx="2403360" cy="870480"/>
            <a:chOff x="-496080" y="-27360"/>
            <a:chExt cx="2403360" cy="870480"/>
          </a:xfrm>
        </p:grpSpPr>
        <p:pic>
          <p:nvPicPr>
            <p:cNvPr id="550" name="5 Imagen" descr=""/>
            <p:cNvPicPr/>
            <p:nvPr/>
          </p:nvPicPr>
          <p:blipFill>
            <a:blip r:embed="rId1"/>
            <a:stretch/>
          </p:blipFill>
          <p:spPr>
            <a:xfrm>
              <a:off x="-496080" y="-27360"/>
              <a:ext cx="2403360" cy="870480"/>
            </a:xfrm>
            <a:prstGeom prst="rect">
              <a:avLst/>
            </a:prstGeom>
            <a:ln w="0">
              <a:noFill/>
            </a:ln>
          </p:spPr>
        </p:pic>
        <p:sp>
          <p:nvSpPr>
            <p:cNvPr id="551"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5CBF17F3-D9C1-4684-8CEC-7B43F5744457}"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552"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553" name="Rectángulo 3"/>
          <p:cNvSpPr/>
          <p:nvPr/>
        </p:nvSpPr>
        <p:spPr>
          <a:xfrm>
            <a:off x="1703520" y="6840"/>
            <a:ext cx="61689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REPATRIACION DE CAPITALES</a:t>
            </a:r>
            <a:endParaRPr b="0" lang="es-MX" sz="3200" spc="-1" strike="noStrike">
              <a:latin typeface="Arial"/>
            </a:endParaRPr>
          </a:p>
        </p:txBody>
      </p:sp>
      <p:pic>
        <p:nvPicPr>
          <p:cNvPr id="554" name="Imagen 10" descr=""/>
          <p:cNvPicPr/>
          <p:nvPr/>
        </p:nvPicPr>
        <p:blipFill>
          <a:blip r:embed="rId2"/>
          <a:stretch/>
        </p:blipFill>
        <p:spPr>
          <a:xfrm>
            <a:off x="8133120" y="44640"/>
            <a:ext cx="975240" cy="840960"/>
          </a:xfrm>
          <a:prstGeom prst="rect">
            <a:avLst/>
          </a:prstGeom>
          <a:ln w="0">
            <a:noFill/>
          </a:ln>
        </p:spPr>
      </p:pic>
      <p:sp>
        <p:nvSpPr>
          <p:cNvPr id="555" name="CuadroTexto 13"/>
          <p:cNvSpPr/>
          <p:nvPr/>
        </p:nvSpPr>
        <p:spPr>
          <a:xfrm>
            <a:off x="4500000" y="5945040"/>
            <a:ext cx="4248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Vigésimo Cuarto Transitorio LIF</a:t>
            </a:r>
            <a:endParaRPr b="0" lang="es-MX" sz="2800" spc="-1" strike="noStrike">
              <a:latin typeface="Arial"/>
            </a:endParaRPr>
          </a:p>
        </p:txBody>
      </p:sp>
    </p:spTree>
  </p:cSld>
  <p:transition spd="slow">
    <p:wipe dir="d"/>
  </p:transition>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6" name="2 Marcador de contenido"/>
          <p:cNvSpPr/>
          <p:nvPr/>
        </p:nvSpPr>
        <p:spPr>
          <a:xfrm>
            <a:off x="323640" y="908640"/>
            <a:ext cx="8496720" cy="6120360"/>
          </a:xfrm>
          <a:prstGeom prst="rect">
            <a:avLst/>
          </a:prstGeom>
          <a:noFill/>
          <a:ln w="0">
            <a:noFill/>
          </a:ln>
        </p:spPr>
        <p:style>
          <a:lnRef idx="0"/>
          <a:fillRef idx="0"/>
          <a:effectRef idx="0"/>
          <a:fontRef idx="minor"/>
        </p:style>
        <p:txBody>
          <a:bodyPr lIns="90000" rIns="90000" tIns="45000" bIns="45000" anchor="t">
            <a:normAutofit fontScale="44000"/>
          </a:bodyPr>
          <a:p>
            <a:pPr>
              <a:lnSpc>
                <a:spcPct val="100000"/>
              </a:lnSpc>
              <a:spcBef>
                <a:spcPts val="760"/>
              </a:spcBef>
              <a:tabLst>
                <a:tab algn="l" pos="0"/>
              </a:tabLst>
            </a:pPr>
            <a:r>
              <a:rPr b="0" lang="es-MX" sz="3800" spc="-1" strike="noStrike">
                <a:solidFill>
                  <a:srgbClr val="000000"/>
                </a:solidFill>
                <a:latin typeface="Comic Sans MS"/>
              </a:rPr>
              <a:t>IX. </a:t>
            </a:r>
            <a:r>
              <a:rPr b="1" lang="es-MX" sz="3800" spc="-1" strike="noStrike" u="sng">
                <a:solidFill>
                  <a:srgbClr val="000000"/>
                </a:solidFill>
                <a:uFillTx/>
                <a:latin typeface="Comic Sans MS"/>
              </a:rPr>
              <a:t>Los Contribuyentes que NO cumplan con los Requisitos establecidos</a:t>
            </a:r>
            <a:r>
              <a:rPr b="0" lang="es-MX" sz="3800" spc="-1" strike="noStrike">
                <a:solidFill>
                  <a:srgbClr val="000000"/>
                </a:solidFill>
                <a:latin typeface="Comic Sans MS"/>
              </a:rPr>
              <a:t>, </a:t>
            </a:r>
            <a:r>
              <a:rPr b="1" i="1" lang="es-MX" sz="3800" spc="-1" strike="noStrike">
                <a:solidFill>
                  <a:srgbClr val="000000"/>
                </a:solidFill>
                <a:latin typeface="Comic Sans MS"/>
              </a:rPr>
              <a:t>acumularán los ingresos en el ejercicio fiscal en que retornen o ingresen al país.</a:t>
            </a:r>
            <a:endParaRPr b="0" lang="es-MX" sz="3800" spc="-1" strike="noStrike">
              <a:latin typeface="Arial"/>
            </a:endParaRPr>
          </a:p>
          <a:p>
            <a:pPr>
              <a:lnSpc>
                <a:spcPct val="100000"/>
              </a:lnSpc>
              <a:spcBef>
                <a:spcPts val="499"/>
              </a:spcBef>
              <a:tabLst>
                <a:tab algn="l" pos="0"/>
              </a:tabLst>
            </a:pPr>
            <a:endParaRPr b="0" lang="es-MX" sz="2500" spc="-1" strike="noStrike">
              <a:latin typeface="Arial"/>
            </a:endParaRPr>
          </a:p>
          <a:p>
            <a:pPr>
              <a:lnSpc>
                <a:spcPct val="100000"/>
              </a:lnSpc>
              <a:spcBef>
                <a:spcPts val="760"/>
              </a:spcBef>
              <a:tabLst>
                <a:tab algn="l" pos="0"/>
              </a:tabLst>
            </a:pPr>
            <a:r>
              <a:rPr b="1" i="1" lang="es-MX" sz="3800" spc="-1" strike="noStrike">
                <a:solidFill>
                  <a:srgbClr val="000000"/>
                </a:solidFill>
                <a:latin typeface="Comic Sans MS"/>
              </a:rPr>
              <a:t>X. Las personas que opten por aplicar  el Beneficio Fiscal, deberán conservar como parte de su Contabilidad:</a:t>
            </a:r>
            <a:endParaRPr b="0" lang="es-MX" sz="3800" spc="-1" strike="noStrike">
              <a:latin typeface="Arial"/>
            </a:endParaRPr>
          </a:p>
          <a:p>
            <a:pPr>
              <a:lnSpc>
                <a:spcPct val="100000"/>
              </a:lnSpc>
              <a:spcBef>
                <a:spcPts val="499"/>
              </a:spcBef>
              <a:tabLst>
                <a:tab algn="l" pos="0"/>
              </a:tabLst>
            </a:pPr>
            <a:endParaRPr b="0" lang="es-MX" sz="2500" spc="-1" strike="noStrike">
              <a:latin typeface="Arial"/>
            </a:endParaRPr>
          </a:p>
          <a:p>
            <a:pPr marL="343080" indent="-343080">
              <a:lnSpc>
                <a:spcPct val="100000"/>
              </a:lnSpc>
              <a:spcBef>
                <a:spcPts val="760"/>
              </a:spcBef>
              <a:buClr>
                <a:srgbClr val="000000"/>
              </a:buClr>
              <a:buFont typeface="Arial"/>
              <a:buAutoNum type="arabicPeriod"/>
              <a:tabLst>
                <a:tab algn="l" pos="0"/>
              </a:tabLst>
            </a:pPr>
            <a:r>
              <a:rPr b="1" i="1" lang="es-MX" sz="3800" spc="-1" strike="noStrike">
                <a:solidFill>
                  <a:srgbClr val="000000"/>
                </a:solidFill>
                <a:latin typeface="Comic Sans MS"/>
              </a:rPr>
              <a:t>La Documentación que demuestre que los recurso de que se trate se recibieron del Extranjero,</a:t>
            </a:r>
            <a:endParaRPr b="0" lang="es-MX" sz="3800" spc="-1" strike="noStrike">
              <a:latin typeface="Arial"/>
            </a:endParaRPr>
          </a:p>
          <a:p>
            <a:pPr marL="343080" indent="-343080">
              <a:lnSpc>
                <a:spcPct val="100000"/>
              </a:lnSpc>
              <a:spcBef>
                <a:spcPts val="760"/>
              </a:spcBef>
              <a:buClr>
                <a:srgbClr val="000000"/>
              </a:buClr>
              <a:buFont typeface="Arial"/>
              <a:buAutoNum type="arabicPeriod"/>
              <a:tabLst>
                <a:tab algn="l" pos="0"/>
              </a:tabLst>
            </a:pPr>
            <a:r>
              <a:rPr b="1" i="1" lang="es-MX" sz="3800" spc="-1" strike="noStrike">
                <a:solidFill>
                  <a:srgbClr val="000000"/>
                </a:solidFill>
                <a:latin typeface="Comic Sans MS"/>
              </a:rPr>
              <a:t>El pago del Impuesto correspondiente,</a:t>
            </a:r>
            <a:endParaRPr b="0" lang="es-MX" sz="3800" spc="-1" strike="noStrike">
              <a:latin typeface="Arial"/>
            </a:endParaRPr>
          </a:p>
          <a:p>
            <a:pPr marL="343080" indent="-343080">
              <a:lnSpc>
                <a:spcPct val="100000"/>
              </a:lnSpc>
              <a:spcBef>
                <a:spcPts val="760"/>
              </a:spcBef>
              <a:buClr>
                <a:srgbClr val="000000"/>
              </a:buClr>
              <a:buFont typeface="Arial"/>
              <a:buAutoNum type="arabicPeriod"/>
              <a:tabLst>
                <a:tab algn="l" pos="0"/>
              </a:tabLst>
            </a:pPr>
            <a:r>
              <a:rPr b="1" i="1" lang="es-MX" sz="3800" spc="-1" strike="noStrike">
                <a:solidFill>
                  <a:srgbClr val="000000"/>
                </a:solidFill>
                <a:latin typeface="Comic Sans MS"/>
              </a:rPr>
              <a:t>Los Comprobantes de los Depósitos o Inversiones realizadas en Territorio Nacional,</a:t>
            </a:r>
            <a:endParaRPr b="0" lang="es-MX" sz="3800" spc="-1" strike="noStrike">
              <a:latin typeface="Arial"/>
            </a:endParaRPr>
          </a:p>
          <a:p>
            <a:pPr marL="343080" indent="-343080">
              <a:lnSpc>
                <a:spcPct val="100000"/>
              </a:lnSpc>
              <a:spcBef>
                <a:spcPts val="760"/>
              </a:spcBef>
              <a:buClr>
                <a:srgbClr val="000000"/>
              </a:buClr>
              <a:buFont typeface="Arial"/>
              <a:buAutoNum type="arabicPeriod"/>
              <a:tabLst>
                <a:tab algn="l" pos="0"/>
              </a:tabLst>
            </a:pPr>
            <a:r>
              <a:rPr b="1" i="1" lang="es-MX" sz="3800" spc="-1" strike="noStrike">
                <a:solidFill>
                  <a:srgbClr val="000000"/>
                </a:solidFill>
                <a:latin typeface="Comic Sans MS"/>
              </a:rPr>
              <a:t>Declaración del Pago del ISR.</a:t>
            </a:r>
            <a:endParaRPr b="0" lang="es-MX" sz="3800" spc="-1" strike="noStrike">
              <a:latin typeface="Arial"/>
            </a:endParaRPr>
          </a:p>
          <a:p>
            <a:pPr marL="343080" indent="-343080">
              <a:lnSpc>
                <a:spcPct val="100000"/>
              </a:lnSpc>
              <a:spcBef>
                <a:spcPts val="760"/>
              </a:spcBef>
              <a:buClr>
                <a:srgbClr val="000000"/>
              </a:buClr>
              <a:buFont typeface="Arial"/>
              <a:buAutoNum type="arabicPeriod"/>
              <a:tabLst>
                <a:tab algn="l" pos="0"/>
              </a:tabLst>
            </a:pPr>
            <a:r>
              <a:rPr b="1" i="1" lang="es-MX" sz="3800" spc="-1" strike="noStrike">
                <a:solidFill>
                  <a:srgbClr val="000000"/>
                </a:solidFill>
                <a:latin typeface="Comic Sans MS"/>
              </a:rPr>
              <a:t>Documentación que Acredite el Origen de los Recursos que se retornaron o ingresaron al País,</a:t>
            </a:r>
            <a:endParaRPr b="0" lang="es-MX" sz="3800" spc="-1" strike="noStrike">
              <a:latin typeface="Arial"/>
            </a:endParaRPr>
          </a:p>
          <a:p>
            <a:pPr marL="343080" indent="-343080">
              <a:lnSpc>
                <a:spcPct val="100000"/>
              </a:lnSpc>
              <a:spcBef>
                <a:spcPts val="760"/>
              </a:spcBef>
              <a:buClr>
                <a:srgbClr val="000000"/>
              </a:buClr>
              <a:buFont typeface="Arial"/>
              <a:buAutoNum type="arabicPeriod"/>
              <a:tabLst>
                <a:tab algn="l" pos="0"/>
              </a:tabLst>
            </a:pPr>
            <a:r>
              <a:rPr b="1" i="1" lang="es-MX" sz="3800" spc="-1" strike="noStrike">
                <a:solidFill>
                  <a:srgbClr val="000000"/>
                </a:solidFill>
                <a:latin typeface="Comic Sans MS"/>
              </a:rPr>
              <a:t>Conservar los Documentos por un Periodo de 5 años.</a:t>
            </a:r>
            <a:endParaRPr b="0" lang="es-MX" sz="3800" spc="-1" strike="noStrike">
              <a:latin typeface="Arial"/>
            </a:endParaRPr>
          </a:p>
          <a:p>
            <a:pPr>
              <a:lnSpc>
                <a:spcPct val="100000"/>
              </a:lnSpc>
              <a:spcBef>
                <a:spcPts val="499"/>
              </a:spcBef>
              <a:tabLst>
                <a:tab algn="l" pos="0"/>
              </a:tabLst>
            </a:pPr>
            <a:endParaRPr b="0" lang="es-MX" sz="2500" spc="-1" strike="noStrike">
              <a:latin typeface="Arial"/>
            </a:endParaRPr>
          </a:p>
          <a:p>
            <a:pPr>
              <a:lnSpc>
                <a:spcPct val="100000"/>
              </a:lnSpc>
              <a:spcBef>
                <a:spcPts val="760"/>
              </a:spcBef>
              <a:tabLst>
                <a:tab algn="l" pos="0"/>
              </a:tabLst>
            </a:pPr>
            <a:r>
              <a:rPr b="1" i="1" lang="es-MX" sz="3800" spc="-1" strike="noStrike">
                <a:solidFill>
                  <a:srgbClr val="000000"/>
                </a:solidFill>
                <a:latin typeface="Comic Sans MS"/>
              </a:rPr>
              <a:t>XI. Determinar la Utilidad Fiscal de los Recursos Retornados al País disminuidos con el ISR pagado que será la Base para el Pago del Reparto de Utilidades PTU. </a:t>
            </a:r>
            <a:endParaRPr b="0" lang="es-MX" sz="3800" spc="-1" strike="noStrike">
              <a:latin typeface="Arial"/>
            </a:endParaRPr>
          </a:p>
          <a:p>
            <a:pPr>
              <a:lnSpc>
                <a:spcPct val="100000"/>
              </a:lnSpc>
              <a:spcBef>
                <a:spcPts val="499"/>
              </a:spcBef>
              <a:tabLst>
                <a:tab algn="l" pos="0"/>
              </a:tabLst>
            </a:pPr>
            <a:endParaRPr b="0" lang="es-MX" sz="2500" spc="-1" strike="noStrike">
              <a:latin typeface="Arial"/>
            </a:endParaRPr>
          </a:p>
          <a:p>
            <a:pPr>
              <a:lnSpc>
                <a:spcPct val="100000"/>
              </a:lnSpc>
              <a:spcBef>
                <a:spcPts val="760"/>
              </a:spcBef>
              <a:tabLst>
                <a:tab algn="l" pos="0"/>
              </a:tabLst>
            </a:pPr>
            <a:r>
              <a:rPr b="1" i="1" lang="es-MX" sz="3800" spc="-1" strike="noStrike">
                <a:solidFill>
                  <a:srgbClr val="000000"/>
                </a:solidFill>
                <a:latin typeface="Comic Sans MS"/>
              </a:rPr>
              <a:t>XIII, Los Beneficios establecidos en este artículo </a:t>
            </a:r>
            <a:r>
              <a:rPr b="1" i="1" lang="es-MX" sz="3800" spc="-1" strike="noStrike" u="sng">
                <a:solidFill>
                  <a:srgbClr val="000000"/>
                </a:solidFill>
                <a:uFillTx/>
                <a:latin typeface="Comic Sans MS"/>
              </a:rPr>
              <a:t>No se considerarán como INGRESO ACUMULABLE.</a:t>
            </a:r>
            <a:endParaRPr b="0" lang="es-MX" sz="3800" spc="-1" strike="noStrike">
              <a:latin typeface="Arial"/>
            </a:endParaRPr>
          </a:p>
          <a:p>
            <a:pPr>
              <a:lnSpc>
                <a:spcPct val="100000"/>
              </a:lnSpc>
              <a:spcBef>
                <a:spcPts val="561"/>
              </a:spcBef>
              <a:tabLst>
                <a:tab algn="l" pos="0"/>
              </a:tabLst>
            </a:pPr>
            <a:endParaRPr b="0" lang="es-MX" sz="2800" spc="-1" strike="noStrike">
              <a:latin typeface="Arial"/>
            </a:endParaRPr>
          </a:p>
          <a:p>
            <a:pPr algn="just">
              <a:lnSpc>
                <a:spcPct val="100000"/>
              </a:lnSpc>
              <a:spcBef>
                <a:spcPts val="541"/>
              </a:spcBef>
              <a:tabLst>
                <a:tab algn="l" pos="0"/>
              </a:tabLst>
            </a:pPr>
            <a:endParaRPr b="0" lang="es-MX" sz="2700" spc="-1" strike="noStrike">
              <a:latin typeface="Arial"/>
            </a:endParaRPr>
          </a:p>
        </p:txBody>
      </p:sp>
      <p:sp>
        <p:nvSpPr>
          <p:cNvPr id="557"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558" name="Grupo 14"/>
          <p:cNvGrpSpPr/>
          <p:nvPr/>
        </p:nvGrpSpPr>
        <p:grpSpPr>
          <a:xfrm>
            <a:off x="-496080" y="-27360"/>
            <a:ext cx="2403360" cy="870480"/>
            <a:chOff x="-496080" y="-27360"/>
            <a:chExt cx="2403360" cy="870480"/>
          </a:xfrm>
        </p:grpSpPr>
        <p:pic>
          <p:nvPicPr>
            <p:cNvPr id="559" name="5 Imagen" descr=""/>
            <p:cNvPicPr/>
            <p:nvPr/>
          </p:nvPicPr>
          <p:blipFill>
            <a:blip r:embed="rId1"/>
            <a:stretch/>
          </p:blipFill>
          <p:spPr>
            <a:xfrm>
              <a:off x="-496080" y="-27360"/>
              <a:ext cx="2403360" cy="870480"/>
            </a:xfrm>
            <a:prstGeom prst="rect">
              <a:avLst/>
            </a:prstGeom>
            <a:ln w="0">
              <a:noFill/>
            </a:ln>
          </p:spPr>
        </p:pic>
        <p:sp>
          <p:nvSpPr>
            <p:cNvPr id="560"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97FED4B2-741E-4D9D-94D1-C2CD6B9FEB9B}"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561"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562" name="Rectángulo 3"/>
          <p:cNvSpPr/>
          <p:nvPr/>
        </p:nvSpPr>
        <p:spPr>
          <a:xfrm>
            <a:off x="1703520" y="6840"/>
            <a:ext cx="61689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REPATRIACION DE CAPITALES</a:t>
            </a:r>
            <a:endParaRPr b="0" lang="es-MX" sz="3200" spc="-1" strike="noStrike">
              <a:latin typeface="Arial"/>
            </a:endParaRPr>
          </a:p>
        </p:txBody>
      </p:sp>
      <p:pic>
        <p:nvPicPr>
          <p:cNvPr id="563" name="Imagen 10" descr=""/>
          <p:cNvPicPr/>
          <p:nvPr/>
        </p:nvPicPr>
        <p:blipFill>
          <a:blip r:embed="rId2"/>
          <a:stretch/>
        </p:blipFill>
        <p:spPr>
          <a:xfrm>
            <a:off x="8133120" y="44640"/>
            <a:ext cx="975240" cy="840960"/>
          </a:xfrm>
          <a:prstGeom prst="rect">
            <a:avLst/>
          </a:prstGeom>
          <a:ln w="0">
            <a:noFill/>
          </a:ln>
        </p:spPr>
      </p:pic>
      <p:sp>
        <p:nvSpPr>
          <p:cNvPr id="564" name="CuadroTexto 13"/>
          <p:cNvSpPr/>
          <p:nvPr/>
        </p:nvSpPr>
        <p:spPr>
          <a:xfrm>
            <a:off x="4608000" y="6062400"/>
            <a:ext cx="4248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Vigésimo Cuarto Transitorio LIF</a:t>
            </a:r>
            <a:endParaRPr b="0" lang="es-MX" sz="2800" spc="-1" strike="noStrike">
              <a:latin typeface="Arial"/>
            </a:endParaRPr>
          </a:p>
        </p:txBody>
      </p:sp>
    </p:spTree>
  </p:cSld>
  <p:transition spd="slow">
    <p:wipe dir="d"/>
  </p:transition>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5"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566"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567" name="Grupo 14"/>
          <p:cNvGrpSpPr/>
          <p:nvPr/>
        </p:nvGrpSpPr>
        <p:grpSpPr>
          <a:xfrm>
            <a:off x="-496080" y="-27360"/>
            <a:ext cx="2403360" cy="870480"/>
            <a:chOff x="-496080" y="-27360"/>
            <a:chExt cx="2403360" cy="870480"/>
          </a:xfrm>
        </p:grpSpPr>
        <p:pic>
          <p:nvPicPr>
            <p:cNvPr id="568" name="5 Imagen" descr=""/>
            <p:cNvPicPr/>
            <p:nvPr/>
          </p:nvPicPr>
          <p:blipFill>
            <a:blip r:embed="rId1"/>
            <a:stretch/>
          </p:blipFill>
          <p:spPr>
            <a:xfrm>
              <a:off x="-496080" y="-27360"/>
              <a:ext cx="2403360" cy="870480"/>
            </a:xfrm>
            <a:prstGeom prst="rect">
              <a:avLst/>
            </a:prstGeom>
            <a:ln w="0">
              <a:noFill/>
            </a:ln>
          </p:spPr>
        </p:pic>
        <p:sp>
          <p:nvSpPr>
            <p:cNvPr id="569"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4D3A81AC-A65C-41CD-8418-41327670FC5F}"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570"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pic>
        <p:nvPicPr>
          <p:cNvPr id="571" name="Imagen 10" descr=""/>
          <p:cNvPicPr/>
          <p:nvPr/>
        </p:nvPicPr>
        <p:blipFill>
          <a:blip r:embed="rId2"/>
          <a:stretch/>
        </p:blipFill>
        <p:spPr>
          <a:xfrm>
            <a:off x="8133120" y="44640"/>
            <a:ext cx="975240" cy="840960"/>
          </a:xfrm>
          <a:prstGeom prst="rect">
            <a:avLst/>
          </a:prstGeom>
          <a:ln w="0">
            <a:noFill/>
          </a:ln>
        </p:spPr>
      </p:pic>
      <p:sp>
        <p:nvSpPr>
          <p:cNvPr id="572" name="Rectángulo 1"/>
          <p:cNvSpPr/>
          <p:nvPr/>
        </p:nvSpPr>
        <p:spPr>
          <a:xfrm>
            <a:off x="1276560" y="1050840"/>
            <a:ext cx="6950520" cy="3747960"/>
          </a:xfrm>
          <a:prstGeom prst="rect">
            <a:avLst/>
          </a:prstGeom>
          <a:noFill/>
          <a:ln w="0">
            <a:noFill/>
          </a:ln>
        </p:spPr>
        <p:style>
          <a:lnRef idx="0"/>
          <a:fillRef idx="0"/>
          <a:effectRef idx="0"/>
          <a:fontRef idx="minor"/>
        </p:style>
        <p:txBody>
          <a:bodyPr wrap="none" anchor="t">
            <a:spAutoFit/>
          </a:bodyPr>
          <a:p>
            <a:pPr algn="ctr">
              <a:lnSpc>
                <a:spcPct val="100000"/>
              </a:lnSpc>
            </a:pPr>
            <a:r>
              <a:rPr b="1" lang="es-ES" sz="8000" spc="-1" strike="noStrike">
                <a:solidFill>
                  <a:schemeClr val="accent5"/>
                </a:solidFill>
                <a:latin typeface="Comic Sans MS"/>
              </a:rPr>
              <a:t>Código Fiscal </a:t>
            </a:r>
            <a:endParaRPr b="0" lang="es-MX" sz="8000" spc="-1" strike="noStrike">
              <a:latin typeface="Arial"/>
            </a:endParaRPr>
          </a:p>
          <a:p>
            <a:pPr algn="ctr">
              <a:lnSpc>
                <a:spcPct val="100000"/>
              </a:lnSpc>
            </a:pPr>
            <a:r>
              <a:rPr b="1" lang="es-ES" sz="8000" spc="-1" strike="noStrike">
                <a:solidFill>
                  <a:schemeClr val="accent5"/>
                </a:solidFill>
                <a:latin typeface="Comic Sans MS"/>
              </a:rPr>
              <a:t>de la </a:t>
            </a:r>
            <a:endParaRPr b="0" lang="es-MX" sz="8000" spc="-1" strike="noStrike">
              <a:latin typeface="Arial"/>
            </a:endParaRPr>
          </a:p>
          <a:p>
            <a:pPr algn="ctr">
              <a:lnSpc>
                <a:spcPct val="100000"/>
              </a:lnSpc>
            </a:pPr>
            <a:r>
              <a:rPr b="1" lang="es-ES" sz="8000" spc="-1" strike="noStrike">
                <a:solidFill>
                  <a:schemeClr val="accent5"/>
                </a:solidFill>
                <a:latin typeface="Comic Sans MS"/>
              </a:rPr>
              <a:t>Federación</a:t>
            </a:r>
            <a:endParaRPr b="0" lang="es-MX" sz="8000" spc="-1" strike="noStrike">
              <a:latin typeface="Arial"/>
            </a:endParaRPr>
          </a:p>
        </p:txBody>
      </p:sp>
    </p:spTree>
  </p:cSld>
  <p:transition spd="slow">
    <p:wipe dir="d"/>
  </p:transition>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3"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574" name="2 Marcador de contenido"/>
          <p:cNvSpPr/>
          <p:nvPr/>
        </p:nvSpPr>
        <p:spPr>
          <a:xfrm>
            <a:off x="287640" y="862920"/>
            <a:ext cx="8568720" cy="539496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spcBef>
                <a:spcPts val="479"/>
              </a:spcBef>
              <a:tabLst>
                <a:tab algn="l" pos="0"/>
              </a:tabLst>
            </a:pPr>
            <a:r>
              <a:rPr b="0" lang="es-ES" sz="2400" spc="-1" strike="noStrike">
                <a:solidFill>
                  <a:srgbClr val="000000"/>
                </a:solidFill>
                <a:latin typeface="Comic Sans MS"/>
              </a:rPr>
              <a:t>Con el objeto de cumplir con el mandato Constitucional y armonizar el Código Fiscal de la Federación, en relación con los delitos en los cuales resulta procedente la </a:t>
            </a:r>
            <a:r>
              <a:rPr b="1" lang="es-ES" sz="2400" spc="-1" strike="noStrike">
                <a:solidFill>
                  <a:srgbClr val="000000"/>
                </a:solidFill>
                <a:latin typeface="Comic Sans MS"/>
              </a:rPr>
              <a:t>prisión preventiva oficiosa, </a:t>
            </a:r>
            <a:r>
              <a:rPr b="0" lang="es-ES" sz="2400" spc="-1" strike="noStrike">
                <a:solidFill>
                  <a:srgbClr val="000000"/>
                </a:solidFill>
                <a:latin typeface="Comic Sans MS"/>
              </a:rPr>
              <a:t>se propone normar lo relativo a los </a:t>
            </a:r>
            <a:r>
              <a:rPr b="0" lang="es-ES" sz="2400" spc="-1" strike="noStrike" u="sng">
                <a:solidFill>
                  <a:srgbClr val="000000"/>
                </a:solidFill>
                <a:uFillTx/>
                <a:latin typeface="Comic Sans MS"/>
              </a:rPr>
              <a:t>“</a:t>
            </a:r>
            <a:r>
              <a:rPr b="1" lang="es-ES" sz="2400" spc="-1" strike="noStrike" u="sng">
                <a:solidFill>
                  <a:srgbClr val="000000"/>
                </a:solidFill>
                <a:uFillTx/>
                <a:latin typeface="Comic Sans MS"/>
              </a:rPr>
              <a:t>falsos comprobantes fiscales”</a:t>
            </a:r>
            <a:r>
              <a:rPr b="0" lang="es-ES" sz="2400" spc="-1" strike="noStrike" u="sng">
                <a:solidFill>
                  <a:srgbClr val="000000"/>
                </a:solidFill>
                <a:uFillTx/>
                <a:latin typeface="Comic Sans MS"/>
              </a:rPr>
              <a:t>, </a:t>
            </a:r>
            <a:r>
              <a:rPr b="0" lang="es-ES" sz="2400" spc="-1" strike="noStrike">
                <a:solidFill>
                  <a:srgbClr val="000000"/>
                </a:solidFill>
                <a:latin typeface="Comic Sans MS"/>
              </a:rPr>
              <a:t>y las consecuencias jurídicas en el caso de realizar cualquier actividad relacionada con los mismos.</a:t>
            </a:r>
            <a:endParaRPr b="0" lang="es-MX" sz="2400" spc="-1" strike="noStrike">
              <a:latin typeface="Arial"/>
            </a:endParaRPr>
          </a:p>
          <a:p>
            <a:pPr algn="just">
              <a:lnSpc>
                <a:spcPct val="100000"/>
              </a:lnSpc>
              <a:spcBef>
                <a:spcPts val="241"/>
              </a:spcBef>
              <a:tabLst>
                <a:tab algn="l" pos="0"/>
              </a:tabLst>
            </a:pPr>
            <a:r>
              <a:rPr b="0" lang="es-ES" sz="1200" spc="-1" strike="noStrike">
                <a:solidFill>
                  <a:srgbClr val="000000"/>
                </a:solidFill>
                <a:latin typeface="Comic Sans MS"/>
              </a:rPr>
              <a:t> </a:t>
            </a:r>
            <a:endParaRPr b="0" lang="es-MX" sz="1200" spc="-1" strike="noStrike">
              <a:latin typeface="Arial"/>
            </a:endParaRPr>
          </a:p>
          <a:p>
            <a:pPr algn="just">
              <a:lnSpc>
                <a:spcPct val="100000"/>
              </a:lnSpc>
              <a:spcBef>
                <a:spcPts val="479"/>
              </a:spcBef>
              <a:tabLst>
                <a:tab algn="l" pos="0"/>
              </a:tabLst>
            </a:pPr>
            <a:r>
              <a:rPr b="0" lang="es-ES" sz="2400" spc="-1" strike="noStrike">
                <a:solidFill>
                  <a:srgbClr val="000000"/>
                </a:solidFill>
                <a:latin typeface="Comic Sans MS"/>
              </a:rPr>
              <a:t>Como se sabe, el </a:t>
            </a:r>
            <a:r>
              <a:rPr b="0" i="1" lang="es-ES" sz="2400" spc="-1" strike="noStrike">
                <a:solidFill>
                  <a:srgbClr val="000000"/>
                </a:solidFill>
                <a:latin typeface="Comic Sans MS"/>
              </a:rPr>
              <a:t>“Decreto por el que se reforma el párrafo segundo del artículo 19 de la Constitución Política de los Estados Unidos Mexicanos, en materia de prisión preventiva oficiosa”, </a:t>
            </a:r>
            <a:r>
              <a:rPr b="0" lang="es-ES" sz="2400" spc="-1" strike="noStrike">
                <a:solidFill>
                  <a:srgbClr val="000000"/>
                </a:solidFill>
                <a:latin typeface="Comic Sans MS"/>
              </a:rPr>
              <a:t>publicado en el Diario Oficial de la Federación el 31 de diciembre de 2024, en la parte que interesa, establece:</a:t>
            </a:r>
            <a:endParaRPr b="0" lang="es-MX" sz="2400" spc="-1" strike="noStrike">
              <a:latin typeface="Arial"/>
            </a:endParaRPr>
          </a:p>
        </p:txBody>
      </p:sp>
      <p:sp>
        <p:nvSpPr>
          <p:cNvPr id="575"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576" name="Grupo 14"/>
          <p:cNvGrpSpPr/>
          <p:nvPr/>
        </p:nvGrpSpPr>
        <p:grpSpPr>
          <a:xfrm>
            <a:off x="-496080" y="-27360"/>
            <a:ext cx="2403360" cy="870480"/>
            <a:chOff x="-496080" y="-27360"/>
            <a:chExt cx="2403360" cy="870480"/>
          </a:xfrm>
        </p:grpSpPr>
        <p:pic>
          <p:nvPicPr>
            <p:cNvPr id="577" name="5 Imagen" descr=""/>
            <p:cNvPicPr/>
            <p:nvPr/>
          </p:nvPicPr>
          <p:blipFill>
            <a:blip r:embed="rId1"/>
            <a:stretch/>
          </p:blipFill>
          <p:spPr>
            <a:xfrm>
              <a:off x="-496080" y="-27360"/>
              <a:ext cx="2403360" cy="870480"/>
            </a:xfrm>
            <a:prstGeom prst="rect">
              <a:avLst/>
            </a:prstGeom>
            <a:ln w="0">
              <a:noFill/>
            </a:ln>
          </p:spPr>
        </p:pic>
        <p:sp>
          <p:nvSpPr>
            <p:cNvPr id="578"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B0EA449C-B03B-40C0-B71A-A692015A413A}"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579"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580" name="Rectángulo 3"/>
          <p:cNvSpPr/>
          <p:nvPr/>
        </p:nvSpPr>
        <p:spPr>
          <a:xfrm>
            <a:off x="2098440" y="6840"/>
            <a:ext cx="537948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EXPOSICION DE MOTIVOS</a:t>
            </a:r>
            <a:endParaRPr b="0" lang="es-MX" sz="3200" spc="-1" strike="noStrike">
              <a:latin typeface="Arial"/>
            </a:endParaRPr>
          </a:p>
        </p:txBody>
      </p:sp>
      <p:pic>
        <p:nvPicPr>
          <p:cNvPr id="581" name="Imagen 10" descr=""/>
          <p:cNvPicPr/>
          <p:nvPr/>
        </p:nvPicPr>
        <p:blipFill>
          <a:blip r:embed="rId2"/>
          <a:stretch/>
        </p:blipFill>
        <p:spPr>
          <a:xfrm>
            <a:off x="8133120" y="44640"/>
            <a:ext cx="975240" cy="840960"/>
          </a:xfrm>
          <a:prstGeom prst="rect">
            <a:avLst/>
          </a:prstGeom>
          <a:ln w="0">
            <a:noFill/>
          </a:ln>
        </p:spPr>
      </p:pic>
      <p:sp>
        <p:nvSpPr>
          <p:cNvPr id="582" name="Título 1"/>
          <p:cNvSpPr/>
          <p:nvPr/>
        </p:nvSpPr>
        <p:spPr>
          <a:xfrm>
            <a:off x="5724000" y="6032520"/>
            <a:ext cx="31680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19 2do Párrafo CPEUM</a:t>
            </a:r>
            <a:endParaRPr b="0" lang="es-MX" sz="2800" spc="-1" strike="noStrike">
              <a:latin typeface="Arial"/>
            </a:endParaRPr>
          </a:p>
        </p:txBody>
      </p:sp>
    </p:spTree>
  </p:cSld>
  <p:transition spd="slow">
    <p:wipe dir="d"/>
  </p:transition>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3"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584" name="2 Marcador de contenido"/>
          <p:cNvSpPr/>
          <p:nvPr/>
        </p:nvSpPr>
        <p:spPr>
          <a:xfrm>
            <a:off x="323640" y="862920"/>
            <a:ext cx="8424720" cy="539496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479"/>
              </a:spcBef>
              <a:tabLst>
                <a:tab algn="l" pos="0"/>
              </a:tabLst>
            </a:pPr>
            <a:r>
              <a:rPr b="0" i="1" lang="es-ES" sz="2400" spc="-1" strike="noStrike">
                <a:solidFill>
                  <a:srgbClr val="000000"/>
                </a:solidFill>
                <a:latin typeface="Comic Sans MS"/>
              </a:rPr>
              <a:t>“</a:t>
            </a:r>
            <a:r>
              <a:rPr b="0" i="1" lang="es-ES" sz="2400" spc="-1" strike="noStrike">
                <a:solidFill>
                  <a:srgbClr val="000000"/>
                </a:solidFill>
                <a:latin typeface="Comic Sans MS"/>
              </a:rPr>
              <a:t>Artículo 19…</a:t>
            </a:r>
            <a:endParaRPr b="0" lang="es-MX" sz="2400" spc="-1" strike="noStrike">
              <a:latin typeface="Arial"/>
            </a:endParaRPr>
          </a:p>
          <a:p>
            <a:pPr algn="just">
              <a:lnSpc>
                <a:spcPct val="100000"/>
              </a:lnSpc>
              <a:spcBef>
                <a:spcPts val="479"/>
              </a:spcBef>
              <a:tabLst>
                <a:tab algn="l" pos="0"/>
              </a:tabLst>
            </a:pPr>
            <a:r>
              <a:rPr b="0" i="1" lang="es-ES" sz="2400" spc="-1" strike="noStrike">
                <a:solidFill>
                  <a:srgbClr val="000000"/>
                </a:solidFill>
                <a:latin typeface="Comic Sans MS"/>
              </a:rPr>
              <a:t> … </a:t>
            </a:r>
            <a:r>
              <a:rPr b="0" i="1" lang="es-ES" sz="2400" spc="-1" strike="noStrike">
                <a:solidFill>
                  <a:srgbClr val="000000"/>
                </a:solidFill>
                <a:latin typeface="Comic Sans MS"/>
              </a:rPr>
              <a:t>El juez ordenará la prisión preventiva oficiosamente… </a:t>
            </a:r>
            <a:r>
              <a:rPr b="1" i="1" lang="es-ES" sz="2400" spc="-1" strike="noStrike">
                <a:solidFill>
                  <a:srgbClr val="000000"/>
                </a:solidFill>
                <a:latin typeface="Comic Sans MS"/>
              </a:rPr>
              <a:t>cualquier actividad relacionada con falsos comprobantes fiscales</a:t>
            </a:r>
            <a:r>
              <a:rPr b="0" i="1" lang="es-ES" sz="2400" spc="-1" strike="noStrike">
                <a:solidFill>
                  <a:srgbClr val="000000"/>
                </a:solidFill>
                <a:latin typeface="Comic Sans MS"/>
              </a:rPr>
              <a:t>, en los términos fijados por la ley. Para la interpretación y aplicación de las normas previstas en este párrafo, los órganos del Estado deberán </a:t>
            </a:r>
            <a:br>
              <a:rPr sz="2400"/>
            </a:br>
            <a:r>
              <a:rPr b="0" i="1" lang="es-ES" sz="2400" spc="-1" strike="noStrike">
                <a:solidFill>
                  <a:srgbClr val="000000"/>
                </a:solidFill>
                <a:latin typeface="Comic Sans MS"/>
              </a:rPr>
              <a:t>atenerse a su literalidad, quedando prohibida cualquier interpretación análoga o extensiva que pretenda inaplicar, suspender, modificar, o hacer nugatorios sus términos o su vigencia, ya sea de manera total o parcial.</a:t>
            </a:r>
            <a:endParaRPr b="0" lang="es-MX" sz="2400" spc="-1" strike="noStrike">
              <a:latin typeface="Arial"/>
            </a:endParaRPr>
          </a:p>
          <a:p>
            <a:pPr algn="just">
              <a:lnSpc>
                <a:spcPct val="100000"/>
              </a:lnSpc>
              <a:spcBef>
                <a:spcPts val="479"/>
              </a:spcBef>
              <a:tabLst>
                <a:tab algn="l" pos="0"/>
              </a:tabLst>
            </a:pPr>
            <a:r>
              <a:rPr b="0" i="1" lang="es-ES" sz="2400" spc="-1" strike="noStrike">
                <a:solidFill>
                  <a:srgbClr val="000000"/>
                </a:solidFill>
                <a:latin typeface="Comic Sans MS"/>
              </a:rPr>
              <a:t> </a:t>
            </a:r>
            <a:endParaRPr b="0" lang="es-MX" sz="2400" spc="-1" strike="noStrike">
              <a:latin typeface="Arial"/>
            </a:endParaRPr>
          </a:p>
          <a:p>
            <a:pPr algn="just">
              <a:lnSpc>
                <a:spcPct val="107000"/>
              </a:lnSpc>
              <a:spcBef>
                <a:spcPts val="479"/>
              </a:spcBef>
              <a:spcAft>
                <a:spcPts val="799"/>
              </a:spcAft>
              <a:tabLst>
                <a:tab algn="l" pos="0"/>
              </a:tabLst>
            </a:pPr>
            <a:endParaRPr b="0" lang="es-MX" sz="2400" spc="-1" strike="noStrike">
              <a:latin typeface="Arial"/>
            </a:endParaRPr>
          </a:p>
        </p:txBody>
      </p:sp>
      <p:sp>
        <p:nvSpPr>
          <p:cNvPr id="585"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586" name="Grupo 14"/>
          <p:cNvGrpSpPr/>
          <p:nvPr/>
        </p:nvGrpSpPr>
        <p:grpSpPr>
          <a:xfrm>
            <a:off x="-496080" y="-27360"/>
            <a:ext cx="2403360" cy="870480"/>
            <a:chOff x="-496080" y="-27360"/>
            <a:chExt cx="2403360" cy="870480"/>
          </a:xfrm>
        </p:grpSpPr>
        <p:pic>
          <p:nvPicPr>
            <p:cNvPr id="587" name="5 Imagen" descr=""/>
            <p:cNvPicPr/>
            <p:nvPr/>
          </p:nvPicPr>
          <p:blipFill>
            <a:blip r:embed="rId1"/>
            <a:stretch/>
          </p:blipFill>
          <p:spPr>
            <a:xfrm>
              <a:off x="-496080" y="-27360"/>
              <a:ext cx="2403360" cy="870480"/>
            </a:xfrm>
            <a:prstGeom prst="rect">
              <a:avLst/>
            </a:prstGeom>
            <a:ln w="0">
              <a:noFill/>
            </a:ln>
          </p:spPr>
        </p:pic>
        <p:sp>
          <p:nvSpPr>
            <p:cNvPr id="588"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A3E92DDA-0769-4BCE-B869-27F1EF51CB03}"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589"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590" name="Rectángulo 3"/>
          <p:cNvSpPr/>
          <p:nvPr/>
        </p:nvSpPr>
        <p:spPr>
          <a:xfrm>
            <a:off x="2098440" y="6840"/>
            <a:ext cx="537948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EXPOSICION DE MOTIVOS</a:t>
            </a:r>
            <a:endParaRPr b="0" lang="es-MX" sz="3200" spc="-1" strike="noStrike">
              <a:latin typeface="Arial"/>
            </a:endParaRPr>
          </a:p>
        </p:txBody>
      </p:sp>
      <p:pic>
        <p:nvPicPr>
          <p:cNvPr id="591" name="Imagen 10" descr=""/>
          <p:cNvPicPr/>
          <p:nvPr/>
        </p:nvPicPr>
        <p:blipFill>
          <a:blip r:embed="rId2"/>
          <a:stretch/>
        </p:blipFill>
        <p:spPr>
          <a:xfrm>
            <a:off x="8133120" y="44640"/>
            <a:ext cx="975240" cy="840960"/>
          </a:xfrm>
          <a:prstGeom prst="rect">
            <a:avLst/>
          </a:prstGeom>
          <a:ln w="0">
            <a:noFill/>
          </a:ln>
        </p:spPr>
      </p:pic>
      <p:sp>
        <p:nvSpPr>
          <p:cNvPr id="592" name="Título 1"/>
          <p:cNvSpPr/>
          <p:nvPr/>
        </p:nvSpPr>
        <p:spPr>
          <a:xfrm>
            <a:off x="5724000" y="6032520"/>
            <a:ext cx="31680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19 2do Párrafo CPEUM</a:t>
            </a:r>
            <a:endParaRPr b="0" lang="es-MX" sz="2800" spc="-1" strike="noStrike">
              <a:latin typeface="Arial"/>
            </a:endParaRPr>
          </a:p>
        </p:txBody>
      </p:sp>
    </p:spTree>
  </p:cSld>
  <p:transition spd="slow">
    <p:wipe dir="d"/>
  </p:transition>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3"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594" name="2 Marcador de contenido"/>
          <p:cNvSpPr/>
          <p:nvPr/>
        </p:nvSpPr>
        <p:spPr>
          <a:xfrm>
            <a:off x="323640" y="986040"/>
            <a:ext cx="8496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0000"/>
              </a:lnSpc>
              <a:tabLst>
                <a:tab algn="l" pos="0"/>
              </a:tabLst>
            </a:pPr>
            <a:r>
              <a:rPr b="0" lang="es-MX" sz="2400" spc="-1" strike="noStrike">
                <a:solidFill>
                  <a:srgbClr val="000000"/>
                </a:solidFill>
                <a:latin typeface="Comic Sans MS"/>
              </a:rPr>
              <a:t>Los Comprobantes Fiscales Digitales por Internet </a:t>
            </a:r>
            <a:r>
              <a:rPr b="1" lang="es-MX" sz="2400" spc="-1" strike="noStrike" u="sng">
                <a:solidFill>
                  <a:srgbClr val="000000"/>
                </a:solidFill>
                <a:uFillTx/>
                <a:latin typeface="Comic Sans MS"/>
              </a:rPr>
              <a:t>CFDI deben de amparar operaciones </a:t>
            </a:r>
            <a:r>
              <a:rPr b="0" lang="es-MX" sz="2400" spc="-1" strike="noStrike" u="sng">
                <a:solidFill>
                  <a:srgbClr val="000000"/>
                </a:solidFill>
                <a:uFillTx/>
                <a:latin typeface="Comic Sans MS"/>
              </a:rPr>
              <a:t>existentes, verdaderas o Actos Jurídicos Reales</a:t>
            </a:r>
            <a:r>
              <a:rPr b="0" lang="es-MX" sz="2400" spc="-1" strike="noStrike">
                <a:solidFill>
                  <a:srgbClr val="000000"/>
                </a:solidFill>
                <a:latin typeface="Comic Sans MS"/>
              </a:rPr>
              <a:t>…</a:t>
            </a:r>
            <a:endParaRPr b="0" lang="es-MX" sz="2400" spc="-1" strike="noStrike">
              <a:latin typeface="Arial"/>
            </a:endParaRPr>
          </a:p>
          <a:p>
            <a:pPr algn="just">
              <a:lnSpc>
                <a:spcPct val="100000"/>
              </a:lnSpc>
              <a:tabLst>
                <a:tab algn="l" pos="0"/>
              </a:tabLst>
            </a:pPr>
            <a:endParaRPr b="0" lang="es-MX" sz="2400" spc="-1" strike="noStrike">
              <a:latin typeface="Arial"/>
            </a:endParaRPr>
          </a:p>
          <a:p>
            <a:pPr algn="just">
              <a:lnSpc>
                <a:spcPct val="100000"/>
              </a:lnSpc>
              <a:tabLst>
                <a:tab algn="l" pos="0"/>
              </a:tabLst>
            </a:pPr>
            <a:r>
              <a:rPr b="0" lang="es-MX" sz="2400" spc="-1" strike="noStrike">
                <a:solidFill>
                  <a:srgbClr val="000000"/>
                </a:solidFill>
                <a:latin typeface="Comic Sans MS"/>
              </a:rPr>
              <a:t>Los CFDI´S deben contener como </a:t>
            </a:r>
            <a:r>
              <a:rPr b="1" i="1" lang="es-MX" sz="2400" spc="-1" strike="noStrike">
                <a:solidFill>
                  <a:srgbClr val="000000"/>
                </a:solidFill>
                <a:latin typeface="Comic Sans MS"/>
              </a:rPr>
              <a:t>requisito operaciones que existan en un determinado momento, </a:t>
            </a:r>
            <a:r>
              <a:rPr b="1" lang="es-MX" sz="2400" spc="-1" strike="noStrike">
                <a:solidFill>
                  <a:srgbClr val="000000"/>
                </a:solidFill>
                <a:latin typeface="Comic Sans MS"/>
              </a:rPr>
              <a:t>que contengan verdad y que su existencia sea objetiva</a:t>
            </a:r>
            <a:r>
              <a:rPr b="0" lang="es-MX" sz="2400" spc="-1" strike="noStrike">
                <a:solidFill>
                  <a:srgbClr val="000000"/>
                </a:solidFill>
                <a:latin typeface="Comic Sans MS"/>
              </a:rPr>
              <a:t>, y </a:t>
            </a:r>
            <a:r>
              <a:rPr b="0" i="1" lang="es-MX" sz="2400" spc="-1" strike="noStrike" u="sng">
                <a:solidFill>
                  <a:srgbClr val="000000"/>
                </a:solidFill>
                <a:uFillTx/>
                <a:latin typeface="Comic Sans MS"/>
              </a:rPr>
              <a:t>que en caso contrario serán considerados como “falsos”.</a:t>
            </a:r>
            <a:endParaRPr b="0" lang="es-MX" sz="2400" spc="-1" strike="noStrike">
              <a:latin typeface="Arial"/>
            </a:endParaRPr>
          </a:p>
          <a:p>
            <a:pPr algn="just">
              <a:lnSpc>
                <a:spcPct val="100000"/>
              </a:lnSpc>
              <a:tabLst>
                <a:tab algn="l" pos="0"/>
              </a:tabLst>
            </a:pPr>
            <a:endParaRPr b="0" lang="es-MX" sz="2400" spc="-1" strike="noStrike">
              <a:latin typeface="Arial"/>
            </a:endParaRPr>
          </a:p>
        </p:txBody>
      </p:sp>
      <p:sp>
        <p:nvSpPr>
          <p:cNvPr id="595"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596" name="Grupo 14"/>
          <p:cNvGrpSpPr/>
          <p:nvPr/>
        </p:nvGrpSpPr>
        <p:grpSpPr>
          <a:xfrm>
            <a:off x="-496080" y="-27360"/>
            <a:ext cx="2403360" cy="870480"/>
            <a:chOff x="-496080" y="-27360"/>
            <a:chExt cx="2403360" cy="870480"/>
          </a:xfrm>
        </p:grpSpPr>
        <p:pic>
          <p:nvPicPr>
            <p:cNvPr id="597" name="5 Imagen" descr=""/>
            <p:cNvPicPr/>
            <p:nvPr/>
          </p:nvPicPr>
          <p:blipFill>
            <a:blip r:embed="rId1"/>
            <a:stretch/>
          </p:blipFill>
          <p:spPr>
            <a:xfrm>
              <a:off x="-496080" y="-27360"/>
              <a:ext cx="2403360" cy="870480"/>
            </a:xfrm>
            <a:prstGeom prst="rect">
              <a:avLst/>
            </a:prstGeom>
            <a:ln w="0">
              <a:noFill/>
            </a:ln>
          </p:spPr>
        </p:pic>
        <p:sp>
          <p:nvSpPr>
            <p:cNvPr id="598"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52DE31B4-A580-4CB8-8070-8EFAC75F1DC9}"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599"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600" name="Rectángulo 3"/>
          <p:cNvSpPr/>
          <p:nvPr/>
        </p:nvSpPr>
        <p:spPr>
          <a:xfrm>
            <a:off x="1081800" y="6840"/>
            <a:ext cx="741240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COMPROBANTES FISCALES FALSOS</a:t>
            </a:r>
            <a:endParaRPr b="0" lang="es-MX" sz="3200" spc="-1" strike="noStrike">
              <a:latin typeface="Arial"/>
            </a:endParaRPr>
          </a:p>
        </p:txBody>
      </p:sp>
      <p:pic>
        <p:nvPicPr>
          <p:cNvPr id="601" name="Imagen 10" descr=""/>
          <p:cNvPicPr/>
          <p:nvPr/>
        </p:nvPicPr>
        <p:blipFill>
          <a:blip r:embed="rId2"/>
          <a:stretch/>
        </p:blipFill>
        <p:spPr>
          <a:xfrm>
            <a:off x="8133120" y="44640"/>
            <a:ext cx="975240" cy="840960"/>
          </a:xfrm>
          <a:prstGeom prst="rect">
            <a:avLst/>
          </a:prstGeom>
          <a:ln w="0">
            <a:noFill/>
          </a:ln>
        </p:spPr>
      </p:pic>
      <p:sp>
        <p:nvSpPr>
          <p:cNvPr id="602" name="Título 1"/>
          <p:cNvSpPr/>
          <p:nvPr/>
        </p:nvSpPr>
        <p:spPr>
          <a:xfrm>
            <a:off x="5724000" y="6032520"/>
            <a:ext cx="31680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19 2do Párrafo CPEUM</a:t>
            </a:r>
            <a:endParaRPr b="0" lang="es-MX" sz="2800" spc="-1" strike="noStrike">
              <a:latin typeface="Arial"/>
            </a:endParaRPr>
          </a:p>
        </p:txBody>
      </p:sp>
      <p:pic>
        <p:nvPicPr>
          <p:cNvPr id="603" name="Imagen 13" descr=""/>
          <p:cNvPicPr/>
          <p:nvPr/>
        </p:nvPicPr>
        <p:blipFill>
          <a:blip r:embed="rId3"/>
          <a:stretch/>
        </p:blipFill>
        <p:spPr>
          <a:xfrm>
            <a:off x="454680" y="4248000"/>
            <a:ext cx="3110400" cy="1775520"/>
          </a:xfrm>
          <a:prstGeom prst="rect">
            <a:avLst/>
          </a:prstGeom>
          <a:ln w="0">
            <a:noFill/>
          </a:ln>
        </p:spPr>
      </p:pic>
      <p:sp>
        <p:nvSpPr>
          <p:cNvPr id="604" name="CuadroTexto 1"/>
          <p:cNvSpPr/>
          <p:nvPr/>
        </p:nvSpPr>
        <p:spPr>
          <a:xfrm>
            <a:off x="3565800" y="4166280"/>
            <a:ext cx="5219640" cy="191844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0" lang="es-MX" sz="2400" spc="-1" strike="noStrike">
                <a:solidFill>
                  <a:srgbClr val="000000"/>
                </a:solidFill>
                <a:latin typeface="Comic Sans MS"/>
              </a:rPr>
              <a:t>Con lo anterior se pretende que los Contribuyentes NO argumenten que los Comprobantes NO pueden ser falsos al haberse timbrado por el SAT.</a:t>
            </a:r>
            <a:endParaRPr b="0" lang="es-MX" sz="2400" spc="-1" strike="noStrike">
              <a:latin typeface="Arial"/>
            </a:endParaRPr>
          </a:p>
        </p:txBody>
      </p:sp>
    </p:spTree>
  </p:cSld>
  <p:transition spd="slow">
    <p:wipe dir="d"/>
  </p:transition>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5"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606" name="2 Marcador de contenido"/>
          <p:cNvSpPr/>
          <p:nvPr/>
        </p:nvSpPr>
        <p:spPr>
          <a:xfrm>
            <a:off x="323640" y="986040"/>
            <a:ext cx="8496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0000"/>
              </a:lnSpc>
              <a:spcBef>
                <a:spcPts val="479"/>
              </a:spcBef>
              <a:tabLst>
                <a:tab algn="l" pos="0"/>
              </a:tabLst>
            </a:pPr>
            <a:r>
              <a:rPr b="1" lang="es-MX" sz="2400" spc="-1" strike="noStrike">
                <a:solidFill>
                  <a:srgbClr val="000000"/>
                </a:solidFill>
                <a:latin typeface="Comic Sans MS"/>
              </a:rPr>
              <a:t>Existente</a:t>
            </a:r>
            <a:r>
              <a:rPr b="0" lang="es-MX" sz="2400" spc="-1" strike="noStrike">
                <a:solidFill>
                  <a:srgbClr val="000000"/>
                </a:solidFill>
                <a:latin typeface="Comic Sans MS"/>
              </a:rPr>
              <a:t>: </a:t>
            </a:r>
            <a:r>
              <a:rPr b="0" i="1" lang="es-MX" sz="2400" spc="-1" strike="noStrike">
                <a:solidFill>
                  <a:srgbClr val="000000"/>
                </a:solidFill>
                <a:latin typeface="Comic Sans MS"/>
              </a:rPr>
              <a:t>Existe en un determinado momento</a:t>
            </a:r>
            <a:r>
              <a:rPr b="0" lang="es-MX" sz="2400" spc="-1" strike="noStrike">
                <a:solidFill>
                  <a:srgbClr val="000000"/>
                </a:solidFill>
                <a:latin typeface="Comic Sans MS"/>
              </a:rPr>
              <a:t>.</a:t>
            </a:r>
            <a:endParaRPr b="0" lang="es-MX" sz="24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Sinónimos: Real, Verdadero, Cierto, Auténtico, Material, Efectivo, Actual, Contemporáneo, Coétaneo, Positivo.</a:t>
            </a:r>
            <a:endParaRPr b="0" lang="es-MX" sz="24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79"/>
              </a:spcBef>
              <a:tabLst>
                <a:tab algn="l" pos="0"/>
              </a:tabLst>
            </a:pPr>
            <a:r>
              <a:rPr b="1" lang="es-MX" sz="2400" spc="-1" strike="noStrike">
                <a:solidFill>
                  <a:srgbClr val="000000"/>
                </a:solidFill>
                <a:latin typeface="Comic Sans MS"/>
              </a:rPr>
              <a:t>Verdadero</a:t>
            </a:r>
            <a:r>
              <a:rPr b="0" lang="es-MX" sz="2400" spc="-1" strike="noStrike">
                <a:solidFill>
                  <a:srgbClr val="000000"/>
                </a:solidFill>
                <a:latin typeface="Comic Sans MS"/>
              </a:rPr>
              <a:t>: </a:t>
            </a:r>
            <a:r>
              <a:rPr b="0" i="1" lang="es-MX" sz="2400" spc="-1" strike="noStrike">
                <a:solidFill>
                  <a:srgbClr val="000000"/>
                </a:solidFill>
                <a:latin typeface="Comic Sans MS"/>
              </a:rPr>
              <a:t>Que contiene Verdad</a:t>
            </a:r>
            <a:endParaRPr b="0" lang="es-MX" sz="24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Sinónimos: Real, Auténtico, Cierto, Verídico, Legítimo, Empírico,, Probado, Positivo, Exacto, Efectivo, Evidente, Corpóreo y Material.</a:t>
            </a:r>
            <a:endParaRPr b="0" lang="es-MX" sz="24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79"/>
              </a:spcBef>
              <a:tabLst>
                <a:tab algn="l" pos="0"/>
              </a:tabLst>
            </a:pPr>
            <a:r>
              <a:rPr b="1" lang="es-MX" sz="2400" spc="-1" strike="noStrike">
                <a:solidFill>
                  <a:srgbClr val="000000"/>
                </a:solidFill>
                <a:latin typeface="Comic Sans MS"/>
              </a:rPr>
              <a:t>Real:</a:t>
            </a:r>
            <a:r>
              <a:rPr b="1" lang="es-MX" sz="2400" spc="-1" strike="noStrike">
                <a:solidFill>
                  <a:srgbClr val="ff0000"/>
                </a:solidFill>
                <a:latin typeface="Comic Sans MS"/>
              </a:rPr>
              <a:t> </a:t>
            </a:r>
            <a:r>
              <a:rPr b="0" i="1" lang="es-MX" sz="2400" spc="-1" strike="noStrike">
                <a:solidFill>
                  <a:srgbClr val="000000"/>
                </a:solidFill>
                <a:latin typeface="Comic Sans MS"/>
              </a:rPr>
              <a:t>Que tiene existencia objetiva</a:t>
            </a:r>
            <a:endParaRPr b="0" lang="es-MX" sz="24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Sinónimos: Verdadero, Auténtico, Existente, Cierto, Verídico, Efectivo, Tangible, Correcto, Innegable y Positivo.</a:t>
            </a:r>
            <a:endParaRPr b="0" lang="es-MX" sz="2400" spc="-1" strike="noStrike">
              <a:latin typeface="Arial"/>
            </a:endParaRPr>
          </a:p>
          <a:p>
            <a:pPr algn="just">
              <a:lnSpc>
                <a:spcPct val="107000"/>
              </a:lnSpc>
              <a:spcBef>
                <a:spcPts val="360"/>
              </a:spcBef>
              <a:spcAft>
                <a:spcPts val="799"/>
              </a:spcAft>
              <a:tabLst>
                <a:tab algn="l" pos="0"/>
              </a:tabLst>
            </a:pPr>
            <a:endParaRPr b="0" lang="es-MX" sz="1800" spc="-1" strike="noStrike">
              <a:latin typeface="Arial"/>
            </a:endParaRPr>
          </a:p>
        </p:txBody>
      </p:sp>
      <p:sp>
        <p:nvSpPr>
          <p:cNvPr id="607"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608" name="Grupo 14"/>
          <p:cNvGrpSpPr/>
          <p:nvPr/>
        </p:nvGrpSpPr>
        <p:grpSpPr>
          <a:xfrm>
            <a:off x="-496080" y="-27360"/>
            <a:ext cx="2403360" cy="870480"/>
            <a:chOff x="-496080" y="-27360"/>
            <a:chExt cx="2403360" cy="870480"/>
          </a:xfrm>
        </p:grpSpPr>
        <p:pic>
          <p:nvPicPr>
            <p:cNvPr id="609" name="5 Imagen" descr=""/>
            <p:cNvPicPr/>
            <p:nvPr/>
          </p:nvPicPr>
          <p:blipFill>
            <a:blip r:embed="rId1"/>
            <a:stretch/>
          </p:blipFill>
          <p:spPr>
            <a:xfrm>
              <a:off x="-496080" y="-27360"/>
              <a:ext cx="2403360" cy="870480"/>
            </a:xfrm>
            <a:prstGeom prst="rect">
              <a:avLst/>
            </a:prstGeom>
            <a:ln w="0">
              <a:noFill/>
            </a:ln>
          </p:spPr>
        </p:pic>
        <p:sp>
          <p:nvSpPr>
            <p:cNvPr id="610"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8473F6D0-89BE-4ECD-88CE-4FDA4E9D3E04}"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611"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612" name="Rectángulo 3"/>
          <p:cNvSpPr/>
          <p:nvPr/>
        </p:nvSpPr>
        <p:spPr>
          <a:xfrm>
            <a:off x="3412800" y="6840"/>
            <a:ext cx="27507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CONCEPTOS</a:t>
            </a:r>
            <a:endParaRPr b="0" lang="es-MX" sz="3200" spc="-1" strike="noStrike">
              <a:latin typeface="Arial"/>
            </a:endParaRPr>
          </a:p>
        </p:txBody>
      </p:sp>
      <p:pic>
        <p:nvPicPr>
          <p:cNvPr id="613" name="Imagen 10" descr=""/>
          <p:cNvPicPr/>
          <p:nvPr/>
        </p:nvPicPr>
        <p:blipFill>
          <a:blip r:embed="rId2"/>
          <a:stretch/>
        </p:blipFill>
        <p:spPr>
          <a:xfrm>
            <a:off x="8133120" y="44640"/>
            <a:ext cx="975240" cy="840960"/>
          </a:xfrm>
          <a:prstGeom prst="rect">
            <a:avLst/>
          </a:prstGeom>
          <a:ln w="0">
            <a:noFill/>
          </a:ln>
        </p:spPr>
      </p:pic>
      <p:sp>
        <p:nvSpPr>
          <p:cNvPr id="614" name="Título 1"/>
          <p:cNvSpPr/>
          <p:nvPr/>
        </p:nvSpPr>
        <p:spPr>
          <a:xfrm>
            <a:off x="6221160" y="6013800"/>
            <a:ext cx="26640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Exposición de Motivos</a:t>
            </a:r>
            <a:endParaRPr b="0" lang="es-MX" sz="2800" spc="-1" strike="noStrike">
              <a:latin typeface="Arial"/>
            </a:endParaRPr>
          </a:p>
        </p:txBody>
      </p:sp>
    </p:spTree>
  </p:cSld>
  <p:transition spd="slow">
    <p:wipe dir="d"/>
  </p:transition>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5"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616" name="2 Marcador de contenido"/>
          <p:cNvSpPr/>
          <p:nvPr/>
        </p:nvSpPr>
        <p:spPr>
          <a:xfrm>
            <a:off x="251640" y="986040"/>
            <a:ext cx="8496720" cy="5394960"/>
          </a:xfrm>
          <a:prstGeom prst="rect">
            <a:avLst/>
          </a:prstGeom>
          <a:noFill/>
          <a:ln w="0">
            <a:noFill/>
          </a:ln>
        </p:spPr>
        <p:style>
          <a:lnRef idx="0"/>
          <a:fillRef idx="0"/>
          <a:effectRef idx="0"/>
          <a:fontRef idx="minor"/>
        </p:style>
        <p:txBody>
          <a:bodyPr lIns="90000" rIns="90000" tIns="45000" bIns="45000" anchor="t">
            <a:noAutofit/>
          </a:bodyPr>
          <a:p>
            <a:pPr algn="just">
              <a:lnSpc>
                <a:spcPct val="107000"/>
              </a:lnSpc>
              <a:spcBef>
                <a:spcPts val="479"/>
              </a:spcBef>
              <a:spcAft>
                <a:spcPts val="799"/>
              </a:spcAft>
              <a:tabLst>
                <a:tab algn="l" pos="0"/>
              </a:tabLst>
            </a:pPr>
            <a:r>
              <a:rPr b="0" lang="es-MX" sz="2400" spc="-1" strike="noStrike">
                <a:solidFill>
                  <a:srgbClr val="000000"/>
                </a:solidFill>
                <a:latin typeface="Comic Sans MS"/>
              </a:rPr>
              <a:t>Con base en la experiencia adquirida en la implementación de los procedimientos regulados en el artículo 69-B del Código Fiscal de la Federación, en contra de Empresas que Facturan Operaciones Simuladas (EFOS) y Empresas que Deducen Operaciones Simuladas (EDOS), se proponen:</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rPr>
              <a:t>Acciones preventivas: Negar la inscripción al Registro Federal de Contribuyentes de personas morales vinculadas o que hayan sido identificadas como EFOS o EDOS.</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rPr>
              <a:t>Requisito de los comprobantes fiscales: </a:t>
            </a:r>
            <a:r>
              <a:rPr b="1" lang="es-MX" sz="2400" spc="-1" strike="noStrike">
                <a:solidFill>
                  <a:srgbClr val="000000"/>
                </a:solidFill>
                <a:latin typeface="Comic Sans MS"/>
              </a:rPr>
              <a:t>Deben amparar operaciones existentes, verdaderas o actos jurídicos reales.</a:t>
            </a:r>
            <a:endParaRPr b="0" lang="es-MX" sz="2400" spc="-1" strike="noStrike">
              <a:latin typeface="Arial"/>
            </a:endParaRPr>
          </a:p>
          <a:p>
            <a:pPr algn="just">
              <a:lnSpc>
                <a:spcPct val="107000"/>
              </a:lnSpc>
              <a:spcBef>
                <a:spcPts val="479"/>
              </a:spcBef>
              <a:spcAft>
                <a:spcPts val="799"/>
              </a:spcAft>
              <a:tabLst>
                <a:tab algn="l" pos="457200"/>
              </a:tabLst>
            </a:pPr>
            <a:endParaRPr b="0" lang="es-MX" sz="2400" spc="-1" strike="noStrike">
              <a:latin typeface="Arial"/>
            </a:endParaRPr>
          </a:p>
        </p:txBody>
      </p:sp>
      <p:sp>
        <p:nvSpPr>
          <p:cNvPr id="617"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618" name="Grupo 14"/>
          <p:cNvGrpSpPr/>
          <p:nvPr/>
        </p:nvGrpSpPr>
        <p:grpSpPr>
          <a:xfrm>
            <a:off x="-496080" y="-27360"/>
            <a:ext cx="2403360" cy="870480"/>
            <a:chOff x="-496080" y="-27360"/>
            <a:chExt cx="2403360" cy="870480"/>
          </a:xfrm>
        </p:grpSpPr>
        <p:pic>
          <p:nvPicPr>
            <p:cNvPr id="619" name="5 Imagen" descr=""/>
            <p:cNvPicPr/>
            <p:nvPr/>
          </p:nvPicPr>
          <p:blipFill>
            <a:blip r:embed="rId1"/>
            <a:stretch/>
          </p:blipFill>
          <p:spPr>
            <a:xfrm>
              <a:off x="-496080" y="-27360"/>
              <a:ext cx="2403360" cy="870480"/>
            </a:xfrm>
            <a:prstGeom prst="rect">
              <a:avLst/>
            </a:prstGeom>
            <a:ln w="0">
              <a:noFill/>
            </a:ln>
          </p:spPr>
        </p:pic>
        <p:sp>
          <p:nvSpPr>
            <p:cNvPr id="620"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5D1AD99A-C581-40B7-882B-793F120FD9B4}"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621"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622" name="Rectángulo 3"/>
          <p:cNvSpPr/>
          <p:nvPr/>
        </p:nvSpPr>
        <p:spPr>
          <a:xfrm>
            <a:off x="2098440" y="6840"/>
            <a:ext cx="537948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EXPOSICIÓN DE MOTIVOS</a:t>
            </a:r>
            <a:endParaRPr b="0" lang="es-MX" sz="3200" spc="-1" strike="noStrike">
              <a:latin typeface="Arial"/>
            </a:endParaRPr>
          </a:p>
        </p:txBody>
      </p:sp>
      <p:pic>
        <p:nvPicPr>
          <p:cNvPr id="623" name="Imagen 10" descr=""/>
          <p:cNvPicPr/>
          <p:nvPr/>
        </p:nvPicPr>
        <p:blipFill>
          <a:blip r:embed="rId2"/>
          <a:stretch/>
        </p:blipFill>
        <p:spPr>
          <a:xfrm>
            <a:off x="8133120" y="44640"/>
            <a:ext cx="975240" cy="840960"/>
          </a:xfrm>
          <a:prstGeom prst="rect">
            <a:avLst/>
          </a:prstGeom>
          <a:ln w="0">
            <a:noFill/>
          </a:ln>
        </p:spPr>
      </p:pic>
      <p:sp>
        <p:nvSpPr>
          <p:cNvPr id="624" name="Título 1"/>
          <p:cNvSpPr/>
          <p:nvPr/>
        </p:nvSpPr>
        <p:spPr>
          <a:xfrm>
            <a:off x="5724000" y="6032520"/>
            <a:ext cx="31680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19 2do Párrafo CPEUM</a:t>
            </a:r>
            <a:endParaRPr b="0" lang="es-MX" sz="2800" spc="-1" strike="noStrike">
              <a:latin typeface="Arial"/>
            </a:endParaRPr>
          </a:p>
        </p:txBody>
      </p:sp>
    </p:spTree>
  </p:cSld>
  <p:transition spd="slow">
    <p:wipe dir="d"/>
  </p:transition>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5"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626" name="2 Marcador de contenido"/>
          <p:cNvSpPr/>
          <p:nvPr/>
        </p:nvSpPr>
        <p:spPr>
          <a:xfrm>
            <a:off x="251640" y="986040"/>
            <a:ext cx="8496720" cy="5394960"/>
          </a:xfrm>
          <a:prstGeom prst="rect">
            <a:avLst/>
          </a:prstGeom>
          <a:noFill/>
          <a:ln w="0">
            <a:noFill/>
          </a:ln>
        </p:spPr>
        <p:style>
          <a:lnRef idx="0"/>
          <a:fillRef idx="0"/>
          <a:effectRef idx="0"/>
          <a:fontRef idx="minor"/>
        </p:style>
        <p:txBody>
          <a:bodyPr lIns="90000" rIns="90000" tIns="45000" bIns="45000" anchor="t">
            <a:noAutofit/>
          </a:bodyPr>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rPr>
              <a:t>Nueva Facultad de comprobación: visita domiciliaria específica y con plazos abreviados.</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rPr>
              <a:t>Eficiencia en la implementación: suspensión de la facturación del presunto infractor desde el inicio del procedimiento en contra del emisor de los comprobantes fiscales que se presumen falsos.</a:t>
            </a:r>
            <a:endParaRPr b="0" lang="es-MX" sz="2400" spc="-1" strike="noStrike">
              <a:latin typeface="Arial"/>
            </a:endParaRPr>
          </a:p>
        </p:txBody>
      </p:sp>
      <p:sp>
        <p:nvSpPr>
          <p:cNvPr id="627"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628" name="Grupo 14"/>
          <p:cNvGrpSpPr/>
          <p:nvPr/>
        </p:nvGrpSpPr>
        <p:grpSpPr>
          <a:xfrm>
            <a:off x="-496080" y="-27360"/>
            <a:ext cx="2403360" cy="870480"/>
            <a:chOff x="-496080" y="-27360"/>
            <a:chExt cx="2403360" cy="870480"/>
          </a:xfrm>
        </p:grpSpPr>
        <p:pic>
          <p:nvPicPr>
            <p:cNvPr id="629" name="5 Imagen" descr=""/>
            <p:cNvPicPr/>
            <p:nvPr/>
          </p:nvPicPr>
          <p:blipFill>
            <a:blip r:embed="rId1"/>
            <a:stretch/>
          </p:blipFill>
          <p:spPr>
            <a:xfrm>
              <a:off x="-496080" y="-27360"/>
              <a:ext cx="2403360" cy="870480"/>
            </a:xfrm>
            <a:prstGeom prst="rect">
              <a:avLst/>
            </a:prstGeom>
            <a:ln w="0">
              <a:noFill/>
            </a:ln>
          </p:spPr>
        </p:pic>
        <p:sp>
          <p:nvSpPr>
            <p:cNvPr id="630"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4B699678-0BAB-41B6-ADE8-0783C4B77D11}"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631"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632" name="Rectángulo 3"/>
          <p:cNvSpPr/>
          <p:nvPr/>
        </p:nvSpPr>
        <p:spPr>
          <a:xfrm>
            <a:off x="2098440" y="6840"/>
            <a:ext cx="537948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EXPOSICIÓN DE MOTIVOS</a:t>
            </a:r>
            <a:endParaRPr b="0" lang="es-MX" sz="3200" spc="-1" strike="noStrike">
              <a:latin typeface="Arial"/>
            </a:endParaRPr>
          </a:p>
        </p:txBody>
      </p:sp>
      <p:pic>
        <p:nvPicPr>
          <p:cNvPr id="633" name="Imagen 10" descr=""/>
          <p:cNvPicPr/>
          <p:nvPr/>
        </p:nvPicPr>
        <p:blipFill>
          <a:blip r:embed="rId2"/>
          <a:stretch/>
        </p:blipFill>
        <p:spPr>
          <a:xfrm>
            <a:off x="8133120" y="44640"/>
            <a:ext cx="975240" cy="840960"/>
          </a:xfrm>
          <a:prstGeom prst="rect">
            <a:avLst/>
          </a:prstGeom>
          <a:ln w="0">
            <a:noFill/>
          </a:ln>
        </p:spPr>
      </p:pic>
      <p:sp>
        <p:nvSpPr>
          <p:cNvPr id="634" name="Título 1"/>
          <p:cNvSpPr/>
          <p:nvPr/>
        </p:nvSpPr>
        <p:spPr>
          <a:xfrm>
            <a:off x="5724000" y="6032520"/>
            <a:ext cx="31680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19 2do Parrafo CPEUM</a:t>
            </a:r>
            <a:endParaRPr b="0" lang="es-MX" sz="2800" spc="-1" strike="noStrike">
              <a:latin typeface="Arial"/>
            </a:endParaRPr>
          </a:p>
        </p:txBody>
      </p:sp>
    </p:spTree>
  </p:cSld>
  <p:transition spd="slow">
    <p:wipe dir="d"/>
  </p:transition>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35" name="Imagen 4" descr=""/>
          <p:cNvPicPr/>
          <p:nvPr/>
        </p:nvPicPr>
        <p:blipFill>
          <a:blip r:embed="rId1"/>
          <a:stretch/>
        </p:blipFill>
        <p:spPr>
          <a:xfrm rot="20503800">
            <a:off x="2847960" y="4306680"/>
            <a:ext cx="2395440" cy="920160"/>
          </a:xfrm>
          <a:prstGeom prst="rect">
            <a:avLst/>
          </a:prstGeom>
          <a:ln w="0">
            <a:noFill/>
          </a:ln>
        </p:spPr>
      </p:pic>
      <p:pic>
        <p:nvPicPr>
          <p:cNvPr id="636" name="Imagen 1" descr=""/>
          <p:cNvPicPr/>
          <p:nvPr/>
        </p:nvPicPr>
        <p:blipFill>
          <a:blip r:embed="rId2"/>
          <a:stretch/>
        </p:blipFill>
        <p:spPr>
          <a:xfrm rot="20649000">
            <a:off x="2843640" y="2535840"/>
            <a:ext cx="2395440" cy="920160"/>
          </a:xfrm>
          <a:prstGeom prst="rect">
            <a:avLst/>
          </a:prstGeom>
          <a:ln w="0">
            <a:noFill/>
          </a:ln>
        </p:spPr>
      </p:pic>
      <p:sp>
        <p:nvSpPr>
          <p:cNvPr id="637"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638" name="2 Marcador de contenido"/>
          <p:cNvSpPr/>
          <p:nvPr/>
        </p:nvSpPr>
        <p:spPr>
          <a:xfrm>
            <a:off x="323640" y="986040"/>
            <a:ext cx="8568720" cy="5394960"/>
          </a:xfrm>
          <a:prstGeom prst="rect">
            <a:avLst/>
          </a:prstGeom>
          <a:noFill/>
          <a:ln w="0">
            <a:noFill/>
          </a:ln>
        </p:spPr>
        <p:style>
          <a:lnRef idx="0"/>
          <a:fillRef idx="0"/>
          <a:effectRef idx="0"/>
          <a:fontRef idx="minor"/>
        </p:style>
        <p:txBody>
          <a:bodyPr lIns="90000" rIns="90000" tIns="45000" bIns="45000" anchor="t">
            <a:normAutofit fontScale="83000"/>
          </a:bodyPr>
          <a:p>
            <a:pPr>
              <a:lnSpc>
                <a:spcPct val="100000"/>
              </a:lnSpc>
              <a:tabLst>
                <a:tab algn="l" pos="0"/>
              </a:tabLst>
            </a:pPr>
            <a:r>
              <a:rPr b="1" lang="es-MX" sz="2500" spc="-1" strike="noStrike" u="sng">
                <a:solidFill>
                  <a:srgbClr val="000000"/>
                </a:solidFill>
                <a:uFillTx/>
                <a:latin typeface="Comic Sans MS"/>
              </a:rPr>
              <a:t>Los Certificados </a:t>
            </a:r>
            <a:r>
              <a:rPr b="0" lang="es-MX" sz="2500" spc="-1" strike="noStrike">
                <a:solidFill>
                  <a:srgbClr val="000000"/>
                </a:solidFill>
                <a:latin typeface="Comic Sans MS"/>
              </a:rPr>
              <a:t>que emita el Servicio de Administración Tributaria </a:t>
            </a:r>
            <a:r>
              <a:rPr b="1" i="1" lang="es-MX" sz="2500" spc="-1" strike="noStrike">
                <a:solidFill>
                  <a:srgbClr val="000000"/>
                </a:solidFill>
                <a:latin typeface="Comic Sans MS"/>
              </a:rPr>
              <a:t>quedarán sin efectos cuando:</a:t>
            </a:r>
            <a:endParaRPr b="0" lang="es-MX" sz="2500" spc="-1" strike="noStrike">
              <a:latin typeface="Arial"/>
            </a:endParaRPr>
          </a:p>
          <a:p>
            <a:pPr>
              <a:lnSpc>
                <a:spcPct val="100000"/>
              </a:lnSpc>
              <a:tabLst>
                <a:tab algn="l" pos="0"/>
              </a:tabLst>
            </a:pPr>
            <a:endParaRPr b="0" lang="es-MX" sz="2400" spc="-1" strike="noStrike">
              <a:latin typeface="Arial"/>
            </a:endParaRPr>
          </a:p>
          <a:p>
            <a:pPr>
              <a:lnSpc>
                <a:spcPct val="100000"/>
              </a:lnSpc>
              <a:tabLst>
                <a:tab algn="l" pos="0"/>
              </a:tabLst>
            </a:pPr>
            <a:r>
              <a:rPr b="0" lang="es-MX" sz="2400" spc="-1" strike="noStrike">
                <a:solidFill>
                  <a:srgbClr val="000000"/>
                </a:solidFill>
                <a:latin typeface="Comic Sans MS"/>
              </a:rPr>
              <a:t>[…]</a:t>
            </a:r>
            <a:endParaRPr b="0" lang="es-MX" sz="2400" spc="-1" strike="noStrike">
              <a:latin typeface="Arial"/>
            </a:endParaRPr>
          </a:p>
          <a:p>
            <a:pPr>
              <a:lnSpc>
                <a:spcPct val="100000"/>
              </a:lnSpc>
              <a:tabLst>
                <a:tab algn="l" pos="0"/>
              </a:tabLst>
            </a:pPr>
            <a:endParaRPr b="0" lang="es-MX" sz="2400" spc="-1" strike="noStrike">
              <a:latin typeface="Arial"/>
            </a:endParaRPr>
          </a:p>
          <a:p>
            <a:pPr algn="just">
              <a:lnSpc>
                <a:spcPct val="100000"/>
              </a:lnSpc>
              <a:tabLst>
                <a:tab algn="l" pos="0"/>
              </a:tabLst>
            </a:pPr>
            <a:r>
              <a:rPr b="0" lang="es-MX" sz="2400" spc="-1" strike="noStrike">
                <a:solidFill>
                  <a:srgbClr val="000000"/>
                </a:solidFill>
                <a:latin typeface="Comic Sans MS"/>
              </a:rPr>
              <a:t>XIII.- Detecten que el contribuyente “emisor” de Comprobantes Fiscales </a:t>
            </a:r>
            <a:r>
              <a:rPr b="1" i="1" lang="es-MX" sz="2400" spc="-1" strike="noStrike">
                <a:solidFill>
                  <a:srgbClr val="000000"/>
                </a:solidFill>
                <a:latin typeface="Comic Sans MS"/>
              </a:rPr>
              <a:t>No desvirtúo la presunción de que emitió Comprobantes Fiscales Falsos </a:t>
            </a:r>
            <a:r>
              <a:rPr b="1" lang="es-MX" sz="2400" spc="-1" strike="noStrike">
                <a:solidFill>
                  <a:srgbClr val="000000"/>
                </a:solidFill>
                <a:latin typeface="Comic Sans MS"/>
              </a:rPr>
              <a:t>y </a:t>
            </a:r>
            <a:r>
              <a:rPr b="0" lang="es-MX" sz="2400" spc="-1" strike="noStrike">
                <a:solidFill>
                  <a:srgbClr val="000000"/>
                </a:solidFill>
                <a:latin typeface="Comic Sans MS"/>
              </a:rPr>
              <a:t>se determinó que se ubica en el supuesto del artículo del artículo 49 Bis fracción VIII del CFF.</a:t>
            </a:r>
            <a:r>
              <a:rPr b="0" lang="es-MX" sz="2400" spc="-1" strike="noStrike">
                <a:solidFill>
                  <a:srgbClr val="000000"/>
                </a:solidFill>
                <a:highlight>
                  <a:srgbClr val="00ff00"/>
                </a:highlight>
                <a:latin typeface="Comic Sans MS"/>
              </a:rPr>
              <a:t> </a:t>
            </a:r>
            <a:endParaRPr b="0" lang="es-MX" sz="2400" spc="-1" strike="noStrike">
              <a:latin typeface="Arial"/>
            </a:endParaRPr>
          </a:p>
          <a:p>
            <a:pPr algn="just">
              <a:lnSpc>
                <a:spcPct val="100000"/>
              </a:lnSpc>
              <a:tabLst>
                <a:tab algn="l" pos="0"/>
              </a:tabLst>
            </a:pPr>
            <a:endParaRPr b="0" lang="es-MX" sz="2400" spc="-1" strike="noStrike">
              <a:latin typeface="Arial"/>
            </a:endParaRPr>
          </a:p>
          <a:p>
            <a:pPr algn="just">
              <a:lnSpc>
                <a:spcPct val="100000"/>
              </a:lnSpc>
              <a:tabLst>
                <a:tab algn="l" pos="0"/>
              </a:tabLst>
            </a:pPr>
            <a:r>
              <a:rPr b="0" lang="es-MX" sz="2400" spc="-1" strike="noStrike">
                <a:solidFill>
                  <a:srgbClr val="000000"/>
                </a:solidFill>
                <a:latin typeface="Comic Sans MS"/>
              </a:rPr>
              <a:t>Art. 49 Bis, Fracc. VIII, b) </a:t>
            </a:r>
            <a:r>
              <a:rPr b="1" lang="es-MX" sz="2400" spc="-1" strike="noStrike" u="sng">
                <a:solidFill>
                  <a:srgbClr val="000000"/>
                </a:solidFill>
                <a:uFillTx/>
                <a:latin typeface="Comic Sans MS"/>
              </a:rPr>
              <a:t>Que el contribuyente No desvirtúo la presunción de falsedad de los CFDI emitidos por lo que se consideran “falsos” con efectos </a:t>
            </a:r>
            <a:r>
              <a:rPr b="1" lang="es-MX" sz="2400" spc="-1" strike="noStrike">
                <a:solidFill>
                  <a:srgbClr val="000000"/>
                </a:solidFill>
                <a:latin typeface="Comic Sans MS"/>
              </a:rPr>
              <a:t>generales  y que las operaciones contenidas en los mismos no producen ni produjeron efecto fiscal alguno</a:t>
            </a:r>
            <a:r>
              <a:rPr b="1" lang="es-MX" sz="2400" spc="-1" strike="noStrike" u="sng">
                <a:solidFill>
                  <a:srgbClr val="ff0000"/>
                </a:solidFill>
                <a:uFillTx/>
                <a:latin typeface="Comic Sans MS"/>
              </a:rPr>
              <a:t> </a:t>
            </a:r>
            <a:r>
              <a:rPr b="0" lang="es-MX" sz="2400" spc="-1" strike="noStrike">
                <a:solidFill>
                  <a:srgbClr val="000000"/>
                </a:solidFill>
                <a:latin typeface="Comic Sans MS"/>
              </a:rPr>
              <a:t>aplicándose lo dispuesto en el artículo 17-H Fracc. XIII del CFF. </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 </a:t>
            </a:r>
            <a:endParaRPr b="0" lang="es-MX" sz="2400" spc="-1" strike="noStrike">
              <a:latin typeface="Arial"/>
            </a:endParaRPr>
          </a:p>
        </p:txBody>
      </p:sp>
      <p:sp>
        <p:nvSpPr>
          <p:cNvPr id="639"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640" name="Grupo 14"/>
          <p:cNvGrpSpPr/>
          <p:nvPr/>
        </p:nvGrpSpPr>
        <p:grpSpPr>
          <a:xfrm>
            <a:off x="-496080" y="-27360"/>
            <a:ext cx="2403360" cy="870480"/>
            <a:chOff x="-496080" y="-27360"/>
            <a:chExt cx="2403360" cy="870480"/>
          </a:xfrm>
        </p:grpSpPr>
        <p:pic>
          <p:nvPicPr>
            <p:cNvPr id="641" name="5 Imagen" descr=""/>
            <p:cNvPicPr/>
            <p:nvPr/>
          </p:nvPicPr>
          <p:blipFill>
            <a:blip r:embed="rId3"/>
            <a:stretch/>
          </p:blipFill>
          <p:spPr>
            <a:xfrm>
              <a:off x="-496080" y="-27360"/>
              <a:ext cx="2403360" cy="870480"/>
            </a:xfrm>
            <a:prstGeom prst="rect">
              <a:avLst/>
            </a:prstGeom>
            <a:ln w="0">
              <a:noFill/>
            </a:ln>
          </p:spPr>
        </p:pic>
        <p:sp>
          <p:nvSpPr>
            <p:cNvPr id="642"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091F3335-1188-4D5D-90A5-5C0D1DF6ABBE}"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643"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644" name="Rectángulo 3"/>
          <p:cNvSpPr/>
          <p:nvPr/>
        </p:nvSpPr>
        <p:spPr>
          <a:xfrm>
            <a:off x="1913760" y="6840"/>
            <a:ext cx="574848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CERTIFICADOS SIN EFCTOS</a:t>
            </a:r>
            <a:endParaRPr b="0" lang="es-MX" sz="3200" spc="-1" strike="noStrike">
              <a:latin typeface="Arial"/>
            </a:endParaRPr>
          </a:p>
        </p:txBody>
      </p:sp>
      <p:pic>
        <p:nvPicPr>
          <p:cNvPr id="645" name="Imagen 10" descr=""/>
          <p:cNvPicPr/>
          <p:nvPr/>
        </p:nvPicPr>
        <p:blipFill>
          <a:blip r:embed="rId4"/>
          <a:stretch/>
        </p:blipFill>
        <p:spPr>
          <a:xfrm>
            <a:off x="8133120" y="44640"/>
            <a:ext cx="975240" cy="840960"/>
          </a:xfrm>
          <a:prstGeom prst="rect">
            <a:avLst/>
          </a:prstGeom>
          <a:ln w="0">
            <a:noFill/>
          </a:ln>
        </p:spPr>
      </p:pic>
      <p:sp>
        <p:nvSpPr>
          <p:cNvPr id="646" name="Título 1"/>
          <p:cNvSpPr/>
          <p:nvPr/>
        </p:nvSpPr>
        <p:spPr>
          <a:xfrm>
            <a:off x="6138000" y="5982480"/>
            <a:ext cx="28800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17-H Fracc. XIII CFF</a:t>
            </a:r>
            <a:endParaRPr b="0" lang="es-MX" sz="2800" spc="-1" strike="noStrike">
              <a:latin typeface="Arial"/>
            </a:endParaRPr>
          </a:p>
        </p:txBody>
      </p:sp>
    </p:spTree>
  </p:cSld>
  <p:transition spd="slow">
    <p:wipe dir="d"/>
  </p:transition>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7" name="Rectángulo 18"/>
          <p:cNvSpPr/>
          <p:nvPr/>
        </p:nvSpPr>
        <p:spPr>
          <a:xfrm rot="20057400">
            <a:off x="2067480" y="4077720"/>
            <a:ext cx="3404160" cy="914040"/>
          </a:xfrm>
          <a:prstGeom prst="rect">
            <a:avLst/>
          </a:prstGeom>
          <a:noFill/>
          <a:ln w="0">
            <a:noFill/>
          </a:ln>
        </p:spPr>
        <p:style>
          <a:lnRef idx="0"/>
          <a:fillRef idx="0"/>
          <a:effectRef idx="0"/>
          <a:fontRef idx="minor"/>
        </p:style>
        <p:txBody>
          <a:bodyPr wrap="none" anchor="t">
            <a:spAutoFit/>
          </a:bodyPr>
          <a:p>
            <a:pPr algn="ctr">
              <a:lnSpc>
                <a:spcPct val="100000"/>
              </a:lnSpc>
            </a:pPr>
            <a:r>
              <a:rPr b="1" lang="es-ES" sz="5400" spc="49" strike="noStrike">
                <a:solidFill>
                  <a:srgbClr val="fefefd"/>
                </a:solidFill>
                <a:latin typeface="Calibri"/>
              </a:rPr>
              <a:t>Reformado</a:t>
            </a:r>
            <a:endParaRPr b="0" lang="es-MX" sz="5400" spc="-1" strike="noStrike">
              <a:latin typeface="Arial"/>
            </a:endParaRPr>
          </a:p>
        </p:txBody>
      </p:sp>
      <p:sp>
        <p:nvSpPr>
          <p:cNvPr id="648" name="2 Marcador de contenido"/>
          <p:cNvSpPr/>
          <p:nvPr/>
        </p:nvSpPr>
        <p:spPr>
          <a:xfrm>
            <a:off x="224640" y="980280"/>
            <a:ext cx="8667360" cy="539496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spcBef>
                <a:spcPts val="400"/>
              </a:spcBef>
              <a:tabLst>
                <a:tab algn="l" pos="0"/>
              </a:tabLst>
            </a:pPr>
            <a:r>
              <a:rPr b="0" lang="es-MX" sz="2000" spc="-1" strike="noStrike">
                <a:solidFill>
                  <a:srgbClr val="000000"/>
                </a:solidFill>
                <a:latin typeface="Comic Sans MS"/>
              </a:rPr>
              <a:t>I…Tratándose de contribuyentes que tributen conforme al Título IV, Capítulo II, Sección IV </a:t>
            </a:r>
            <a:r>
              <a:rPr b="1" lang="es-MX" sz="2000" spc="-1" strike="noStrike">
                <a:solidFill>
                  <a:srgbClr val="000000"/>
                </a:solidFill>
                <a:latin typeface="Comic Sans MS"/>
              </a:rPr>
              <a:t>RESICOS PF</a:t>
            </a:r>
            <a:r>
              <a:rPr b="0" lang="es-MX" sz="2000" spc="-1" strike="noStrike">
                <a:solidFill>
                  <a:srgbClr val="000000"/>
                </a:solidFill>
                <a:latin typeface="Comic Sans MS"/>
              </a:rPr>
              <a:t> de la Ley del Impuesto sobre la Renta, la restricción temporal se realizará cuando se detecte </a:t>
            </a:r>
            <a:r>
              <a:rPr b="1" lang="es-MX" sz="2000" spc="-1" strike="noStrike">
                <a:solidFill>
                  <a:srgbClr val="000000"/>
                </a:solidFill>
                <a:latin typeface="Comic Sans MS"/>
              </a:rPr>
              <a:t>que omitió tres o más pagos mensuales en un año calendario</a:t>
            </a:r>
            <a:r>
              <a:rPr b="0" lang="es-MX" sz="2000" spc="-1" strike="noStrike">
                <a:solidFill>
                  <a:srgbClr val="000000"/>
                </a:solidFill>
                <a:latin typeface="Comic Sans MS"/>
              </a:rPr>
              <a:t>, consecutivos o no, o bien la </a:t>
            </a:r>
            <a:r>
              <a:rPr b="1" lang="es-MX" sz="2000" spc="-1" strike="sngStrike">
                <a:solidFill>
                  <a:srgbClr val="000000"/>
                </a:solidFill>
                <a:latin typeface="Comic Sans MS"/>
              </a:rPr>
              <a:t>declaración anual</a:t>
            </a:r>
            <a:r>
              <a:rPr b="1" lang="es-MX" sz="2000" spc="-1" strike="sngStrike">
                <a:solidFill>
                  <a:srgbClr val="000000"/>
                </a:solidFill>
                <a:highlight>
                  <a:srgbClr val="ffff00"/>
                </a:highlight>
                <a:latin typeface="Comic Sans MS"/>
              </a:rPr>
              <a:t> </a:t>
            </a:r>
            <a:endParaRPr b="0" lang="es-MX" sz="20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00"/>
              </a:spcBef>
              <a:tabLst>
                <a:tab algn="l" pos="0"/>
              </a:tabLst>
            </a:pPr>
            <a:r>
              <a:rPr b="0" lang="es-MX" sz="2000" spc="-1" strike="noStrike">
                <a:solidFill>
                  <a:srgbClr val="000000"/>
                </a:solidFill>
                <a:latin typeface="Comic Sans MS"/>
              </a:rPr>
              <a:t>Regla 3.13.7 RESICOS Relevados de presentar Declaración Anual</a:t>
            </a:r>
            <a:r>
              <a:rPr b="0" lang="es-MX" sz="2000" spc="-1" strike="sngStrike">
                <a:solidFill>
                  <a:srgbClr val="000000"/>
                </a:solidFill>
                <a:highlight>
                  <a:srgbClr val="ffff00"/>
                </a:highlight>
                <a:latin typeface="Comic Sans MS"/>
              </a:rPr>
              <a:t> </a:t>
            </a:r>
            <a:endParaRPr b="0" lang="es-MX" sz="20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00"/>
              </a:spcBef>
              <a:tabLst>
                <a:tab algn="l" pos="0"/>
              </a:tabLst>
            </a:pPr>
            <a:r>
              <a:rPr b="0" lang="es-MX" sz="2000" spc="-1" strike="noStrike">
                <a:solidFill>
                  <a:srgbClr val="000000"/>
                </a:solidFill>
                <a:latin typeface="Comic Sans MS"/>
              </a:rPr>
              <a:t>IX. Detecten la comisión de una o más de las conductas infractoras establecidas </a:t>
            </a:r>
            <a:r>
              <a:rPr b="0" lang="es-MX" sz="2000" spc="-1" strike="sngStrike">
                <a:solidFill>
                  <a:srgbClr val="000000"/>
                </a:solidFill>
                <a:latin typeface="Comic Sans MS"/>
              </a:rPr>
              <a:t>previstas</a:t>
            </a:r>
            <a:r>
              <a:rPr b="0" lang="es-MX" sz="2000" spc="-1" strike="noStrike">
                <a:solidFill>
                  <a:srgbClr val="000000"/>
                </a:solidFill>
                <a:latin typeface="Comic Sans MS"/>
              </a:rPr>
              <a:t> en los artículos 79, 81 y 83</a:t>
            </a:r>
            <a:r>
              <a:rPr b="0" lang="es-MX" sz="2000" spc="-1" strike="noStrike">
                <a:solidFill>
                  <a:srgbClr val="ff0000"/>
                </a:solidFill>
                <a:latin typeface="Comic Sans MS"/>
              </a:rPr>
              <a:t> </a:t>
            </a:r>
            <a:r>
              <a:rPr b="1" lang="es-MX" sz="2000" spc="-1" strike="noStrike">
                <a:solidFill>
                  <a:srgbClr val="000000"/>
                </a:solidFill>
                <a:latin typeface="Comic Sans MS"/>
              </a:rPr>
              <a:t>(Infracciones relacionadas con el RFC, Pago de Contribuciones y presentación de Declaraciones y la Obligación de llevar Contabilidad)</a:t>
            </a:r>
            <a:endParaRPr b="0" lang="es-MX" sz="2000" spc="-1" strike="noStrike">
              <a:latin typeface="Arial"/>
            </a:endParaRPr>
          </a:p>
          <a:p>
            <a:pPr algn="just">
              <a:lnSpc>
                <a:spcPct val="100000"/>
              </a:lnSpc>
              <a:spcBef>
                <a:spcPts val="400"/>
              </a:spcBef>
              <a:tabLst>
                <a:tab algn="l" pos="0"/>
              </a:tabLst>
            </a:pPr>
            <a:r>
              <a:rPr b="0" lang="es-MX" sz="2000" spc="-1" strike="noStrike">
                <a:solidFill>
                  <a:srgbClr val="000000"/>
                </a:solidFill>
                <a:latin typeface="Comic Sans MS"/>
              </a:rPr>
              <a:t>O las establecidas en los artículos 184-II y 185-A de la ley Aduanera</a:t>
            </a:r>
            <a:endParaRPr b="0" lang="es-MX" sz="2000" spc="-1" strike="noStrike">
              <a:latin typeface="Arial"/>
            </a:endParaRPr>
          </a:p>
          <a:p>
            <a:pPr algn="just">
              <a:lnSpc>
                <a:spcPct val="100000"/>
              </a:lnSpc>
              <a:spcBef>
                <a:spcPts val="400"/>
              </a:spcBef>
              <a:tabLst>
                <a:tab algn="l" pos="0"/>
              </a:tabLst>
            </a:pPr>
            <a:r>
              <a:rPr b="1" lang="es-MX" sz="2000" spc="-1" strike="noStrike">
                <a:solidFill>
                  <a:srgbClr val="000000"/>
                </a:solidFill>
                <a:latin typeface="Comic Sans MS"/>
              </a:rPr>
              <a:t>(Omitan presentar documentos  o información y No lleven Sistemas de Control de Inventarios)</a:t>
            </a:r>
            <a:r>
              <a:rPr b="0" lang="es-MX" sz="2000" spc="-1" strike="noStrike">
                <a:solidFill>
                  <a:srgbClr val="000000"/>
                </a:solidFill>
                <a:latin typeface="Comic Sans MS"/>
              </a:rPr>
              <a:t> de este ordenamiento, y la conducta sea realizada por el contribuyente titular del certificado de sello digital.</a:t>
            </a:r>
            <a:endParaRPr b="0" lang="es-MX" sz="2000" spc="-1" strike="noStrike">
              <a:latin typeface="Arial"/>
            </a:endParaRPr>
          </a:p>
          <a:p>
            <a:pPr algn="just">
              <a:lnSpc>
                <a:spcPct val="100000"/>
              </a:lnSpc>
              <a:spcBef>
                <a:spcPts val="400"/>
              </a:spcBef>
              <a:tabLst>
                <a:tab algn="l" pos="0"/>
              </a:tabLst>
            </a:pPr>
            <a:endParaRPr b="0" lang="es-MX" sz="2000" spc="-1" strike="noStrike">
              <a:latin typeface="Arial"/>
            </a:endParaRPr>
          </a:p>
        </p:txBody>
      </p:sp>
      <p:sp>
        <p:nvSpPr>
          <p:cNvPr id="649"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650"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651" name="Grupo 14"/>
          <p:cNvGrpSpPr/>
          <p:nvPr/>
        </p:nvGrpSpPr>
        <p:grpSpPr>
          <a:xfrm>
            <a:off x="-496080" y="-27360"/>
            <a:ext cx="2403360" cy="870480"/>
            <a:chOff x="-496080" y="-27360"/>
            <a:chExt cx="2403360" cy="870480"/>
          </a:xfrm>
        </p:grpSpPr>
        <p:pic>
          <p:nvPicPr>
            <p:cNvPr id="652" name="5 Imagen" descr=""/>
            <p:cNvPicPr/>
            <p:nvPr/>
          </p:nvPicPr>
          <p:blipFill>
            <a:blip r:embed="rId1"/>
            <a:stretch/>
          </p:blipFill>
          <p:spPr>
            <a:xfrm>
              <a:off x="-496080" y="-27360"/>
              <a:ext cx="2403360" cy="870480"/>
            </a:xfrm>
            <a:prstGeom prst="rect">
              <a:avLst/>
            </a:prstGeom>
            <a:ln w="0">
              <a:noFill/>
            </a:ln>
          </p:spPr>
        </p:pic>
        <p:sp>
          <p:nvSpPr>
            <p:cNvPr id="653"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893B1FEE-79E0-47AE-9B64-DE4A74556549}"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654"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655" name="Rectángulo 3"/>
          <p:cNvSpPr/>
          <p:nvPr/>
        </p:nvSpPr>
        <p:spPr>
          <a:xfrm>
            <a:off x="1509840" y="6840"/>
            <a:ext cx="65559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RESTRICCION TEMPORAL “CSD”</a:t>
            </a:r>
            <a:endParaRPr b="0" lang="es-MX" sz="3200" spc="-1" strike="noStrike">
              <a:latin typeface="Arial"/>
            </a:endParaRPr>
          </a:p>
        </p:txBody>
      </p:sp>
      <p:pic>
        <p:nvPicPr>
          <p:cNvPr id="656" name="Imagen 10" descr=""/>
          <p:cNvPicPr/>
          <p:nvPr/>
        </p:nvPicPr>
        <p:blipFill>
          <a:blip r:embed="rId2"/>
          <a:stretch/>
        </p:blipFill>
        <p:spPr>
          <a:xfrm>
            <a:off x="8133120" y="44640"/>
            <a:ext cx="975240" cy="840960"/>
          </a:xfrm>
          <a:prstGeom prst="rect">
            <a:avLst/>
          </a:prstGeom>
          <a:ln w="0">
            <a:noFill/>
          </a:ln>
        </p:spPr>
      </p:pic>
      <p:sp>
        <p:nvSpPr>
          <p:cNvPr id="657" name="Título 1"/>
          <p:cNvSpPr/>
          <p:nvPr/>
        </p:nvSpPr>
        <p:spPr>
          <a:xfrm>
            <a:off x="6767640" y="6032520"/>
            <a:ext cx="21780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17-H BIS CFF</a:t>
            </a:r>
            <a:endParaRPr b="0" lang="es-MX" sz="2800" spc="-1" strike="noStrike">
              <a:latin typeface="Arial"/>
            </a:endParaRPr>
          </a:p>
        </p:txBody>
      </p:sp>
    </p:spTree>
  </p:cSld>
  <p:transition spd="slow">
    <p:wipe dir="d"/>
  </p:transition>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8" name="Rectángulo 13"/>
          <p:cNvSpPr/>
          <p:nvPr/>
        </p:nvSpPr>
        <p:spPr>
          <a:xfrm rot="20481600">
            <a:off x="2822400" y="1987920"/>
            <a:ext cx="2367000" cy="914040"/>
          </a:xfrm>
          <a:prstGeom prst="rect">
            <a:avLst/>
          </a:prstGeom>
          <a:noFill/>
          <a:ln w="0">
            <a:noFill/>
          </a:ln>
        </p:spPr>
        <p:style>
          <a:lnRef idx="0"/>
          <a:fillRef idx="0"/>
          <a:effectRef idx="0"/>
          <a:fontRef idx="minor"/>
        </p:style>
        <p:txBody>
          <a:bodyPr wrap="none" anchor="t">
            <a:spAutoFit/>
          </a:bodyPr>
          <a:p>
            <a:pPr algn="ctr">
              <a:lnSpc>
                <a:spcPct val="100000"/>
              </a:lnSpc>
            </a:pPr>
            <a:r>
              <a:rPr b="1" lang="es-ES" sz="5400" spc="49" strike="noStrike">
                <a:solidFill>
                  <a:srgbClr val="fefefd"/>
                </a:solidFill>
                <a:latin typeface="Calibri"/>
              </a:rPr>
              <a:t>Adición</a:t>
            </a:r>
            <a:endParaRPr b="0" lang="es-MX" sz="5400" spc="-1" strike="noStrike">
              <a:latin typeface="Arial"/>
            </a:endParaRPr>
          </a:p>
        </p:txBody>
      </p:sp>
      <p:sp>
        <p:nvSpPr>
          <p:cNvPr id="659"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660" name="2 Marcador de contenido"/>
          <p:cNvSpPr/>
          <p:nvPr/>
        </p:nvSpPr>
        <p:spPr>
          <a:xfrm>
            <a:off x="323640" y="986040"/>
            <a:ext cx="8424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0000"/>
              </a:lnSpc>
              <a:spcBef>
                <a:spcPts val="479"/>
              </a:spcBef>
              <a:tabLst>
                <a:tab algn="l" pos="0"/>
              </a:tabLst>
            </a:pPr>
            <a:r>
              <a:rPr b="0" lang="es-MX" sz="2400" spc="-1" strike="noStrike">
                <a:solidFill>
                  <a:srgbClr val="000000"/>
                </a:solidFill>
                <a:latin typeface="Comic Sans MS"/>
              </a:rPr>
              <a:t>XII. Detecten que los </a:t>
            </a:r>
            <a:r>
              <a:rPr b="1" lang="es-MX" sz="2400" spc="-1" strike="noStrike" u="sng">
                <a:solidFill>
                  <a:srgbClr val="000000"/>
                </a:solidFill>
                <a:uFillTx/>
                <a:latin typeface="Comic Sans MS"/>
              </a:rPr>
              <a:t>Contribuyentes tengan a su cargo Créditos Fiscales Firmes no pagados </a:t>
            </a:r>
            <a:r>
              <a:rPr b="0" lang="es-MX" sz="2400" spc="-1" strike="noStrike">
                <a:solidFill>
                  <a:srgbClr val="000000"/>
                </a:solidFill>
                <a:latin typeface="Comic Sans MS"/>
              </a:rPr>
              <a:t>en su Totalidad junto con sus accesorios, </a:t>
            </a:r>
            <a:r>
              <a:rPr b="1" i="1" lang="es-MX" sz="2400" spc="-1" strike="noStrike">
                <a:solidFill>
                  <a:srgbClr val="000000"/>
                </a:solidFill>
                <a:latin typeface="Comic Sans MS"/>
              </a:rPr>
              <a:t>cuando en el Ejercicio Fiscal inmediato anterior a aquel en que se realice la restricción, </a:t>
            </a:r>
            <a:r>
              <a:rPr b="1" lang="es-MX" sz="2400" spc="-1" strike="noStrike">
                <a:solidFill>
                  <a:srgbClr val="000000"/>
                </a:solidFill>
                <a:latin typeface="Comic Sans MS"/>
              </a:rPr>
              <a:t>hayan emitido  Comprobantes Fiscales por un monto que “supere” cuatro veces el monto histórico del Crédito Fiscal</a:t>
            </a:r>
            <a:r>
              <a:rPr b="0" lang="es-MX" sz="2400" spc="-1" strike="noStrike">
                <a:solidFill>
                  <a:srgbClr val="000000"/>
                </a:solidFill>
                <a:latin typeface="Calibri"/>
              </a:rPr>
              <a:t>. </a:t>
            </a:r>
            <a:endParaRPr b="0" lang="es-MX" sz="2400" spc="-1" strike="noStrike">
              <a:latin typeface="Arial"/>
            </a:endParaRPr>
          </a:p>
          <a:p>
            <a:pPr algn="just">
              <a:lnSpc>
                <a:spcPct val="107000"/>
              </a:lnSpc>
              <a:spcBef>
                <a:spcPts val="360"/>
              </a:spcBef>
              <a:spcAft>
                <a:spcPts val="799"/>
              </a:spcAft>
              <a:tabLst>
                <a:tab algn="l" pos="0"/>
              </a:tabLst>
            </a:pPr>
            <a:endParaRPr b="0" lang="es-MX" sz="1800" spc="-1" strike="noStrike">
              <a:latin typeface="Arial"/>
            </a:endParaRPr>
          </a:p>
        </p:txBody>
      </p:sp>
      <p:sp>
        <p:nvSpPr>
          <p:cNvPr id="661"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662" name="Grupo 14"/>
          <p:cNvGrpSpPr/>
          <p:nvPr/>
        </p:nvGrpSpPr>
        <p:grpSpPr>
          <a:xfrm>
            <a:off x="-496080" y="-27360"/>
            <a:ext cx="2403360" cy="870480"/>
            <a:chOff x="-496080" y="-27360"/>
            <a:chExt cx="2403360" cy="870480"/>
          </a:xfrm>
        </p:grpSpPr>
        <p:pic>
          <p:nvPicPr>
            <p:cNvPr id="663" name="5 Imagen" descr=""/>
            <p:cNvPicPr/>
            <p:nvPr/>
          </p:nvPicPr>
          <p:blipFill>
            <a:blip r:embed="rId1"/>
            <a:stretch/>
          </p:blipFill>
          <p:spPr>
            <a:xfrm>
              <a:off x="-496080" y="-27360"/>
              <a:ext cx="2403360" cy="870480"/>
            </a:xfrm>
            <a:prstGeom prst="rect">
              <a:avLst/>
            </a:prstGeom>
            <a:ln w="0">
              <a:noFill/>
            </a:ln>
          </p:spPr>
        </p:pic>
        <p:sp>
          <p:nvSpPr>
            <p:cNvPr id="664"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AFA182B6-7335-4CC9-9233-9D86A9C0DC27}"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665"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666" name="Rectángulo 3"/>
          <p:cNvSpPr/>
          <p:nvPr/>
        </p:nvSpPr>
        <p:spPr>
          <a:xfrm>
            <a:off x="1509840" y="6840"/>
            <a:ext cx="65559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RESTRICCION TEMPORAL “CSD”</a:t>
            </a:r>
            <a:endParaRPr b="0" lang="es-MX" sz="3200" spc="-1" strike="noStrike">
              <a:latin typeface="Arial"/>
            </a:endParaRPr>
          </a:p>
        </p:txBody>
      </p:sp>
      <p:pic>
        <p:nvPicPr>
          <p:cNvPr id="667" name="Imagen 10" descr=""/>
          <p:cNvPicPr/>
          <p:nvPr/>
        </p:nvPicPr>
        <p:blipFill>
          <a:blip r:embed="rId2"/>
          <a:stretch/>
        </p:blipFill>
        <p:spPr>
          <a:xfrm>
            <a:off x="8133120" y="44640"/>
            <a:ext cx="975240" cy="840960"/>
          </a:xfrm>
          <a:prstGeom prst="rect">
            <a:avLst/>
          </a:prstGeom>
          <a:ln w="0">
            <a:noFill/>
          </a:ln>
        </p:spPr>
      </p:pic>
      <p:sp>
        <p:nvSpPr>
          <p:cNvPr id="668" name="Título 1"/>
          <p:cNvSpPr/>
          <p:nvPr/>
        </p:nvSpPr>
        <p:spPr>
          <a:xfrm>
            <a:off x="6767640" y="5995800"/>
            <a:ext cx="21780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17-H BIS CFF</a:t>
            </a:r>
            <a:endParaRPr b="0" lang="es-MX" sz="2800" spc="-1" strike="noStrike">
              <a:latin typeface="Arial"/>
            </a:endParaRPr>
          </a:p>
        </p:txBody>
      </p:sp>
    </p:spTree>
  </p:cSld>
  <p:transition spd="slow">
    <p:wipe dir="d"/>
  </p:transition>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9" name="Rectángulo 13"/>
          <p:cNvSpPr/>
          <p:nvPr/>
        </p:nvSpPr>
        <p:spPr>
          <a:xfrm rot="20340600">
            <a:off x="2783520" y="2747880"/>
            <a:ext cx="2367000" cy="914040"/>
          </a:xfrm>
          <a:prstGeom prst="rect">
            <a:avLst/>
          </a:prstGeom>
          <a:noFill/>
          <a:ln w="0">
            <a:noFill/>
          </a:ln>
        </p:spPr>
        <p:style>
          <a:lnRef idx="0"/>
          <a:fillRef idx="0"/>
          <a:effectRef idx="0"/>
          <a:fontRef idx="minor"/>
        </p:style>
        <p:txBody>
          <a:bodyPr wrap="none" anchor="t">
            <a:spAutoFit/>
          </a:bodyPr>
          <a:p>
            <a:pPr algn="ctr">
              <a:lnSpc>
                <a:spcPct val="100000"/>
              </a:lnSpc>
            </a:pPr>
            <a:r>
              <a:rPr b="1" lang="es-ES" sz="5400" spc="49" strike="noStrike">
                <a:solidFill>
                  <a:srgbClr val="fefefd"/>
                </a:solidFill>
                <a:latin typeface="Calibri"/>
              </a:rPr>
              <a:t>Adición</a:t>
            </a:r>
            <a:endParaRPr b="0" lang="es-MX" sz="5400" spc="-1" strike="noStrike">
              <a:latin typeface="Arial"/>
            </a:endParaRPr>
          </a:p>
        </p:txBody>
      </p:sp>
      <p:sp>
        <p:nvSpPr>
          <p:cNvPr id="670"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671" name="2 Marcador de contenido"/>
          <p:cNvSpPr/>
          <p:nvPr/>
        </p:nvSpPr>
        <p:spPr>
          <a:xfrm>
            <a:off x="323640" y="986040"/>
            <a:ext cx="8496720" cy="539496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spcBef>
                <a:spcPts val="400"/>
              </a:spcBef>
              <a:tabLst>
                <a:tab algn="l" pos="0"/>
              </a:tabLst>
            </a:pPr>
            <a:r>
              <a:rPr b="0" lang="es-MX" sz="2000" spc="-1" strike="noStrike">
                <a:solidFill>
                  <a:srgbClr val="000000"/>
                </a:solidFill>
                <a:latin typeface="Comic Sans MS"/>
              </a:rPr>
              <a:t>XIII. Detecten que en la </a:t>
            </a:r>
            <a:r>
              <a:rPr b="1" lang="es-MX" sz="2000" spc="-1" strike="noStrike">
                <a:solidFill>
                  <a:srgbClr val="000000"/>
                </a:solidFill>
                <a:latin typeface="Comic Sans MS"/>
              </a:rPr>
              <a:t>expedición de los CFDI</a:t>
            </a:r>
            <a:r>
              <a:rPr b="0" lang="es-MX" sz="2000" spc="-1" strike="noStrike">
                <a:solidFill>
                  <a:srgbClr val="000000"/>
                </a:solidFill>
                <a:latin typeface="Comic Sans MS"/>
              </a:rPr>
              <a:t>, los Contribuyentes:</a:t>
            </a:r>
            <a:endParaRPr b="0" lang="es-MX" sz="2000" spc="-1" strike="noStrike">
              <a:latin typeface="Arial"/>
            </a:endParaRPr>
          </a:p>
          <a:p>
            <a:pPr algn="just">
              <a:lnSpc>
                <a:spcPct val="100000"/>
              </a:lnSpc>
              <a:spcBef>
                <a:spcPts val="241"/>
              </a:spcBef>
              <a:tabLst>
                <a:tab algn="l" pos="0"/>
              </a:tabLst>
            </a:pPr>
            <a:endParaRPr b="0" lang="es-MX" sz="1200" spc="-1" strike="noStrike">
              <a:latin typeface="Arial"/>
            </a:endParaRPr>
          </a:p>
          <a:p>
            <a:pPr marL="457200" indent="-457200" algn="just">
              <a:lnSpc>
                <a:spcPct val="100000"/>
              </a:lnSpc>
              <a:spcBef>
                <a:spcPts val="400"/>
              </a:spcBef>
              <a:buClr>
                <a:srgbClr val="000000"/>
              </a:buClr>
              <a:buFont typeface="Arial"/>
              <a:buAutoNum type="alphaLcParenR"/>
              <a:tabLst>
                <a:tab algn="l" pos="0"/>
              </a:tabLst>
            </a:pPr>
            <a:r>
              <a:rPr b="1" lang="es-MX" sz="2000" spc="-1" strike="noStrike" u="sng">
                <a:solidFill>
                  <a:srgbClr val="000000"/>
                </a:solidFill>
                <a:uFillTx/>
                <a:latin typeface="Comic Sans MS"/>
              </a:rPr>
              <a:t>No hayan declarado la clave Ingreso </a:t>
            </a:r>
            <a:r>
              <a:rPr b="0" lang="es-MX" sz="2000" spc="-1" strike="noStrike">
                <a:solidFill>
                  <a:srgbClr val="000000"/>
                </a:solidFill>
                <a:latin typeface="Comic Sans MS"/>
              </a:rPr>
              <a:t>correspondiente en el campo </a:t>
            </a:r>
            <a:r>
              <a:rPr b="1" i="1" lang="es-MX" sz="2000" spc="-1" strike="noStrike">
                <a:solidFill>
                  <a:srgbClr val="000000"/>
                </a:solidFill>
                <a:latin typeface="Comic Sans MS"/>
              </a:rPr>
              <a:t>Tipo de Comprobante</a:t>
            </a:r>
            <a:endParaRPr b="0" lang="es-MX" sz="2000" spc="-1" strike="noStrike">
              <a:latin typeface="Arial"/>
            </a:endParaRPr>
          </a:p>
          <a:p>
            <a:pPr algn="just">
              <a:lnSpc>
                <a:spcPct val="100000"/>
              </a:lnSpc>
              <a:spcBef>
                <a:spcPts val="241"/>
              </a:spcBef>
              <a:tabLst>
                <a:tab algn="l" pos="0"/>
              </a:tabLst>
            </a:pPr>
            <a:endParaRPr b="0" lang="es-MX" sz="1200" spc="-1" strike="noStrike">
              <a:latin typeface="Arial"/>
            </a:endParaRPr>
          </a:p>
          <a:p>
            <a:pPr marL="457200" indent="-457200" algn="just">
              <a:lnSpc>
                <a:spcPct val="100000"/>
              </a:lnSpc>
              <a:spcBef>
                <a:spcPts val="400"/>
              </a:spcBef>
              <a:buClr>
                <a:srgbClr val="000000"/>
              </a:buClr>
              <a:buFont typeface="Calibri Light"/>
              <a:buAutoNum type="alphaLcParenR" startAt="2"/>
              <a:tabLst>
                <a:tab algn="l" pos="0"/>
              </a:tabLst>
            </a:pPr>
            <a:r>
              <a:rPr b="1" lang="es-MX" sz="2000" spc="-1" strike="noStrike" u="sng">
                <a:solidFill>
                  <a:srgbClr val="000000"/>
                </a:solidFill>
                <a:uFillTx/>
                <a:latin typeface="Comic Sans MS"/>
              </a:rPr>
              <a:t>No hayan declarado el número de permiso correspondiente vigente </a:t>
            </a:r>
            <a:r>
              <a:rPr b="0" lang="es-MX" sz="2000" spc="-1" strike="noStrike">
                <a:solidFill>
                  <a:srgbClr val="000000"/>
                </a:solidFill>
                <a:latin typeface="Comic Sans MS"/>
              </a:rPr>
              <a:t>concedido por la </a:t>
            </a:r>
            <a:r>
              <a:rPr b="1" i="1" lang="es-MX" sz="2000" spc="-1" strike="noStrike">
                <a:solidFill>
                  <a:srgbClr val="000000"/>
                </a:solidFill>
                <a:latin typeface="Comic Sans MS"/>
              </a:rPr>
              <a:t>Comisión Nacional de Energía </a:t>
            </a:r>
            <a:r>
              <a:rPr b="0" lang="es-MX" sz="2000" spc="-1" strike="noStrike">
                <a:solidFill>
                  <a:srgbClr val="000000"/>
                </a:solidFill>
                <a:latin typeface="Comic Sans MS"/>
              </a:rPr>
              <a:t>o </a:t>
            </a:r>
            <a:r>
              <a:rPr b="1" lang="es-MX" sz="2000" spc="-1" strike="noStrike" u="sng">
                <a:solidFill>
                  <a:srgbClr val="000000"/>
                </a:solidFill>
                <a:uFillTx/>
                <a:latin typeface="Comic Sans MS"/>
              </a:rPr>
              <a:t>Enajene combustibles sin haberlos importado o adquirido </a:t>
            </a:r>
            <a:r>
              <a:rPr b="0" lang="es-MX" sz="2000" spc="-1" strike="noStrike">
                <a:solidFill>
                  <a:srgbClr val="000000"/>
                </a:solidFill>
                <a:latin typeface="Comic Sans MS"/>
              </a:rPr>
              <a:t>conforme a las disposiciones Jurídicas aplicables o </a:t>
            </a:r>
            <a:r>
              <a:rPr b="1" i="1" lang="es-MX" sz="2000" spc="-1" strike="noStrike">
                <a:solidFill>
                  <a:srgbClr val="000000"/>
                </a:solidFill>
                <a:latin typeface="Comic Sans MS"/>
              </a:rPr>
              <a:t>declaren uno incorrecto sin contar con el permiso referido </a:t>
            </a:r>
            <a:r>
              <a:rPr b="0" lang="es-MX" sz="2000" spc="-1" strike="noStrike">
                <a:solidFill>
                  <a:srgbClr val="000000"/>
                </a:solidFill>
                <a:latin typeface="Comic Sans MS"/>
              </a:rPr>
              <a:t>en e presente inciso. </a:t>
            </a:r>
            <a:endParaRPr b="0" lang="es-MX" sz="2000" spc="-1" strike="noStrike">
              <a:latin typeface="Arial"/>
            </a:endParaRPr>
          </a:p>
          <a:p>
            <a:pPr algn="just">
              <a:lnSpc>
                <a:spcPct val="100000"/>
              </a:lnSpc>
              <a:spcBef>
                <a:spcPts val="400"/>
              </a:spcBef>
              <a:tabLst>
                <a:tab algn="l" pos="0"/>
              </a:tabLst>
            </a:pPr>
            <a:endParaRPr b="0" lang="es-MX" sz="2000" spc="-1" strike="noStrike">
              <a:latin typeface="Arial"/>
            </a:endParaRPr>
          </a:p>
          <a:p>
            <a:pPr algn="just">
              <a:lnSpc>
                <a:spcPct val="100000"/>
              </a:lnSpc>
              <a:spcBef>
                <a:spcPts val="400"/>
              </a:spcBef>
              <a:tabLst>
                <a:tab algn="l" pos="0"/>
              </a:tabLst>
            </a:pPr>
            <a:r>
              <a:rPr b="0" lang="es-MX" sz="2000" spc="-1" strike="noStrike">
                <a:solidFill>
                  <a:srgbClr val="000000"/>
                </a:solidFill>
                <a:latin typeface="Comic Sans MS"/>
              </a:rPr>
              <a:t>XIV. Detecten que los </a:t>
            </a:r>
            <a:r>
              <a:rPr b="1" lang="es-MX" sz="2000" spc="-1" strike="noStrike">
                <a:solidFill>
                  <a:srgbClr val="000000"/>
                </a:solidFill>
                <a:latin typeface="Comic Sans MS"/>
              </a:rPr>
              <a:t>Contribuyentes que reciben los CFDI´S </a:t>
            </a:r>
            <a:r>
              <a:rPr b="0" lang="es-MX" sz="2000" spc="-1" strike="noStrike">
                <a:solidFill>
                  <a:srgbClr val="000000"/>
                </a:solidFill>
                <a:latin typeface="Comic Sans MS"/>
              </a:rPr>
              <a:t>a que se refiere la fracción IX del artículo 49 Bis de este código, </a:t>
            </a:r>
            <a:r>
              <a:rPr b="1" i="1" lang="es-MX" sz="2000" spc="-1" strike="noStrike">
                <a:solidFill>
                  <a:srgbClr val="000000"/>
                </a:solidFill>
                <a:latin typeface="Comic Sans MS"/>
              </a:rPr>
              <a:t>No corrigen su Situación Fiscal </a:t>
            </a:r>
            <a:r>
              <a:rPr b="0" lang="es-MX" sz="2000" spc="-1" strike="noStrike">
                <a:solidFill>
                  <a:srgbClr val="000000"/>
                </a:solidFill>
                <a:latin typeface="Comic Sans MS"/>
              </a:rPr>
              <a:t>dentro del plazo establecido en dicha fracción. (24 días) </a:t>
            </a:r>
            <a:endParaRPr b="0" lang="es-MX" sz="2000" spc="-1" strike="noStrike">
              <a:latin typeface="Arial"/>
            </a:endParaRPr>
          </a:p>
          <a:p>
            <a:pPr algn="just">
              <a:lnSpc>
                <a:spcPct val="107000"/>
              </a:lnSpc>
              <a:spcBef>
                <a:spcPts val="400"/>
              </a:spcBef>
              <a:spcAft>
                <a:spcPts val="799"/>
              </a:spcAft>
              <a:tabLst>
                <a:tab algn="l" pos="0"/>
              </a:tabLst>
            </a:pPr>
            <a:r>
              <a:rPr b="0" lang="es-MX" sz="2000" spc="-1" strike="noStrike">
                <a:solidFill>
                  <a:srgbClr val="000000"/>
                </a:solidFill>
                <a:latin typeface="Comic Sans MS"/>
                <a:ea typeface="Calibri"/>
              </a:rPr>
              <a:t> </a:t>
            </a:r>
            <a:endParaRPr b="0" lang="es-MX" sz="2000" spc="-1" strike="noStrike">
              <a:latin typeface="Arial"/>
            </a:endParaRPr>
          </a:p>
        </p:txBody>
      </p:sp>
      <p:sp>
        <p:nvSpPr>
          <p:cNvPr id="67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673" name="Grupo 14"/>
          <p:cNvGrpSpPr/>
          <p:nvPr/>
        </p:nvGrpSpPr>
        <p:grpSpPr>
          <a:xfrm>
            <a:off x="-496080" y="-27360"/>
            <a:ext cx="2403360" cy="870480"/>
            <a:chOff x="-496080" y="-27360"/>
            <a:chExt cx="2403360" cy="870480"/>
          </a:xfrm>
        </p:grpSpPr>
        <p:pic>
          <p:nvPicPr>
            <p:cNvPr id="674" name="5 Imagen" descr=""/>
            <p:cNvPicPr/>
            <p:nvPr/>
          </p:nvPicPr>
          <p:blipFill>
            <a:blip r:embed="rId1"/>
            <a:stretch/>
          </p:blipFill>
          <p:spPr>
            <a:xfrm>
              <a:off x="-496080" y="-27360"/>
              <a:ext cx="2403360" cy="870480"/>
            </a:xfrm>
            <a:prstGeom prst="rect">
              <a:avLst/>
            </a:prstGeom>
            <a:ln w="0">
              <a:noFill/>
            </a:ln>
          </p:spPr>
        </p:pic>
        <p:sp>
          <p:nvSpPr>
            <p:cNvPr id="675"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36064708-C508-44C9-B42F-5F5DCD655E6D}"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676"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677" name="Rectángulo 3"/>
          <p:cNvSpPr/>
          <p:nvPr/>
        </p:nvSpPr>
        <p:spPr>
          <a:xfrm>
            <a:off x="1509840" y="6840"/>
            <a:ext cx="65559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RESTRICCION TEMPORAL “CSD”</a:t>
            </a:r>
            <a:endParaRPr b="0" lang="es-MX" sz="3200" spc="-1" strike="noStrike">
              <a:latin typeface="Arial"/>
            </a:endParaRPr>
          </a:p>
        </p:txBody>
      </p:sp>
      <p:pic>
        <p:nvPicPr>
          <p:cNvPr id="678" name="Imagen 10" descr=""/>
          <p:cNvPicPr/>
          <p:nvPr/>
        </p:nvPicPr>
        <p:blipFill>
          <a:blip r:embed="rId2"/>
          <a:stretch/>
        </p:blipFill>
        <p:spPr>
          <a:xfrm>
            <a:off x="8133120" y="44640"/>
            <a:ext cx="975240" cy="840960"/>
          </a:xfrm>
          <a:prstGeom prst="rect">
            <a:avLst/>
          </a:prstGeom>
          <a:ln w="0">
            <a:noFill/>
          </a:ln>
        </p:spPr>
      </p:pic>
      <p:sp>
        <p:nvSpPr>
          <p:cNvPr id="679" name="Título 1"/>
          <p:cNvSpPr/>
          <p:nvPr/>
        </p:nvSpPr>
        <p:spPr>
          <a:xfrm>
            <a:off x="6767640" y="5995800"/>
            <a:ext cx="21780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17-H BIS CFF</a:t>
            </a:r>
            <a:endParaRPr b="0" lang="es-MX" sz="2800" spc="-1" strike="noStrike">
              <a:latin typeface="Arial"/>
            </a:endParaRPr>
          </a:p>
        </p:txBody>
      </p:sp>
    </p:spTree>
  </p:cSld>
  <p:transition spd="slow">
    <p:wipe dir="d"/>
  </p:transition>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0" name="Rectángulo 13"/>
          <p:cNvSpPr/>
          <p:nvPr/>
        </p:nvSpPr>
        <p:spPr>
          <a:xfrm rot="19809600">
            <a:off x="2058120" y="2631240"/>
            <a:ext cx="3727440" cy="1310040"/>
          </a:xfrm>
          <a:prstGeom prst="rect">
            <a:avLst/>
          </a:prstGeom>
          <a:noFill/>
          <a:ln w="0">
            <a:noFill/>
          </a:ln>
        </p:spPr>
        <p:style>
          <a:lnRef idx="0"/>
          <a:fillRef idx="0"/>
          <a:effectRef idx="0"/>
          <a:fontRef idx="minor"/>
        </p:style>
        <p:txBody>
          <a:bodyPr anchor="t">
            <a:spAutoFit/>
          </a:bodyPr>
          <a:p>
            <a:pPr algn="ctr">
              <a:lnSpc>
                <a:spcPct val="100000"/>
              </a:lnSpc>
            </a:pPr>
            <a:r>
              <a:rPr b="1" lang="es-ES" sz="8000" spc="49" strike="noStrike">
                <a:solidFill>
                  <a:srgbClr val="fefefd"/>
                </a:solidFill>
                <a:latin typeface="Calibri"/>
              </a:rPr>
              <a:t>Adición</a:t>
            </a:r>
            <a:endParaRPr b="0" lang="es-MX" sz="8000" spc="-1" strike="noStrike">
              <a:latin typeface="Arial"/>
            </a:endParaRPr>
          </a:p>
        </p:txBody>
      </p:sp>
      <p:sp>
        <p:nvSpPr>
          <p:cNvPr id="681" name="2 Marcador de contenido"/>
          <p:cNvSpPr/>
          <p:nvPr/>
        </p:nvSpPr>
        <p:spPr>
          <a:xfrm>
            <a:off x="267840" y="748440"/>
            <a:ext cx="8552160" cy="539496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spcBef>
                <a:spcPts val="479"/>
              </a:spcBef>
              <a:tabLst>
                <a:tab algn="l" pos="0"/>
              </a:tabLst>
            </a:pPr>
            <a:r>
              <a:rPr b="1" lang="es-MX" sz="2400" spc="-1" strike="noStrike">
                <a:solidFill>
                  <a:srgbClr val="000000"/>
                </a:solidFill>
                <a:latin typeface="Comic Sans MS"/>
              </a:rPr>
              <a:t>Apartado “C” Facultades de la Autoridad Fiscal</a:t>
            </a:r>
            <a:endParaRPr b="0" lang="es-MX" sz="24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VI. </a:t>
            </a:r>
            <a:r>
              <a:rPr b="1" i="1" lang="es-MX" sz="2400" spc="-1" strike="noStrike">
                <a:solidFill>
                  <a:srgbClr val="000000"/>
                </a:solidFill>
                <a:latin typeface="Comic Sans MS"/>
              </a:rPr>
              <a:t>Requerir </a:t>
            </a:r>
            <a:r>
              <a:rPr b="0" lang="es-MX" sz="2400" spc="-1" strike="noStrike">
                <a:solidFill>
                  <a:srgbClr val="000000"/>
                </a:solidFill>
                <a:latin typeface="Comic Sans MS"/>
              </a:rPr>
              <a:t>aclaraciones, </a:t>
            </a:r>
            <a:r>
              <a:rPr b="1" lang="es-MX" sz="2400" spc="-1" strike="noStrike" u="sng">
                <a:solidFill>
                  <a:srgbClr val="000000"/>
                </a:solidFill>
                <a:uFillTx/>
                <a:latin typeface="Comic Sans MS"/>
              </a:rPr>
              <a:t>información o documentación </a:t>
            </a:r>
            <a:r>
              <a:rPr b="0" lang="es-MX" sz="2400" spc="-1" strike="noStrike">
                <a:solidFill>
                  <a:srgbClr val="000000"/>
                </a:solidFill>
                <a:latin typeface="Comic Sans MS"/>
              </a:rPr>
              <a:t>a los contribuyentes</a:t>
            </a:r>
            <a:r>
              <a:rPr b="1" i="1" lang="es-MX" sz="2400" spc="-1" strike="noStrike">
                <a:solidFill>
                  <a:srgbClr val="000000"/>
                </a:solidFill>
                <a:latin typeface="Comic Sans MS"/>
              </a:rPr>
              <a:t>, a los Fedatarios Públicos </a:t>
            </a:r>
            <a:r>
              <a:rPr b="0" lang="es-MX" sz="2400" spc="-1" strike="noStrike">
                <a:solidFill>
                  <a:srgbClr val="000000"/>
                </a:solidFill>
                <a:latin typeface="Comic Sans MS"/>
              </a:rPr>
              <a:t>o alguna otra autoridad ante la que se haya protocolizado o apostillado un documento, según corresponda.</a:t>
            </a:r>
            <a:endParaRPr b="0" lang="es-MX" sz="24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EL Servicio de Administración Tributaria SAT, mediante </a:t>
            </a:r>
            <a:r>
              <a:rPr b="0" i="1" lang="es-MX" sz="2400" spc="-1" strike="noStrike">
                <a:solidFill>
                  <a:srgbClr val="000000"/>
                </a:solidFill>
                <a:latin typeface="Comic Sans MS"/>
              </a:rPr>
              <a:t>Reglas de Carácter General </a:t>
            </a:r>
            <a:r>
              <a:rPr b="0" lang="es-MX" sz="2400" spc="-1" strike="noStrike">
                <a:solidFill>
                  <a:srgbClr val="000000"/>
                </a:solidFill>
                <a:latin typeface="Comic Sans MS"/>
              </a:rPr>
              <a:t>podrá establecer </a:t>
            </a:r>
            <a:r>
              <a:rPr b="1" lang="es-MX" sz="2400" spc="-1" strike="noStrike" u="sng">
                <a:solidFill>
                  <a:srgbClr val="000000"/>
                </a:solidFill>
                <a:uFillTx/>
                <a:latin typeface="Comic Sans MS"/>
              </a:rPr>
              <a:t>el procedimiento para requerir al Fedatario Público para que informe</a:t>
            </a:r>
            <a:r>
              <a:rPr b="0" lang="es-MX" sz="2400" spc="-1" strike="noStrike">
                <a:solidFill>
                  <a:srgbClr val="000000"/>
                </a:solidFill>
                <a:latin typeface="Comic Sans MS"/>
              </a:rPr>
              <a:t>, </a:t>
            </a:r>
            <a:r>
              <a:rPr b="1" i="1" lang="es-MX" sz="2400" spc="-1" strike="noStrike">
                <a:solidFill>
                  <a:srgbClr val="000000"/>
                </a:solidFill>
                <a:latin typeface="Comic Sans MS"/>
              </a:rPr>
              <a:t>bajo protesta de decir verdad sobre la Autenticidad de los Documentos presentados por las Personas Físicas y Personas Morales en los trámites que soliciten.</a:t>
            </a:r>
            <a:endParaRPr b="0" lang="es-MX" sz="2400" spc="-1" strike="noStrike">
              <a:latin typeface="Arial"/>
            </a:endParaRPr>
          </a:p>
          <a:p>
            <a:pPr algn="just">
              <a:lnSpc>
                <a:spcPct val="100000"/>
              </a:lnSpc>
              <a:spcBef>
                <a:spcPts val="241"/>
              </a:spcBef>
              <a:tabLst>
                <a:tab algn="l" pos="0"/>
              </a:tabLst>
            </a:pPr>
            <a:endParaRPr b="0" lang="es-MX" sz="1200" spc="-1" strike="noStrike">
              <a:latin typeface="Arial"/>
            </a:endParaRPr>
          </a:p>
        </p:txBody>
      </p:sp>
      <p:sp>
        <p:nvSpPr>
          <p:cNvPr id="682"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683"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684" name="Grupo 14"/>
          <p:cNvGrpSpPr/>
          <p:nvPr/>
        </p:nvGrpSpPr>
        <p:grpSpPr>
          <a:xfrm>
            <a:off x="-496080" y="-27360"/>
            <a:ext cx="2403360" cy="870480"/>
            <a:chOff x="-496080" y="-27360"/>
            <a:chExt cx="2403360" cy="870480"/>
          </a:xfrm>
        </p:grpSpPr>
        <p:pic>
          <p:nvPicPr>
            <p:cNvPr id="685" name="5 Imagen" descr=""/>
            <p:cNvPicPr/>
            <p:nvPr/>
          </p:nvPicPr>
          <p:blipFill>
            <a:blip r:embed="rId1"/>
            <a:stretch/>
          </p:blipFill>
          <p:spPr>
            <a:xfrm>
              <a:off x="-496080" y="-27360"/>
              <a:ext cx="2403360" cy="870480"/>
            </a:xfrm>
            <a:prstGeom prst="rect">
              <a:avLst/>
            </a:prstGeom>
            <a:ln w="0">
              <a:noFill/>
            </a:ln>
          </p:spPr>
        </p:pic>
        <p:sp>
          <p:nvSpPr>
            <p:cNvPr id="686"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A75CEADA-BAFE-425C-936C-29B680766CCD}"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687"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688" name="Rectángulo 3"/>
          <p:cNvSpPr/>
          <p:nvPr/>
        </p:nvSpPr>
        <p:spPr>
          <a:xfrm>
            <a:off x="1770840" y="6840"/>
            <a:ext cx="603468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SOLICITUD DE INFORMACION</a:t>
            </a:r>
            <a:endParaRPr b="0" lang="es-MX" sz="3200" spc="-1" strike="noStrike">
              <a:latin typeface="Arial"/>
            </a:endParaRPr>
          </a:p>
        </p:txBody>
      </p:sp>
      <p:pic>
        <p:nvPicPr>
          <p:cNvPr id="689" name="Imagen 10" descr=""/>
          <p:cNvPicPr/>
          <p:nvPr/>
        </p:nvPicPr>
        <p:blipFill>
          <a:blip r:embed="rId2"/>
          <a:stretch/>
        </p:blipFill>
        <p:spPr>
          <a:xfrm>
            <a:off x="8133120" y="44640"/>
            <a:ext cx="975240" cy="840960"/>
          </a:xfrm>
          <a:prstGeom prst="rect">
            <a:avLst/>
          </a:prstGeom>
          <a:ln w="0">
            <a:noFill/>
          </a:ln>
        </p:spPr>
      </p:pic>
      <p:sp>
        <p:nvSpPr>
          <p:cNvPr id="690" name="CuadroTexto 11"/>
          <p:cNvSpPr/>
          <p:nvPr/>
        </p:nvSpPr>
        <p:spPr>
          <a:xfrm>
            <a:off x="4357440" y="5998680"/>
            <a:ext cx="460656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27, Apartado C, Fracc. VI CFF</a:t>
            </a:r>
            <a:endParaRPr b="0" lang="es-MX" sz="2800" spc="-1" strike="noStrike">
              <a:latin typeface="Arial"/>
            </a:endParaRPr>
          </a:p>
        </p:txBody>
      </p:sp>
    </p:spTree>
  </p:cSld>
  <p:transition spd="slow">
    <p:wipe dir="d"/>
  </p:transition>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1" name="Rectángulo 11"/>
          <p:cNvSpPr/>
          <p:nvPr/>
        </p:nvSpPr>
        <p:spPr>
          <a:xfrm rot="20192400">
            <a:off x="1697760" y="3202920"/>
            <a:ext cx="4882320" cy="1310040"/>
          </a:xfrm>
          <a:prstGeom prst="rect">
            <a:avLst/>
          </a:prstGeom>
          <a:noFill/>
          <a:ln w="0">
            <a:noFill/>
          </a:ln>
        </p:spPr>
        <p:style>
          <a:lnRef idx="0"/>
          <a:fillRef idx="0"/>
          <a:effectRef idx="0"/>
          <a:fontRef idx="minor"/>
        </p:style>
        <p:txBody>
          <a:bodyPr wrap="none" anchor="t">
            <a:spAutoFit/>
          </a:bodyPr>
          <a:p>
            <a:pPr algn="ctr">
              <a:lnSpc>
                <a:spcPct val="100000"/>
              </a:lnSpc>
            </a:pPr>
            <a:r>
              <a:rPr b="1" lang="es-ES" sz="8000" spc="-1" strike="noStrike">
                <a:ln>
                  <a:solidFill>
                    <a:schemeClr val="accent5"/>
                  </a:solidFill>
                </a:ln>
                <a:solidFill>
                  <a:srgbClr val="ffffff"/>
                </a:solidFill>
                <a:latin typeface="Calibri"/>
              </a:rPr>
              <a:t>Reformado</a:t>
            </a:r>
            <a:endParaRPr b="0" lang="es-MX" sz="8000" spc="-1" strike="noStrike">
              <a:latin typeface="Arial"/>
            </a:endParaRPr>
          </a:p>
        </p:txBody>
      </p:sp>
      <p:sp>
        <p:nvSpPr>
          <p:cNvPr id="692" name="2 Marcador de contenido"/>
          <p:cNvSpPr/>
          <p:nvPr/>
        </p:nvSpPr>
        <p:spPr>
          <a:xfrm>
            <a:off x="267840" y="748440"/>
            <a:ext cx="8552160" cy="539496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spcBef>
                <a:spcPts val="479"/>
              </a:spcBef>
              <a:tabLst>
                <a:tab algn="l" pos="0"/>
              </a:tabLst>
            </a:pPr>
            <a:r>
              <a:rPr b="1" lang="es-MX" sz="2400" spc="-1" strike="noStrike">
                <a:solidFill>
                  <a:srgbClr val="000000"/>
                </a:solidFill>
                <a:latin typeface="Comic Sans MS"/>
              </a:rPr>
              <a:t>Apartado “C” Facultades de la Autoridad Fiscal</a:t>
            </a:r>
            <a:endParaRPr b="0" lang="es-MX" sz="24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XII. Suspender las </a:t>
            </a:r>
            <a:r>
              <a:rPr b="1" lang="es-MX" sz="2400" spc="-1" strike="noStrike">
                <a:solidFill>
                  <a:srgbClr val="000000"/>
                </a:solidFill>
                <a:latin typeface="Comic Sans MS"/>
              </a:rPr>
              <a:t>Actividades</a:t>
            </a:r>
            <a:r>
              <a:rPr b="0" lang="es-MX" sz="2400" spc="-1" strike="noStrike">
                <a:solidFill>
                  <a:srgbClr val="000000"/>
                </a:solidFill>
                <a:latin typeface="Comic Sans MS"/>
              </a:rPr>
              <a:t> o disminuir sus obligaciones </a:t>
            </a:r>
            <a:r>
              <a:rPr b="1" lang="es-MX" sz="2400" spc="-1" strike="noStrike">
                <a:solidFill>
                  <a:srgbClr val="000000"/>
                </a:solidFill>
                <a:latin typeface="Comic Sans MS"/>
              </a:rPr>
              <a:t>Fiscales</a:t>
            </a:r>
            <a:r>
              <a:rPr b="0" lang="es-MX" sz="2400" spc="-1" strike="noStrike">
                <a:solidFill>
                  <a:srgbClr val="000000"/>
                </a:solidFill>
                <a:latin typeface="Comic Sans MS"/>
              </a:rPr>
              <a:t> de los Contribuyentes cuando </a:t>
            </a:r>
            <a:r>
              <a:rPr b="1" lang="es-MX" sz="2400" spc="-1" strike="noStrike">
                <a:solidFill>
                  <a:srgbClr val="000000"/>
                </a:solidFill>
                <a:latin typeface="Comic Sans MS"/>
              </a:rPr>
              <a:t>con base en la información que obre</a:t>
            </a:r>
            <a:r>
              <a:rPr b="0" lang="es-MX" sz="2400" spc="-1" strike="noStrike">
                <a:solidFill>
                  <a:srgbClr val="000000"/>
                </a:solidFill>
                <a:latin typeface="Comic Sans MS"/>
              </a:rPr>
              <a:t> en sus sistemas o aquella proporcionada por otras Autoridades o por terceros, se confirme que, durante los </a:t>
            </a:r>
            <a:r>
              <a:rPr b="1" lang="es-MX" sz="2400" spc="-1" strike="noStrike">
                <a:solidFill>
                  <a:srgbClr val="000000"/>
                </a:solidFill>
                <a:latin typeface="Comic Sans MS"/>
              </a:rPr>
              <a:t>Tres Ejercicios </a:t>
            </a:r>
            <a:r>
              <a:rPr b="1" i="1" lang="es-MX" sz="2400" spc="-1" strike="noStrike">
                <a:solidFill>
                  <a:srgbClr val="000000"/>
                </a:solidFill>
                <a:latin typeface="Comic Sans MS"/>
              </a:rPr>
              <a:t>inmediatos anteriores</a:t>
            </a:r>
            <a:r>
              <a:rPr b="0" lang="es-MX" sz="2400" spc="-1" strike="noStrike">
                <a:solidFill>
                  <a:srgbClr val="000000"/>
                </a:solidFill>
                <a:latin typeface="Comic Sans MS"/>
              </a:rPr>
              <a:t>, sin estar obligados a hacerlo </a:t>
            </a:r>
            <a:r>
              <a:rPr b="1" lang="es-MX" sz="2400" spc="-1" strike="noStrike">
                <a:solidFill>
                  <a:srgbClr val="000000"/>
                </a:solidFill>
                <a:latin typeface="Comic Sans MS"/>
              </a:rPr>
              <a:t>No han presentado declaraciones, No han sido informados en las Declaraciones presentadas por terceros, No han emitido ni recibido Comprobantes Fiscales, No han presentado avisos ante el RFC y No cuenten con Requerimientos de la Autoridad pendientes de cubrir, en los términos que establezca el SAT, mediante Reglas de Carácter General</a:t>
            </a:r>
            <a:r>
              <a:rPr b="0" lang="es-MX" sz="1800" spc="-1" strike="noStrike">
                <a:solidFill>
                  <a:srgbClr val="000000"/>
                </a:solidFill>
                <a:latin typeface="Comic Sans MS"/>
              </a:rPr>
              <a:t>. </a:t>
            </a:r>
            <a:endParaRPr b="0" lang="es-MX" sz="1800" spc="-1" strike="noStrike">
              <a:latin typeface="Arial"/>
            </a:endParaRPr>
          </a:p>
        </p:txBody>
      </p:sp>
      <p:sp>
        <p:nvSpPr>
          <p:cNvPr id="693"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694"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695" name="Grupo 14"/>
          <p:cNvGrpSpPr/>
          <p:nvPr/>
        </p:nvGrpSpPr>
        <p:grpSpPr>
          <a:xfrm>
            <a:off x="-496080" y="-27360"/>
            <a:ext cx="2403360" cy="870480"/>
            <a:chOff x="-496080" y="-27360"/>
            <a:chExt cx="2403360" cy="870480"/>
          </a:xfrm>
        </p:grpSpPr>
        <p:pic>
          <p:nvPicPr>
            <p:cNvPr id="696" name="5 Imagen" descr=""/>
            <p:cNvPicPr/>
            <p:nvPr/>
          </p:nvPicPr>
          <p:blipFill>
            <a:blip r:embed="rId1"/>
            <a:stretch/>
          </p:blipFill>
          <p:spPr>
            <a:xfrm>
              <a:off x="-496080" y="-27360"/>
              <a:ext cx="2403360" cy="870480"/>
            </a:xfrm>
            <a:prstGeom prst="rect">
              <a:avLst/>
            </a:prstGeom>
            <a:ln w="0">
              <a:noFill/>
            </a:ln>
          </p:spPr>
        </p:pic>
        <p:sp>
          <p:nvSpPr>
            <p:cNvPr id="697"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B9280F8F-CCB0-49EE-8114-B2E9701DF82E}"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698"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699" name="Rectángulo 3"/>
          <p:cNvSpPr/>
          <p:nvPr/>
        </p:nvSpPr>
        <p:spPr>
          <a:xfrm>
            <a:off x="1770840" y="6840"/>
            <a:ext cx="603468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SOLICITUD DE INFORMACION</a:t>
            </a:r>
            <a:endParaRPr b="0" lang="es-MX" sz="3200" spc="-1" strike="noStrike">
              <a:latin typeface="Arial"/>
            </a:endParaRPr>
          </a:p>
        </p:txBody>
      </p:sp>
      <p:pic>
        <p:nvPicPr>
          <p:cNvPr id="700" name="Imagen 10" descr=""/>
          <p:cNvPicPr/>
          <p:nvPr/>
        </p:nvPicPr>
        <p:blipFill>
          <a:blip r:embed="rId2"/>
          <a:stretch/>
        </p:blipFill>
        <p:spPr>
          <a:xfrm>
            <a:off x="8133120" y="44640"/>
            <a:ext cx="975240" cy="840960"/>
          </a:xfrm>
          <a:prstGeom prst="rect">
            <a:avLst/>
          </a:prstGeom>
          <a:ln w="0">
            <a:noFill/>
          </a:ln>
        </p:spPr>
      </p:pic>
      <p:sp>
        <p:nvSpPr>
          <p:cNvPr id="701" name="CuadroTexto 13"/>
          <p:cNvSpPr/>
          <p:nvPr/>
        </p:nvSpPr>
        <p:spPr>
          <a:xfrm>
            <a:off x="4916520" y="5970960"/>
            <a:ext cx="417456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27, Apartado C, Fracc. XII CFF</a:t>
            </a:r>
            <a:endParaRPr b="0" lang="es-MX" sz="2800" spc="-1" strike="noStrike">
              <a:latin typeface="Arial"/>
            </a:endParaRPr>
          </a:p>
        </p:txBody>
      </p:sp>
    </p:spTree>
  </p:cSld>
  <p:transition spd="slow">
    <p:wipe dir="d"/>
  </p:transition>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2" name="Rectángulo 11"/>
          <p:cNvSpPr/>
          <p:nvPr/>
        </p:nvSpPr>
        <p:spPr>
          <a:xfrm rot="20026800">
            <a:off x="1191240" y="2760480"/>
            <a:ext cx="5397480" cy="1431720"/>
          </a:xfrm>
          <a:prstGeom prst="rect">
            <a:avLst/>
          </a:prstGeom>
          <a:noFill/>
          <a:ln w="0">
            <a:noFill/>
          </a:ln>
        </p:spPr>
        <p:style>
          <a:lnRef idx="0"/>
          <a:fillRef idx="0"/>
          <a:effectRef idx="0"/>
          <a:fontRef idx="minor"/>
        </p:style>
        <p:txBody>
          <a:bodyPr wrap="none" anchor="t">
            <a:spAutoFit/>
          </a:bodyPr>
          <a:p>
            <a:pPr algn="ctr">
              <a:lnSpc>
                <a:spcPct val="100000"/>
              </a:lnSpc>
            </a:pPr>
            <a:r>
              <a:rPr b="1" lang="es-ES" sz="8800" spc="49" strike="noStrike">
                <a:solidFill>
                  <a:srgbClr val="fefefd"/>
                </a:solidFill>
                <a:latin typeface="Calibri"/>
              </a:rPr>
              <a:t>Reformado</a:t>
            </a:r>
            <a:endParaRPr b="0" lang="es-MX" sz="8800" spc="-1" strike="noStrike">
              <a:latin typeface="Arial"/>
            </a:endParaRPr>
          </a:p>
        </p:txBody>
      </p:sp>
      <p:sp>
        <p:nvSpPr>
          <p:cNvPr id="703"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704" name="2 Marcador de contenido"/>
          <p:cNvSpPr/>
          <p:nvPr/>
        </p:nvSpPr>
        <p:spPr>
          <a:xfrm>
            <a:off x="323640" y="986040"/>
            <a:ext cx="8496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0000"/>
              </a:lnSpc>
              <a:spcBef>
                <a:spcPts val="479"/>
              </a:spcBef>
              <a:tabLst>
                <a:tab algn="l" pos="0"/>
              </a:tabLst>
            </a:pPr>
            <a:r>
              <a:rPr b="0" lang="es-MX" sz="2400" spc="-1" strike="noStrike">
                <a:solidFill>
                  <a:srgbClr val="000000"/>
                </a:solidFill>
                <a:latin typeface="Comic Sans MS"/>
              </a:rPr>
              <a:t>XIII. </a:t>
            </a:r>
            <a:r>
              <a:rPr b="1" lang="es-MX" sz="2400" spc="-1" strike="noStrike" u="sng">
                <a:solidFill>
                  <a:srgbClr val="000000"/>
                </a:solidFill>
                <a:uFillTx/>
                <a:latin typeface="Comic Sans MS"/>
              </a:rPr>
              <a:t>Cancelar el Registro Federal de Contribuyentes </a:t>
            </a:r>
            <a:r>
              <a:rPr b="0" lang="es-MX" sz="2400" spc="-1" strike="noStrike">
                <a:solidFill>
                  <a:srgbClr val="000000"/>
                </a:solidFill>
                <a:latin typeface="Comic Sans MS"/>
              </a:rPr>
              <a:t>cuando, con base en la información que obre en sus sistemas o aquella proporcionada por otras Autoridades o por Terceros, se acredite que los Contribuyentes </a:t>
            </a:r>
            <a:r>
              <a:rPr b="1" i="1" lang="es-MX" sz="2400" spc="-1" strike="noStrike">
                <a:solidFill>
                  <a:srgbClr val="ff0000"/>
                </a:solidFill>
                <a:latin typeface="Comic Sans MS"/>
              </a:rPr>
              <a:t>durante los Cinco Ejercicios Fiscales inmediatos anteriores </a:t>
            </a:r>
            <a:r>
              <a:rPr b="0" lang="es-MX" sz="2400" spc="-1" strike="noStrike">
                <a:solidFill>
                  <a:srgbClr val="000000"/>
                </a:solidFill>
                <a:latin typeface="Comic Sans MS"/>
              </a:rPr>
              <a:t>y sin estar obligado a hacerlo  No han presentado declaraciones, No han sido informados en las Declaraciones presentadas por terceros, No han emitido ni recibido Comprobantes Fiscales, No han presentado avisos ante el RFC y No cuenten con Créditos Fiscales, en los términos que establezca el SAT, mediante Reglas de Carácter General, así mismo procederá la cancelación por Defunción de las Personas Físicas. </a:t>
            </a:r>
            <a:endParaRPr b="0" lang="es-MX" sz="2400" spc="-1" strike="noStrike">
              <a:latin typeface="Arial"/>
            </a:endParaRPr>
          </a:p>
          <a:p>
            <a:pPr algn="just">
              <a:lnSpc>
                <a:spcPct val="100000"/>
              </a:lnSpc>
              <a:spcBef>
                <a:spcPts val="479"/>
              </a:spcBef>
              <a:tabLst>
                <a:tab algn="l" pos="0"/>
              </a:tabLst>
            </a:pPr>
            <a:endParaRPr b="0" lang="es-MX" sz="2400" spc="-1" strike="noStrike">
              <a:latin typeface="Arial"/>
            </a:endParaRPr>
          </a:p>
        </p:txBody>
      </p:sp>
      <p:sp>
        <p:nvSpPr>
          <p:cNvPr id="705"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706" name="Grupo 14"/>
          <p:cNvGrpSpPr/>
          <p:nvPr/>
        </p:nvGrpSpPr>
        <p:grpSpPr>
          <a:xfrm>
            <a:off x="-496080" y="-27360"/>
            <a:ext cx="2403360" cy="870480"/>
            <a:chOff x="-496080" y="-27360"/>
            <a:chExt cx="2403360" cy="870480"/>
          </a:xfrm>
        </p:grpSpPr>
        <p:pic>
          <p:nvPicPr>
            <p:cNvPr id="707" name="5 Imagen" descr=""/>
            <p:cNvPicPr/>
            <p:nvPr/>
          </p:nvPicPr>
          <p:blipFill>
            <a:blip r:embed="rId1"/>
            <a:stretch/>
          </p:blipFill>
          <p:spPr>
            <a:xfrm>
              <a:off x="-496080" y="-27360"/>
              <a:ext cx="2403360" cy="870480"/>
            </a:xfrm>
            <a:prstGeom prst="rect">
              <a:avLst/>
            </a:prstGeom>
            <a:ln w="0">
              <a:noFill/>
            </a:ln>
          </p:spPr>
        </p:pic>
        <p:sp>
          <p:nvSpPr>
            <p:cNvPr id="708"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0767295D-50D5-41F3-AAB4-0951A1365F8B}"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709"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710" name="Rectángulo 3"/>
          <p:cNvSpPr/>
          <p:nvPr/>
        </p:nvSpPr>
        <p:spPr>
          <a:xfrm>
            <a:off x="911880" y="6840"/>
            <a:ext cx="775224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FACULTADES DE LA AUTORIDAD “RFC”</a:t>
            </a:r>
            <a:endParaRPr b="0" lang="es-MX" sz="3200" spc="-1" strike="noStrike">
              <a:latin typeface="Arial"/>
            </a:endParaRPr>
          </a:p>
        </p:txBody>
      </p:sp>
      <p:pic>
        <p:nvPicPr>
          <p:cNvPr id="711" name="Imagen 10" descr=""/>
          <p:cNvPicPr/>
          <p:nvPr/>
        </p:nvPicPr>
        <p:blipFill>
          <a:blip r:embed="rId2"/>
          <a:stretch/>
        </p:blipFill>
        <p:spPr>
          <a:xfrm>
            <a:off x="8133120" y="44640"/>
            <a:ext cx="975240" cy="840960"/>
          </a:xfrm>
          <a:prstGeom prst="rect">
            <a:avLst/>
          </a:prstGeom>
          <a:ln w="0">
            <a:noFill/>
          </a:ln>
        </p:spPr>
      </p:pic>
      <p:sp>
        <p:nvSpPr>
          <p:cNvPr id="712" name="CuadroTexto 13"/>
          <p:cNvSpPr/>
          <p:nvPr/>
        </p:nvSpPr>
        <p:spPr>
          <a:xfrm>
            <a:off x="4916520" y="5970960"/>
            <a:ext cx="417456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27, Apartado C, Fracc. XIII CFF</a:t>
            </a:r>
            <a:endParaRPr b="0" lang="es-MX" sz="2800" spc="-1" strike="noStrike">
              <a:latin typeface="Arial"/>
            </a:endParaRPr>
          </a:p>
        </p:txBody>
      </p:sp>
    </p:spTree>
  </p:cSld>
  <p:transition spd="slow">
    <p:wipe dir="d"/>
  </p:transition>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3" name="Rectángulo 11"/>
          <p:cNvSpPr/>
          <p:nvPr/>
        </p:nvSpPr>
        <p:spPr>
          <a:xfrm rot="19731000">
            <a:off x="2120400" y="3223080"/>
            <a:ext cx="3402000" cy="1309680"/>
          </a:xfrm>
          <a:prstGeom prst="rect">
            <a:avLst/>
          </a:prstGeom>
          <a:noFill/>
          <a:ln w="0">
            <a:noFill/>
          </a:ln>
        </p:spPr>
        <p:style>
          <a:lnRef idx="0"/>
          <a:fillRef idx="0"/>
          <a:effectRef idx="0"/>
          <a:fontRef idx="minor"/>
        </p:style>
        <p:txBody>
          <a:bodyPr wrap="none" anchor="t">
            <a:spAutoFit/>
          </a:bodyPr>
          <a:p>
            <a:pPr algn="ctr">
              <a:lnSpc>
                <a:spcPct val="100000"/>
              </a:lnSpc>
            </a:pPr>
            <a:r>
              <a:rPr b="1" lang="es-ES" sz="8000" spc="49" strike="noStrike">
                <a:solidFill>
                  <a:srgbClr val="fefefd"/>
                </a:solidFill>
                <a:latin typeface="Calibri"/>
              </a:rPr>
              <a:t>Adición</a:t>
            </a:r>
            <a:endParaRPr b="0" lang="es-MX" sz="8000" spc="-1" strike="noStrike">
              <a:latin typeface="Arial"/>
            </a:endParaRPr>
          </a:p>
        </p:txBody>
      </p:sp>
      <p:sp>
        <p:nvSpPr>
          <p:cNvPr id="714"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715" name="2 Marcador de contenido"/>
          <p:cNvSpPr/>
          <p:nvPr/>
        </p:nvSpPr>
        <p:spPr>
          <a:xfrm>
            <a:off x="301680" y="890280"/>
            <a:ext cx="8568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0000"/>
              </a:lnSpc>
              <a:spcBef>
                <a:spcPts val="479"/>
              </a:spcBef>
              <a:tabLst>
                <a:tab algn="l" pos="0"/>
              </a:tabLst>
            </a:pPr>
            <a:r>
              <a:rPr b="0" lang="es-MX" sz="2400" spc="-1" strike="noStrike">
                <a:solidFill>
                  <a:srgbClr val="000000"/>
                </a:solidFill>
                <a:latin typeface="Comic Sans MS"/>
              </a:rPr>
              <a:t>XIV. </a:t>
            </a:r>
            <a:r>
              <a:rPr b="1" lang="es-MX" sz="2400" spc="-1" strike="noStrike" u="sng">
                <a:solidFill>
                  <a:srgbClr val="000000"/>
                </a:solidFill>
                <a:uFillTx/>
                <a:latin typeface="Comic Sans MS"/>
              </a:rPr>
              <a:t>Negar la Inscripción de Personas Morales en el RFC</a:t>
            </a:r>
            <a:r>
              <a:rPr b="0" lang="es-MX" sz="2400" spc="-1" strike="noStrike">
                <a:solidFill>
                  <a:srgbClr val="000000"/>
                </a:solidFill>
                <a:latin typeface="Comic Sans MS"/>
              </a:rPr>
              <a:t>, cuando detecte que su </a:t>
            </a:r>
            <a:r>
              <a:rPr b="1" i="1" lang="es-MX" sz="2400" spc="-1" strike="noStrike">
                <a:solidFill>
                  <a:srgbClr val="000000"/>
                </a:solidFill>
                <a:latin typeface="Comic Sans MS"/>
              </a:rPr>
              <a:t>Representante Legal</a:t>
            </a:r>
            <a:r>
              <a:rPr b="0" lang="es-MX" sz="2400" spc="-1" strike="noStrike">
                <a:solidFill>
                  <a:srgbClr val="000000"/>
                </a:solidFill>
                <a:latin typeface="Comic Sans MS"/>
              </a:rPr>
              <a:t> conforme al artículo 19 primer párrafo de este Código, </a:t>
            </a:r>
            <a:r>
              <a:rPr b="0" i="1" lang="es-MX" sz="2400" spc="-1" strike="noStrike" u="sng">
                <a:solidFill>
                  <a:srgbClr val="000000"/>
                </a:solidFill>
                <a:uFillTx/>
                <a:latin typeface="Comic Sans MS"/>
              </a:rPr>
              <a:t>algún Socio o Accionista o cualquier persona que forme parte de su Estructura Orgánica, conforme a sus Estatutos o</a:t>
            </a:r>
            <a:r>
              <a:rPr b="0" lang="es-MX" sz="2400" spc="-1" strike="noStrike">
                <a:solidFill>
                  <a:srgbClr val="000000"/>
                </a:solidFill>
                <a:latin typeface="Comic Sans MS"/>
              </a:rPr>
              <a:t> Legislación bajo la cual se constituyeron, </a:t>
            </a:r>
            <a:r>
              <a:rPr b="1" i="1" lang="es-MX" sz="2400" spc="-1" strike="noStrike">
                <a:solidFill>
                  <a:srgbClr val="000000"/>
                </a:solidFill>
                <a:latin typeface="Comic Sans MS"/>
              </a:rPr>
              <a:t>se ubique en alguno de los supuestos establecidos en los artículos 17-H X, XII y XII o XIII, o 69 décimo segundo párrafo, fracciones I a IV y IX de este Código y que No hayan corregido su Situación Fiscal</a:t>
            </a:r>
            <a:r>
              <a:rPr b="0" lang="es-MX" sz="2400" spc="-1" strike="noStrike">
                <a:solidFill>
                  <a:srgbClr val="000000"/>
                </a:solidFill>
                <a:latin typeface="Comic Sans MS"/>
              </a:rPr>
              <a:t>, o bien, que dicho Representante, Socio, Accionista o persona que forme parte de otra Persona Moral que se encuentre en alguno de los supuestos antes referidos y </a:t>
            </a:r>
            <a:r>
              <a:rPr b="1" i="1" lang="es-MX" sz="2400" spc="-1" strike="noStrike">
                <a:solidFill>
                  <a:srgbClr val="000000"/>
                </a:solidFill>
                <a:latin typeface="Comic Sans MS"/>
              </a:rPr>
              <a:t>No haya corregido su Situación fiscal. Requisitos en RCG </a:t>
            </a:r>
            <a:endParaRPr b="0" lang="es-MX" sz="2400" spc="-1" strike="noStrike">
              <a:latin typeface="Arial"/>
            </a:endParaRPr>
          </a:p>
          <a:p>
            <a:pPr algn="just">
              <a:lnSpc>
                <a:spcPct val="107000"/>
              </a:lnSpc>
              <a:spcBef>
                <a:spcPts val="360"/>
              </a:spcBef>
              <a:spcAft>
                <a:spcPts val="799"/>
              </a:spcAft>
              <a:tabLst>
                <a:tab algn="l" pos="0"/>
              </a:tabLst>
            </a:pPr>
            <a:endParaRPr b="0" lang="es-MX" sz="1800" spc="-1" strike="noStrike">
              <a:latin typeface="Arial"/>
            </a:endParaRPr>
          </a:p>
        </p:txBody>
      </p:sp>
      <p:sp>
        <p:nvSpPr>
          <p:cNvPr id="716"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717" name="Grupo 14"/>
          <p:cNvGrpSpPr/>
          <p:nvPr/>
        </p:nvGrpSpPr>
        <p:grpSpPr>
          <a:xfrm>
            <a:off x="-496080" y="-27360"/>
            <a:ext cx="2403360" cy="870480"/>
            <a:chOff x="-496080" y="-27360"/>
            <a:chExt cx="2403360" cy="870480"/>
          </a:xfrm>
        </p:grpSpPr>
        <p:pic>
          <p:nvPicPr>
            <p:cNvPr id="718" name="5 Imagen" descr=""/>
            <p:cNvPicPr/>
            <p:nvPr/>
          </p:nvPicPr>
          <p:blipFill>
            <a:blip r:embed="rId1"/>
            <a:stretch/>
          </p:blipFill>
          <p:spPr>
            <a:xfrm>
              <a:off x="-496080" y="-27360"/>
              <a:ext cx="2403360" cy="870480"/>
            </a:xfrm>
            <a:prstGeom prst="rect">
              <a:avLst/>
            </a:prstGeom>
            <a:ln w="0">
              <a:noFill/>
            </a:ln>
          </p:spPr>
        </p:pic>
        <p:sp>
          <p:nvSpPr>
            <p:cNvPr id="719"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C2D198DC-C30C-45EA-9876-9414EB63C7EC}"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720"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721" name="Rectángulo 3"/>
          <p:cNvSpPr/>
          <p:nvPr/>
        </p:nvSpPr>
        <p:spPr>
          <a:xfrm>
            <a:off x="911880" y="6840"/>
            <a:ext cx="775224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FACULTADES DE LA AUTORIDAD “RFC”</a:t>
            </a:r>
            <a:endParaRPr b="0" lang="es-MX" sz="3200" spc="-1" strike="noStrike">
              <a:latin typeface="Arial"/>
            </a:endParaRPr>
          </a:p>
        </p:txBody>
      </p:sp>
      <p:pic>
        <p:nvPicPr>
          <p:cNvPr id="722" name="Imagen 10" descr=""/>
          <p:cNvPicPr/>
          <p:nvPr/>
        </p:nvPicPr>
        <p:blipFill>
          <a:blip r:embed="rId2"/>
          <a:stretch/>
        </p:blipFill>
        <p:spPr>
          <a:xfrm>
            <a:off x="8133120" y="44640"/>
            <a:ext cx="975240" cy="840960"/>
          </a:xfrm>
          <a:prstGeom prst="rect">
            <a:avLst/>
          </a:prstGeom>
          <a:ln w="0">
            <a:noFill/>
          </a:ln>
        </p:spPr>
      </p:pic>
      <p:sp>
        <p:nvSpPr>
          <p:cNvPr id="723" name="CuadroTexto 18"/>
          <p:cNvSpPr/>
          <p:nvPr/>
        </p:nvSpPr>
        <p:spPr>
          <a:xfrm>
            <a:off x="4916520" y="5970960"/>
            <a:ext cx="417456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27, Apartado C, Fracc. XIV CFF</a:t>
            </a:r>
            <a:endParaRPr b="0" lang="es-MX" sz="2800" spc="-1" strike="noStrike">
              <a:latin typeface="Arial"/>
            </a:endParaRPr>
          </a:p>
        </p:txBody>
      </p:sp>
    </p:spTree>
  </p:cSld>
  <p:transition spd="slow">
    <p:wipe dir="d"/>
  </p:transition>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4" name="Rectángulo 13"/>
          <p:cNvSpPr/>
          <p:nvPr/>
        </p:nvSpPr>
        <p:spPr>
          <a:xfrm rot="20146200">
            <a:off x="2968560" y="1335240"/>
            <a:ext cx="2367000" cy="914040"/>
          </a:xfrm>
          <a:prstGeom prst="rect">
            <a:avLst/>
          </a:prstGeom>
          <a:noFill/>
          <a:ln w="0">
            <a:noFill/>
          </a:ln>
        </p:spPr>
        <p:style>
          <a:lnRef idx="0"/>
          <a:fillRef idx="0"/>
          <a:effectRef idx="0"/>
          <a:fontRef idx="minor"/>
        </p:style>
        <p:txBody>
          <a:bodyPr wrap="none" anchor="t">
            <a:spAutoFit/>
          </a:bodyPr>
          <a:p>
            <a:pPr algn="ctr">
              <a:lnSpc>
                <a:spcPct val="100000"/>
              </a:lnSpc>
            </a:pPr>
            <a:r>
              <a:rPr b="1" lang="es-ES" sz="5400" spc="49" strike="noStrike">
                <a:solidFill>
                  <a:srgbClr val="fefefd"/>
                </a:solidFill>
                <a:latin typeface="Calibri"/>
              </a:rPr>
              <a:t>Adición</a:t>
            </a:r>
            <a:endParaRPr b="0" lang="es-MX" sz="5400" spc="-1" strike="noStrike">
              <a:latin typeface="Arial"/>
            </a:endParaRPr>
          </a:p>
        </p:txBody>
      </p:sp>
      <p:sp>
        <p:nvSpPr>
          <p:cNvPr id="725"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726" name="2 Marcador de contenido"/>
          <p:cNvSpPr/>
          <p:nvPr/>
        </p:nvSpPr>
        <p:spPr>
          <a:xfrm>
            <a:off x="323640" y="986040"/>
            <a:ext cx="8568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0000"/>
              </a:lnSpc>
              <a:spcBef>
                <a:spcPts val="479"/>
              </a:spcBef>
              <a:tabLst>
                <a:tab algn="l" pos="0"/>
              </a:tabLst>
            </a:pPr>
            <a:r>
              <a:rPr b="0" lang="es-MX" sz="2400" spc="-1" strike="noStrike">
                <a:solidFill>
                  <a:srgbClr val="000000"/>
                </a:solidFill>
                <a:latin typeface="Comic Sans MS"/>
              </a:rPr>
              <a:t>IX. </a:t>
            </a:r>
            <a:r>
              <a:rPr b="1" lang="es-MX" sz="2400" spc="-1" strike="noStrike">
                <a:solidFill>
                  <a:srgbClr val="000000"/>
                </a:solidFill>
                <a:latin typeface="Comic Sans MS"/>
              </a:rPr>
              <a:t>Amparar Operaciones </a:t>
            </a:r>
            <a:r>
              <a:rPr b="1" lang="es-MX" sz="2400" spc="-1" strike="noStrike" u="sng">
                <a:solidFill>
                  <a:srgbClr val="000000"/>
                </a:solidFill>
                <a:uFillTx/>
                <a:latin typeface="Comic Sans MS"/>
              </a:rPr>
              <a:t>Existentes, Verdaderas o Actos jurídicos Reales</a:t>
            </a:r>
            <a:r>
              <a:rPr b="0" lang="es-MX" sz="2400" spc="-1" strike="noStrike">
                <a:solidFill>
                  <a:srgbClr val="000000"/>
                </a:solidFill>
                <a:latin typeface="Comic Sans MS"/>
              </a:rPr>
              <a:t>, </a:t>
            </a:r>
            <a:r>
              <a:rPr b="1" i="1" lang="es-MX" sz="2400" spc="-1" strike="noStrike">
                <a:solidFill>
                  <a:srgbClr val="000000"/>
                </a:solidFill>
                <a:latin typeface="Comic Sans MS"/>
              </a:rPr>
              <a:t>los Comprobantes Fiscales que No cumplan con el Requisito </a:t>
            </a:r>
            <a:r>
              <a:rPr b="0" lang="es-MX" sz="2400" spc="-1" strike="noStrike">
                <a:solidFill>
                  <a:srgbClr val="000000"/>
                </a:solidFill>
                <a:latin typeface="Comic Sans MS"/>
              </a:rPr>
              <a:t>establecido en esta fracción </a:t>
            </a:r>
            <a:r>
              <a:rPr b="1" lang="es-MX" sz="2400" spc="-1" strike="noStrike" u="sng">
                <a:solidFill>
                  <a:srgbClr val="000000"/>
                </a:solidFill>
                <a:uFillTx/>
                <a:latin typeface="Comic Sans MS"/>
              </a:rPr>
              <a:t>se considerarán “Falsos” para los efectos de este Código. </a:t>
            </a:r>
            <a:endParaRPr b="0" lang="es-MX" sz="24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79"/>
              </a:spcBef>
              <a:tabLst>
                <a:tab algn="l" pos="0"/>
              </a:tabLst>
            </a:pPr>
            <a:r>
              <a:rPr b="0" lang="es-MX" sz="2400" spc="-1" strike="noStrike" u="sng">
                <a:solidFill>
                  <a:srgbClr val="000000"/>
                </a:solidFill>
                <a:uFillTx/>
                <a:latin typeface="Comic Sans MS"/>
              </a:rPr>
              <a:t>X….</a:t>
            </a:r>
            <a:endParaRPr b="0" lang="es-MX" sz="24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Los CFDI´S se podrán </a:t>
            </a:r>
            <a:r>
              <a:rPr b="1" lang="es-MX" sz="2400" spc="-1" strike="noStrike">
                <a:solidFill>
                  <a:srgbClr val="000000"/>
                </a:solidFill>
                <a:latin typeface="Comic Sans MS"/>
              </a:rPr>
              <a:t>Cancelar </a:t>
            </a:r>
            <a:r>
              <a:rPr b="0" lang="es-MX" sz="2400" spc="-1" strike="noStrike">
                <a:solidFill>
                  <a:srgbClr val="000000"/>
                </a:solidFill>
                <a:latin typeface="Comic Sans MS"/>
              </a:rPr>
              <a:t>a más tardar en el </a:t>
            </a:r>
            <a:r>
              <a:rPr b="1" lang="es-MX" sz="2400" spc="-1" strike="noStrike">
                <a:solidFill>
                  <a:srgbClr val="000000"/>
                </a:solidFill>
                <a:latin typeface="Comic Sans MS"/>
              </a:rPr>
              <a:t>mes</a:t>
            </a:r>
            <a:r>
              <a:rPr b="0" lang="es-MX" sz="2400" spc="-1" strike="noStrike">
                <a:solidFill>
                  <a:srgbClr val="000000"/>
                </a:solidFill>
                <a:latin typeface="Comic Sans MS"/>
              </a:rPr>
              <a:t> en el cual se deba </a:t>
            </a:r>
            <a:r>
              <a:rPr b="1" lang="es-MX" sz="2400" spc="-1" strike="noStrike">
                <a:solidFill>
                  <a:srgbClr val="000000"/>
                </a:solidFill>
                <a:latin typeface="Comic Sans MS"/>
              </a:rPr>
              <a:t>presentar la Declaración Anual </a:t>
            </a:r>
            <a:r>
              <a:rPr b="0" lang="es-MX" sz="2400" spc="-1" strike="noStrike">
                <a:solidFill>
                  <a:srgbClr val="000000"/>
                </a:solidFill>
                <a:latin typeface="Comic Sans MS"/>
              </a:rPr>
              <a:t>del ISR correspondiente al Ejercicio en el cual se expidió el referido Comprobante y siempre que la persona a favor de quién se expidan acepte su cancelación.</a:t>
            </a:r>
            <a:endParaRPr b="0" lang="es-MX" sz="2400" spc="-1" strike="noStrike">
              <a:latin typeface="Arial"/>
            </a:endParaRPr>
          </a:p>
          <a:p>
            <a:pPr algn="just">
              <a:lnSpc>
                <a:spcPct val="107000"/>
              </a:lnSpc>
              <a:spcBef>
                <a:spcPts val="360"/>
              </a:spcBef>
              <a:spcAft>
                <a:spcPts val="799"/>
              </a:spcAft>
              <a:tabLst>
                <a:tab algn="l" pos="0"/>
              </a:tabLst>
            </a:pPr>
            <a:endParaRPr b="0" lang="es-MX" sz="1800" spc="-1" strike="noStrike">
              <a:latin typeface="Arial"/>
            </a:endParaRPr>
          </a:p>
        </p:txBody>
      </p:sp>
      <p:sp>
        <p:nvSpPr>
          <p:cNvPr id="727"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728" name="Grupo 14"/>
          <p:cNvGrpSpPr/>
          <p:nvPr/>
        </p:nvGrpSpPr>
        <p:grpSpPr>
          <a:xfrm>
            <a:off x="-496080" y="-27360"/>
            <a:ext cx="2403360" cy="870480"/>
            <a:chOff x="-496080" y="-27360"/>
            <a:chExt cx="2403360" cy="870480"/>
          </a:xfrm>
        </p:grpSpPr>
        <p:pic>
          <p:nvPicPr>
            <p:cNvPr id="729" name="5 Imagen" descr=""/>
            <p:cNvPicPr/>
            <p:nvPr/>
          </p:nvPicPr>
          <p:blipFill>
            <a:blip r:embed="rId1"/>
            <a:stretch/>
          </p:blipFill>
          <p:spPr>
            <a:xfrm>
              <a:off x="-496080" y="-27360"/>
              <a:ext cx="2403360" cy="870480"/>
            </a:xfrm>
            <a:prstGeom prst="rect">
              <a:avLst/>
            </a:prstGeom>
            <a:ln w="0">
              <a:noFill/>
            </a:ln>
          </p:spPr>
        </p:pic>
        <p:sp>
          <p:nvSpPr>
            <p:cNvPr id="730"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FC6EA965-6CD0-49BA-B667-AEBC30E8B860}"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731"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732" name="Rectángulo 3"/>
          <p:cNvSpPr/>
          <p:nvPr/>
        </p:nvSpPr>
        <p:spPr>
          <a:xfrm>
            <a:off x="858240" y="6840"/>
            <a:ext cx="785916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REQUISITOS DE LOS COMPROBANTES</a:t>
            </a:r>
            <a:endParaRPr b="0" lang="es-MX" sz="3200" spc="-1" strike="noStrike">
              <a:latin typeface="Arial"/>
            </a:endParaRPr>
          </a:p>
        </p:txBody>
      </p:sp>
      <p:pic>
        <p:nvPicPr>
          <p:cNvPr id="733" name="Imagen 10" descr=""/>
          <p:cNvPicPr/>
          <p:nvPr/>
        </p:nvPicPr>
        <p:blipFill>
          <a:blip r:embed="rId2"/>
          <a:stretch/>
        </p:blipFill>
        <p:spPr>
          <a:xfrm>
            <a:off x="8133120" y="44640"/>
            <a:ext cx="975240" cy="840960"/>
          </a:xfrm>
          <a:prstGeom prst="rect">
            <a:avLst/>
          </a:prstGeom>
          <a:ln w="0">
            <a:noFill/>
          </a:ln>
        </p:spPr>
      </p:pic>
      <p:sp>
        <p:nvSpPr>
          <p:cNvPr id="734" name="Título 1"/>
          <p:cNvSpPr/>
          <p:nvPr/>
        </p:nvSpPr>
        <p:spPr>
          <a:xfrm>
            <a:off x="7164360" y="6032520"/>
            <a:ext cx="17280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29-A CFF</a:t>
            </a:r>
            <a:endParaRPr b="0" lang="es-MX" sz="2800" spc="-1" strike="noStrike">
              <a:latin typeface="Arial"/>
            </a:endParaRPr>
          </a:p>
        </p:txBody>
      </p:sp>
    </p:spTree>
  </p:cSld>
  <p:transition spd="slow">
    <p:wipe dir="d"/>
  </p:transition>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5" name="Rectángulo 13"/>
          <p:cNvSpPr/>
          <p:nvPr/>
        </p:nvSpPr>
        <p:spPr>
          <a:xfrm rot="20667600">
            <a:off x="2928240" y="4581360"/>
            <a:ext cx="2367000" cy="914040"/>
          </a:xfrm>
          <a:prstGeom prst="rect">
            <a:avLst/>
          </a:prstGeom>
          <a:noFill/>
          <a:ln w="0">
            <a:noFill/>
          </a:ln>
        </p:spPr>
        <p:style>
          <a:lnRef idx="0"/>
          <a:fillRef idx="0"/>
          <a:effectRef idx="0"/>
          <a:fontRef idx="minor"/>
        </p:style>
        <p:txBody>
          <a:bodyPr wrap="none" anchor="t">
            <a:spAutoFit/>
          </a:bodyPr>
          <a:p>
            <a:pPr algn="ctr">
              <a:lnSpc>
                <a:spcPct val="100000"/>
              </a:lnSpc>
            </a:pPr>
            <a:r>
              <a:rPr b="1" lang="es-ES" sz="5400" spc="49" strike="noStrike">
                <a:solidFill>
                  <a:srgbClr val="fefefd"/>
                </a:solidFill>
                <a:latin typeface="Calibri"/>
              </a:rPr>
              <a:t>Adición</a:t>
            </a:r>
            <a:endParaRPr b="0" lang="es-MX" sz="5400" spc="-1" strike="noStrike">
              <a:latin typeface="Arial"/>
            </a:endParaRPr>
          </a:p>
        </p:txBody>
      </p:sp>
      <p:sp>
        <p:nvSpPr>
          <p:cNvPr id="736" name="Rectángulo 11"/>
          <p:cNvSpPr/>
          <p:nvPr/>
        </p:nvSpPr>
        <p:spPr>
          <a:xfrm rot="20001600">
            <a:off x="2636280" y="1514520"/>
            <a:ext cx="2367000" cy="914040"/>
          </a:xfrm>
          <a:prstGeom prst="rect">
            <a:avLst/>
          </a:prstGeom>
          <a:noFill/>
          <a:ln w="0">
            <a:noFill/>
          </a:ln>
        </p:spPr>
        <p:style>
          <a:lnRef idx="0"/>
          <a:fillRef idx="0"/>
          <a:effectRef idx="0"/>
          <a:fontRef idx="minor"/>
        </p:style>
        <p:txBody>
          <a:bodyPr wrap="none" anchor="t">
            <a:spAutoFit/>
          </a:bodyPr>
          <a:p>
            <a:pPr algn="ctr">
              <a:lnSpc>
                <a:spcPct val="100000"/>
              </a:lnSpc>
            </a:pPr>
            <a:r>
              <a:rPr b="1" lang="es-ES" sz="5400" spc="49" strike="noStrike">
                <a:solidFill>
                  <a:srgbClr val="fefefd"/>
                </a:solidFill>
                <a:latin typeface="Calibri"/>
              </a:rPr>
              <a:t>Adición</a:t>
            </a:r>
            <a:endParaRPr b="0" lang="es-MX" sz="5400" spc="-1" strike="noStrike">
              <a:latin typeface="Arial"/>
            </a:endParaRPr>
          </a:p>
        </p:txBody>
      </p:sp>
      <p:sp>
        <p:nvSpPr>
          <p:cNvPr id="737"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738" name="2 Marcador de contenido"/>
          <p:cNvSpPr/>
          <p:nvPr/>
        </p:nvSpPr>
        <p:spPr>
          <a:xfrm>
            <a:off x="323640" y="918360"/>
            <a:ext cx="8568720" cy="5394960"/>
          </a:xfrm>
          <a:prstGeom prst="rect">
            <a:avLst/>
          </a:prstGeom>
          <a:noFill/>
          <a:ln w="0">
            <a:noFill/>
          </a:ln>
        </p:spPr>
        <p:style>
          <a:lnRef idx="0"/>
          <a:fillRef idx="0"/>
          <a:effectRef idx="0"/>
          <a:fontRef idx="minor"/>
        </p:style>
        <p:txBody>
          <a:bodyPr lIns="90000" rIns="90000" tIns="45000" bIns="45000" anchor="t">
            <a:normAutofit fontScale="88000"/>
          </a:bodyPr>
          <a:p>
            <a:pPr algn="just">
              <a:lnSpc>
                <a:spcPct val="107000"/>
              </a:lnSpc>
              <a:spcBef>
                <a:spcPts val="479"/>
              </a:spcBef>
              <a:spcAft>
                <a:spcPts val="799"/>
              </a:spcAft>
              <a:tabLst>
                <a:tab algn="l" pos="0"/>
              </a:tabLst>
            </a:pPr>
            <a:r>
              <a:rPr b="1" lang="es-MX" sz="2400" spc="-1" strike="noStrike" u="sng">
                <a:solidFill>
                  <a:srgbClr val="000000"/>
                </a:solidFill>
                <a:uFillTx/>
                <a:latin typeface="Comic Sans MS"/>
              </a:rPr>
              <a:t>Cuando las Autoridades Fiscales </a:t>
            </a:r>
            <a:r>
              <a:rPr b="0" lang="es-MX" sz="2400" spc="-1" strike="noStrike">
                <a:solidFill>
                  <a:srgbClr val="000000"/>
                </a:solidFill>
                <a:latin typeface="Comic Sans MS"/>
              </a:rPr>
              <a:t>se encuentren ejerciendo cualquiera de las Facultades establecidas en este Código y </a:t>
            </a:r>
            <a:r>
              <a:rPr b="1" i="1" lang="es-MX" sz="2400" spc="-1" strike="noStrike">
                <a:solidFill>
                  <a:srgbClr val="000000"/>
                </a:solidFill>
                <a:latin typeface="Comic Sans MS"/>
              </a:rPr>
              <a:t>detecten el incumplimiento al requisito establecido en el artículo 29-A-IX de este Código</a:t>
            </a:r>
            <a:r>
              <a:rPr b="0" lang="es-MX" sz="2400" spc="-1" strike="noStrike">
                <a:solidFill>
                  <a:srgbClr val="000000"/>
                </a:solidFill>
                <a:latin typeface="Comic Sans MS"/>
              </a:rPr>
              <a:t>, “</a:t>
            </a:r>
            <a:r>
              <a:rPr b="1" lang="es-MX" sz="2400" spc="-1" strike="noStrike">
                <a:solidFill>
                  <a:srgbClr val="000000"/>
                </a:solidFill>
                <a:latin typeface="Comic Sans MS"/>
              </a:rPr>
              <a:t>podrán” determinar lo que corresponda conforme a la Facultad que estén ejerciendo,</a:t>
            </a:r>
            <a:r>
              <a:rPr b="0" lang="es-MX" sz="2400" spc="-1" strike="noStrike">
                <a:solidFill>
                  <a:srgbClr val="000000"/>
                </a:solidFill>
                <a:latin typeface="Comic Sans MS"/>
              </a:rPr>
              <a:t> </a:t>
            </a:r>
            <a:r>
              <a:rPr b="0" i="1" lang="es-MX" sz="2400" spc="-1" strike="noStrike">
                <a:solidFill>
                  <a:srgbClr val="000000"/>
                </a:solidFill>
                <a:latin typeface="Comic Sans MS"/>
              </a:rPr>
              <a:t>sin que se requiera “agotar” previamente el procedimiento a que se refiere el artículo 49 Bis, con relación al artículo 42-V g) ambos del presente Código</a:t>
            </a:r>
            <a:r>
              <a:rPr b="0" lang="es-MX" sz="2400" spc="-1" strike="noStrike">
                <a:solidFill>
                  <a:srgbClr val="000000"/>
                </a:solidFill>
                <a:latin typeface="Comic Sans MS"/>
              </a:rPr>
              <a:t>.</a:t>
            </a:r>
            <a:endParaRPr b="0" lang="es-MX" sz="2400" spc="-1" strike="noStrike">
              <a:latin typeface="Arial"/>
            </a:endParaRPr>
          </a:p>
          <a:p>
            <a:pPr algn="just">
              <a:lnSpc>
                <a:spcPct val="100000"/>
              </a:lnSpc>
              <a:spcBef>
                <a:spcPts val="261"/>
              </a:spcBef>
              <a:tabLst>
                <a:tab algn="l" pos="0"/>
              </a:tabLst>
            </a:pPr>
            <a:endParaRPr b="0" lang="es-MX" sz="13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Art. 42-V, g) </a:t>
            </a:r>
            <a:r>
              <a:rPr b="1" lang="es-MX" sz="2400" spc="-1" strike="noStrike">
                <a:solidFill>
                  <a:srgbClr val="000000"/>
                </a:solidFill>
                <a:latin typeface="Comic Sans MS"/>
              </a:rPr>
              <a:t>Facultades de comprobación del SAT:</a:t>
            </a:r>
            <a:endParaRPr b="0" lang="es-MX" sz="2400" spc="-1" strike="noStrike">
              <a:latin typeface="Arial"/>
            </a:endParaRPr>
          </a:p>
          <a:p>
            <a:pPr algn="just">
              <a:lnSpc>
                <a:spcPct val="100000"/>
              </a:lnSpc>
              <a:spcBef>
                <a:spcPts val="261"/>
              </a:spcBef>
              <a:tabLst>
                <a:tab algn="l" pos="0"/>
              </a:tabLst>
            </a:pPr>
            <a:endParaRPr b="0" lang="es-MX" sz="1300" spc="-1" strike="noStrike">
              <a:latin typeface="Arial"/>
            </a:endParaRPr>
          </a:p>
          <a:p>
            <a:pPr algn="just">
              <a:lnSpc>
                <a:spcPct val="100000"/>
              </a:lnSpc>
              <a:spcBef>
                <a:spcPts val="479"/>
              </a:spcBef>
              <a:tabLst>
                <a:tab algn="l" pos="0"/>
              </a:tabLst>
            </a:pPr>
            <a:r>
              <a:rPr b="0" lang="es-MX" sz="2400" spc="-1" strike="noStrike">
                <a:solidFill>
                  <a:srgbClr val="000000"/>
                </a:solidFill>
                <a:latin typeface="Comic Sans MS"/>
              </a:rPr>
              <a:t>Que los </a:t>
            </a:r>
            <a:r>
              <a:rPr b="1" lang="es-MX" sz="2400" spc="-1" strike="noStrike" u="sng">
                <a:solidFill>
                  <a:srgbClr val="000000"/>
                </a:solidFill>
                <a:uFillTx/>
                <a:latin typeface="Comic Sans MS"/>
              </a:rPr>
              <a:t>Comprobantes Fiscales amparen Operaciones Existentes, Verdaderas o Actos Jurídicos Reales</a:t>
            </a:r>
            <a:r>
              <a:rPr b="0" lang="es-MX" sz="2400" spc="-1" strike="noStrike">
                <a:solidFill>
                  <a:srgbClr val="000000"/>
                </a:solidFill>
                <a:latin typeface="Comic Sans MS"/>
              </a:rPr>
              <a:t>. Cuando la Autoridad “</a:t>
            </a:r>
            <a:r>
              <a:rPr b="1" lang="es-MX" sz="2400" spc="-1" strike="noStrike">
                <a:solidFill>
                  <a:srgbClr val="000000"/>
                </a:solidFill>
                <a:latin typeface="Comic Sans MS"/>
              </a:rPr>
              <a:t>presuma”</a:t>
            </a:r>
            <a:r>
              <a:rPr b="0" lang="es-MX" sz="2400" spc="-1" strike="noStrike">
                <a:solidFill>
                  <a:srgbClr val="000000"/>
                </a:solidFill>
                <a:latin typeface="Comic Sans MS"/>
              </a:rPr>
              <a:t> que dichos Comprobantes se emitieron SIN cumplir con el Requisito establecido en el artículo 29-A Fracción IX de este Código. </a:t>
            </a:r>
            <a:endParaRPr b="0" lang="es-MX" sz="2400" spc="-1" strike="noStrike">
              <a:latin typeface="Arial"/>
            </a:endParaRPr>
          </a:p>
        </p:txBody>
      </p:sp>
      <p:sp>
        <p:nvSpPr>
          <p:cNvPr id="739"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740" name="Grupo 14"/>
          <p:cNvGrpSpPr/>
          <p:nvPr/>
        </p:nvGrpSpPr>
        <p:grpSpPr>
          <a:xfrm>
            <a:off x="-496080" y="-27360"/>
            <a:ext cx="2403360" cy="870480"/>
            <a:chOff x="-496080" y="-27360"/>
            <a:chExt cx="2403360" cy="870480"/>
          </a:xfrm>
        </p:grpSpPr>
        <p:pic>
          <p:nvPicPr>
            <p:cNvPr id="741" name="5 Imagen" descr=""/>
            <p:cNvPicPr/>
            <p:nvPr/>
          </p:nvPicPr>
          <p:blipFill>
            <a:blip r:embed="rId1"/>
            <a:stretch/>
          </p:blipFill>
          <p:spPr>
            <a:xfrm>
              <a:off x="-496080" y="-27360"/>
              <a:ext cx="2403360" cy="870480"/>
            </a:xfrm>
            <a:prstGeom prst="rect">
              <a:avLst/>
            </a:prstGeom>
            <a:ln w="0">
              <a:noFill/>
            </a:ln>
          </p:spPr>
        </p:pic>
        <p:sp>
          <p:nvSpPr>
            <p:cNvPr id="742"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405F82CA-2614-47BA-84C9-3642BA1C0928}"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743"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744" name="Rectángulo 3"/>
          <p:cNvSpPr/>
          <p:nvPr/>
        </p:nvSpPr>
        <p:spPr>
          <a:xfrm>
            <a:off x="829080" y="6840"/>
            <a:ext cx="79171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INCUMPLIMIENTO DE LOS REQUISITOS</a:t>
            </a:r>
            <a:endParaRPr b="0" lang="es-MX" sz="3200" spc="-1" strike="noStrike">
              <a:latin typeface="Arial"/>
            </a:endParaRPr>
          </a:p>
        </p:txBody>
      </p:sp>
      <p:pic>
        <p:nvPicPr>
          <p:cNvPr id="745" name="Imagen 10" descr=""/>
          <p:cNvPicPr/>
          <p:nvPr/>
        </p:nvPicPr>
        <p:blipFill>
          <a:blip r:embed="rId2"/>
          <a:stretch/>
        </p:blipFill>
        <p:spPr>
          <a:xfrm>
            <a:off x="8133120" y="44640"/>
            <a:ext cx="975240" cy="840960"/>
          </a:xfrm>
          <a:prstGeom prst="rect">
            <a:avLst/>
          </a:prstGeom>
          <a:ln w="0">
            <a:noFill/>
          </a:ln>
        </p:spPr>
      </p:pic>
      <p:sp>
        <p:nvSpPr>
          <p:cNvPr id="746" name="Título 1"/>
          <p:cNvSpPr/>
          <p:nvPr/>
        </p:nvSpPr>
        <p:spPr>
          <a:xfrm>
            <a:off x="6804360" y="6032520"/>
            <a:ext cx="20880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29-A Bis CFF</a:t>
            </a:r>
            <a:endParaRPr b="0" lang="es-MX" sz="2800" spc="-1" strike="noStrike">
              <a:latin typeface="Arial"/>
            </a:endParaRPr>
          </a:p>
        </p:txBody>
      </p:sp>
    </p:spTree>
  </p:cSld>
  <p:transition spd="slow">
    <p:wipe dir="d"/>
  </p:transition>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7"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748" name="2 Marcador de contenido"/>
          <p:cNvSpPr/>
          <p:nvPr/>
        </p:nvSpPr>
        <p:spPr>
          <a:xfrm>
            <a:off x="287640" y="875520"/>
            <a:ext cx="8568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7000"/>
              </a:lnSpc>
              <a:spcBef>
                <a:spcPts val="439"/>
              </a:spcBef>
              <a:spcAft>
                <a:spcPts val="799"/>
              </a:spcAft>
              <a:tabLst>
                <a:tab algn="l" pos="0"/>
              </a:tabLst>
            </a:pPr>
            <a:r>
              <a:rPr b="0" lang="es-MX" sz="2200" spc="-1" strike="noStrike">
                <a:solidFill>
                  <a:srgbClr val="000000"/>
                </a:solidFill>
                <a:latin typeface="Comic Sans MS"/>
              </a:rPr>
              <a:t>Tratándose de las </a:t>
            </a:r>
            <a:r>
              <a:rPr b="1" lang="es-MX" sz="2200" spc="-1" strike="noStrike" u="sng">
                <a:solidFill>
                  <a:srgbClr val="000000"/>
                </a:solidFill>
                <a:uFillTx/>
                <a:latin typeface="Comic Sans MS"/>
              </a:rPr>
              <a:t>Visitas Domiciliarias y Verificación física de Bienes </a:t>
            </a:r>
            <a:r>
              <a:rPr b="0" lang="es-MX" sz="2200" spc="-1" strike="noStrike">
                <a:solidFill>
                  <a:srgbClr val="000000"/>
                </a:solidFill>
                <a:latin typeface="Comic Sans MS"/>
              </a:rPr>
              <a:t>durante el transporte a que se refieren las fracciones III (Contabilidad), V (CFDI) y VI (Bienes en Transporte) de este artículo, respectivamente, </a:t>
            </a:r>
            <a:r>
              <a:rPr b="1" lang="es-MX" sz="2200" spc="-1" strike="noStrike" u="sng">
                <a:solidFill>
                  <a:srgbClr val="000000"/>
                </a:solidFill>
                <a:uFillTx/>
                <a:latin typeface="Comic Sans MS"/>
              </a:rPr>
              <a:t>las Autoridades Fiscales podrán autorizar en la misma orden de visita o verificación,</a:t>
            </a:r>
            <a:r>
              <a:rPr b="0" lang="es-MX" sz="2200" spc="-1" strike="noStrike">
                <a:solidFill>
                  <a:srgbClr val="000000"/>
                </a:solidFill>
                <a:latin typeface="Comic Sans MS"/>
              </a:rPr>
              <a:t> </a:t>
            </a:r>
            <a:r>
              <a:rPr b="1" lang="es-MX" sz="2200" spc="-1" strike="noStrike" u="sng">
                <a:solidFill>
                  <a:srgbClr val="000000"/>
                </a:solidFill>
                <a:uFillTx/>
                <a:latin typeface="Comic Sans MS"/>
              </a:rPr>
              <a:t>el uso de herramientas tecnológicas para generar de manera indistinta Fotografías, Audios o Videos </a:t>
            </a:r>
            <a:r>
              <a:rPr b="0" lang="es-MX" sz="2200" spc="-1" strike="noStrike">
                <a:solidFill>
                  <a:srgbClr val="000000"/>
                </a:solidFill>
                <a:latin typeface="Comic Sans MS"/>
              </a:rPr>
              <a:t>en el desarrollo de las Diligencias que practiquen, </a:t>
            </a:r>
            <a:r>
              <a:rPr b="1" lang="es-MX" sz="2200" spc="-1" strike="noStrike" u="sng">
                <a:solidFill>
                  <a:srgbClr val="000000"/>
                </a:solidFill>
                <a:uFillTx/>
                <a:latin typeface="Comic Sans MS"/>
              </a:rPr>
              <a:t>cuya impresión, archivos electrónicos serán anexados a las Actas que levanten y servirán como “prueba”,</a:t>
            </a:r>
            <a:r>
              <a:rPr b="0" lang="es-MX" sz="2200" spc="-1" strike="noStrike">
                <a:solidFill>
                  <a:srgbClr val="000000"/>
                </a:solidFill>
                <a:latin typeface="Comic Sans MS"/>
              </a:rPr>
              <a:t> entre otras circunstancias</a:t>
            </a:r>
            <a:r>
              <a:rPr b="1" i="1" lang="es-MX" sz="2200" spc="-1" strike="noStrike" u="sng">
                <a:solidFill>
                  <a:srgbClr val="ff0000"/>
                </a:solidFill>
                <a:uFillTx/>
                <a:latin typeface="Comic Sans MS"/>
              </a:rPr>
              <a:t>, </a:t>
            </a:r>
            <a:r>
              <a:rPr b="1" i="1" lang="es-MX" sz="2200" spc="-1" strike="noStrike" u="sng">
                <a:solidFill>
                  <a:srgbClr val="000000"/>
                </a:solidFill>
                <a:uFillTx/>
                <a:latin typeface="Comic Sans MS"/>
              </a:rPr>
              <a:t>de las características del lugar y hora en que se desarrollaron, personas que participaron, de los hechos y omisiones que se conocieron así como de los bienes descubiertos al amparo de la orden respetiva</a:t>
            </a:r>
            <a:r>
              <a:rPr b="0" lang="es-MX" sz="2200" spc="-1" strike="noStrike">
                <a:solidFill>
                  <a:srgbClr val="000000"/>
                </a:solidFill>
                <a:latin typeface="Comic Sans MS"/>
              </a:rPr>
              <a:t>.  </a:t>
            </a:r>
            <a:endParaRPr b="0" lang="es-MX" sz="2200" spc="-1" strike="noStrike">
              <a:latin typeface="Arial"/>
            </a:endParaRPr>
          </a:p>
          <a:p>
            <a:pPr algn="just">
              <a:lnSpc>
                <a:spcPct val="107000"/>
              </a:lnSpc>
              <a:spcBef>
                <a:spcPts val="400"/>
              </a:spcBef>
              <a:spcAft>
                <a:spcPts val="799"/>
              </a:spcAft>
              <a:tabLst>
                <a:tab algn="l" pos="0"/>
              </a:tabLst>
            </a:pPr>
            <a:endParaRPr b="0" lang="es-MX" sz="2000" spc="-1" strike="noStrike">
              <a:latin typeface="Arial"/>
            </a:endParaRPr>
          </a:p>
        </p:txBody>
      </p:sp>
      <p:sp>
        <p:nvSpPr>
          <p:cNvPr id="749"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750" name="Grupo 14"/>
          <p:cNvGrpSpPr/>
          <p:nvPr/>
        </p:nvGrpSpPr>
        <p:grpSpPr>
          <a:xfrm>
            <a:off x="-496080" y="-27360"/>
            <a:ext cx="2403360" cy="870480"/>
            <a:chOff x="-496080" y="-27360"/>
            <a:chExt cx="2403360" cy="870480"/>
          </a:xfrm>
        </p:grpSpPr>
        <p:pic>
          <p:nvPicPr>
            <p:cNvPr id="751" name="5 Imagen" descr=""/>
            <p:cNvPicPr/>
            <p:nvPr/>
          </p:nvPicPr>
          <p:blipFill>
            <a:blip r:embed="rId1"/>
            <a:stretch/>
          </p:blipFill>
          <p:spPr>
            <a:xfrm>
              <a:off x="-496080" y="-27360"/>
              <a:ext cx="2403360" cy="870480"/>
            </a:xfrm>
            <a:prstGeom prst="rect">
              <a:avLst/>
            </a:prstGeom>
            <a:ln w="0">
              <a:noFill/>
            </a:ln>
          </p:spPr>
        </p:pic>
        <p:sp>
          <p:nvSpPr>
            <p:cNvPr id="752"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A34D74D7-B17E-4D2E-BDA4-E8A597E2C972}"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753"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754" name="Rectángulo 3"/>
          <p:cNvSpPr/>
          <p:nvPr/>
        </p:nvSpPr>
        <p:spPr>
          <a:xfrm>
            <a:off x="2531160" y="6840"/>
            <a:ext cx="451404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USO DE TECNOLOGIA</a:t>
            </a:r>
            <a:endParaRPr b="0" lang="es-MX" sz="3200" spc="-1" strike="noStrike">
              <a:latin typeface="Arial"/>
            </a:endParaRPr>
          </a:p>
        </p:txBody>
      </p:sp>
      <p:pic>
        <p:nvPicPr>
          <p:cNvPr id="755" name="Imagen 10" descr=""/>
          <p:cNvPicPr/>
          <p:nvPr/>
        </p:nvPicPr>
        <p:blipFill>
          <a:blip r:embed="rId2"/>
          <a:stretch/>
        </p:blipFill>
        <p:spPr>
          <a:xfrm>
            <a:off x="8133120" y="44640"/>
            <a:ext cx="975240" cy="840960"/>
          </a:xfrm>
          <a:prstGeom prst="rect">
            <a:avLst/>
          </a:prstGeom>
          <a:ln w="0">
            <a:noFill/>
          </a:ln>
        </p:spPr>
      </p:pic>
      <p:sp>
        <p:nvSpPr>
          <p:cNvPr id="756" name="Título 1"/>
          <p:cNvSpPr/>
          <p:nvPr/>
        </p:nvSpPr>
        <p:spPr>
          <a:xfrm>
            <a:off x="7197840" y="5976360"/>
            <a:ext cx="172800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42 CFF</a:t>
            </a:r>
            <a:endParaRPr b="0" lang="es-MX" sz="2800" spc="-1" strike="noStrike">
              <a:latin typeface="Arial"/>
            </a:endParaRPr>
          </a:p>
        </p:txBody>
      </p:sp>
    </p:spTree>
  </p:cSld>
  <p:transition spd="slow">
    <p:wipe dir="d"/>
  </p:transition>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7" name="Rectángulo 11"/>
          <p:cNvSpPr/>
          <p:nvPr/>
        </p:nvSpPr>
        <p:spPr>
          <a:xfrm rot="20175600">
            <a:off x="2427840" y="4444920"/>
            <a:ext cx="3404160" cy="914040"/>
          </a:xfrm>
          <a:prstGeom prst="rect">
            <a:avLst/>
          </a:prstGeom>
          <a:noFill/>
          <a:ln w="0">
            <a:noFill/>
          </a:ln>
        </p:spPr>
        <p:style>
          <a:lnRef idx="0"/>
          <a:fillRef idx="0"/>
          <a:effectRef idx="0"/>
          <a:fontRef idx="minor"/>
        </p:style>
        <p:txBody>
          <a:bodyPr wrap="none" anchor="t">
            <a:spAutoFit/>
          </a:bodyPr>
          <a:p>
            <a:pPr algn="ctr">
              <a:lnSpc>
                <a:spcPct val="100000"/>
              </a:lnSpc>
            </a:pPr>
            <a:r>
              <a:rPr b="1" lang="es-ES" sz="5400" spc="49" strike="noStrike">
                <a:solidFill>
                  <a:srgbClr val="fefefd"/>
                </a:solidFill>
                <a:latin typeface="Calibri"/>
              </a:rPr>
              <a:t>Reformado</a:t>
            </a:r>
            <a:endParaRPr b="0" lang="es-MX" sz="5400" spc="-1" strike="noStrike">
              <a:latin typeface="Arial"/>
            </a:endParaRPr>
          </a:p>
        </p:txBody>
      </p:sp>
      <p:sp>
        <p:nvSpPr>
          <p:cNvPr id="758"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759" name="2 Marcador de contenido"/>
          <p:cNvSpPr/>
          <p:nvPr/>
        </p:nvSpPr>
        <p:spPr>
          <a:xfrm>
            <a:off x="287640" y="843480"/>
            <a:ext cx="8568720" cy="539496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spcBef>
                <a:spcPts val="439"/>
              </a:spcBef>
              <a:tabLst>
                <a:tab algn="l" pos="0"/>
              </a:tabLst>
            </a:pPr>
            <a:r>
              <a:rPr b="0" lang="es-MX" sz="2200" spc="-1" strike="noStrike">
                <a:solidFill>
                  <a:srgbClr val="000000"/>
                </a:solidFill>
                <a:latin typeface="Comic Sans MS"/>
              </a:rPr>
              <a:t>Cuando las Autoridades Fiscales soliciten de los </a:t>
            </a:r>
            <a:r>
              <a:rPr b="1" lang="es-MX" sz="2200" spc="-1" strike="noStrike">
                <a:solidFill>
                  <a:srgbClr val="000000"/>
                </a:solidFill>
                <a:latin typeface="Comic Sans MS"/>
              </a:rPr>
              <a:t>Contribuyentes, Responsables Solidarios o terceros,</a:t>
            </a:r>
            <a:r>
              <a:rPr b="0" lang="es-MX" sz="2200" spc="-1" strike="noStrike">
                <a:solidFill>
                  <a:srgbClr val="000000"/>
                </a:solidFill>
                <a:latin typeface="Comic Sans MS"/>
              </a:rPr>
              <a:t> </a:t>
            </a:r>
            <a:r>
              <a:rPr b="1" lang="es-MX" sz="2200" spc="-1" strike="noStrike" u="sng">
                <a:solidFill>
                  <a:srgbClr val="000000"/>
                </a:solidFill>
                <a:uFillTx/>
                <a:latin typeface="Comic Sans MS"/>
              </a:rPr>
              <a:t>Informes, Datos o Documentos o pidan la presentación de la Contabilidad o parte de ella,</a:t>
            </a:r>
            <a:r>
              <a:rPr b="0" lang="es-MX" sz="2200" spc="-1" strike="noStrike">
                <a:solidFill>
                  <a:srgbClr val="000000"/>
                </a:solidFill>
                <a:latin typeface="Comic Sans MS"/>
              </a:rPr>
              <a:t> para el ejercicio de sus facultades de comprobación, fuera de una visita domiciliaria, se estará a lo siguiente:</a:t>
            </a:r>
            <a:endParaRPr b="0" lang="es-MX" sz="2200" spc="-1" strike="noStrike">
              <a:latin typeface="Arial"/>
            </a:endParaRPr>
          </a:p>
          <a:p>
            <a:pPr algn="just">
              <a:lnSpc>
                <a:spcPct val="100000"/>
              </a:lnSpc>
              <a:spcBef>
                <a:spcPts val="439"/>
              </a:spcBef>
              <a:tabLst>
                <a:tab algn="l" pos="0"/>
              </a:tabLst>
            </a:pPr>
            <a:r>
              <a:rPr b="0" lang="es-MX" sz="2200" spc="-1" strike="noStrike">
                <a:solidFill>
                  <a:srgbClr val="000000"/>
                </a:solidFill>
                <a:latin typeface="Comic Sans MS"/>
              </a:rPr>
              <a:t>[……]</a:t>
            </a:r>
            <a:endParaRPr b="0" lang="es-MX" sz="2200" spc="-1" strike="noStrike">
              <a:latin typeface="Arial"/>
            </a:endParaRPr>
          </a:p>
          <a:p>
            <a:pPr algn="just">
              <a:lnSpc>
                <a:spcPct val="100000"/>
              </a:lnSpc>
              <a:spcBef>
                <a:spcPts val="400"/>
              </a:spcBef>
              <a:tabLst>
                <a:tab algn="l" pos="0"/>
              </a:tabLst>
            </a:pPr>
            <a:r>
              <a:rPr b="0" lang="es-MX" sz="2000" spc="-1" strike="noStrike">
                <a:solidFill>
                  <a:srgbClr val="000000"/>
                </a:solidFill>
                <a:latin typeface="Comic Sans MS"/>
              </a:rPr>
              <a:t>Para los efectos de lo dispuesto en el presente artículo y en el artículo 42 primer párrafo de este Código, </a:t>
            </a:r>
            <a:r>
              <a:rPr b="1" lang="es-MX" sz="2000" spc="-1" strike="noStrike">
                <a:solidFill>
                  <a:srgbClr val="000000"/>
                </a:solidFill>
                <a:latin typeface="Comic Sans MS"/>
              </a:rPr>
              <a:t>cuando la Autoridad se encuentre ejerciendo sus Facultades de Comprobación</a:t>
            </a:r>
            <a:r>
              <a:rPr b="0" lang="es-MX" sz="2000" spc="-1" strike="noStrike">
                <a:solidFill>
                  <a:srgbClr val="000000"/>
                </a:solidFill>
                <a:latin typeface="Comic Sans MS"/>
              </a:rPr>
              <a:t>, </a:t>
            </a:r>
            <a:r>
              <a:rPr b="1" i="1" lang="es-MX" sz="2000" spc="-1" strike="noStrike">
                <a:solidFill>
                  <a:srgbClr val="000000"/>
                </a:solidFill>
                <a:latin typeface="Comic Sans MS"/>
              </a:rPr>
              <a:t>podrá requerir </a:t>
            </a:r>
            <a:r>
              <a:rPr b="1" i="1" lang="es-MX" sz="2000" spc="-1" strike="noStrike" u="sng">
                <a:solidFill>
                  <a:srgbClr val="000000"/>
                </a:solidFill>
                <a:uFillTx/>
                <a:latin typeface="Comic Sans MS"/>
              </a:rPr>
              <a:t>informes, datos, documentos, la Contabilidad o Parte de ella así como Información Económica y Financiera</a:t>
            </a:r>
            <a:r>
              <a:rPr b="1" i="1" lang="es-MX" sz="2000" spc="-1" strike="noStrike">
                <a:solidFill>
                  <a:srgbClr val="000000"/>
                </a:solidFill>
                <a:latin typeface="Comic Sans MS"/>
              </a:rPr>
              <a:t>, con el orden, metodología, y características que permitan relacionar las Operaciones, Actos o Actividades del contribuyente revisado</a:t>
            </a:r>
            <a:r>
              <a:rPr b="0" lang="es-MX" sz="2000" spc="-1" strike="noStrike">
                <a:solidFill>
                  <a:srgbClr val="000000"/>
                </a:solidFill>
                <a:latin typeface="Comic Sans MS"/>
              </a:rPr>
              <a:t>, además de la relativa a las Cuentas o Cuentas Bancarias a nombre del Contribuyente. </a:t>
            </a:r>
            <a:endParaRPr b="0" lang="es-MX" sz="2000" spc="-1" strike="noStrike">
              <a:latin typeface="Arial"/>
            </a:endParaRPr>
          </a:p>
          <a:p>
            <a:pPr algn="just">
              <a:lnSpc>
                <a:spcPct val="107000"/>
              </a:lnSpc>
              <a:spcBef>
                <a:spcPts val="400"/>
              </a:spcBef>
              <a:spcAft>
                <a:spcPts val="799"/>
              </a:spcAft>
              <a:tabLst>
                <a:tab algn="l" pos="0"/>
              </a:tabLst>
            </a:pPr>
            <a:endParaRPr b="0" lang="es-MX" sz="2000" spc="-1" strike="noStrike">
              <a:latin typeface="Arial"/>
            </a:endParaRPr>
          </a:p>
        </p:txBody>
      </p:sp>
      <p:sp>
        <p:nvSpPr>
          <p:cNvPr id="760"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761" name="Grupo 14"/>
          <p:cNvGrpSpPr/>
          <p:nvPr/>
        </p:nvGrpSpPr>
        <p:grpSpPr>
          <a:xfrm>
            <a:off x="-496080" y="-27360"/>
            <a:ext cx="2403360" cy="870480"/>
            <a:chOff x="-496080" y="-27360"/>
            <a:chExt cx="2403360" cy="870480"/>
          </a:xfrm>
        </p:grpSpPr>
        <p:pic>
          <p:nvPicPr>
            <p:cNvPr id="762" name="5 Imagen" descr=""/>
            <p:cNvPicPr/>
            <p:nvPr/>
          </p:nvPicPr>
          <p:blipFill>
            <a:blip r:embed="rId1"/>
            <a:stretch/>
          </p:blipFill>
          <p:spPr>
            <a:xfrm>
              <a:off x="-496080" y="-27360"/>
              <a:ext cx="2403360" cy="870480"/>
            </a:xfrm>
            <a:prstGeom prst="rect">
              <a:avLst/>
            </a:prstGeom>
            <a:ln w="0">
              <a:noFill/>
            </a:ln>
          </p:spPr>
        </p:pic>
        <p:sp>
          <p:nvSpPr>
            <p:cNvPr id="763"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22A00B07-0240-4AF5-8C72-C7056019E732}"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764"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765" name="Rectángulo 3"/>
          <p:cNvSpPr/>
          <p:nvPr/>
        </p:nvSpPr>
        <p:spPr>
          <a:xfrm>
            <a:off x="1770480" y="6840"/>
            <a:ext cx="603468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SOLICITUD DE INFORMACION</a:t>
            </a:r>
            <a:endParaRPr b="0" lang="es-MX" sz="3200" spc="-1" strike="noStrike">
              <a:latin typeface="Arial"/>
            </a:endParaRPr>
          </a:p>
        </p:txBody>
      </p:sp>
      <p:pic>
        <p:nvPicPr>
          <p:cNvPr id="766" name="Imagen 10" descr=""/>
          <p:cNvPicPr/>
          <p:nvPr/>
        </p:nvPicPr>
        <p:blipFill>
          <a:blip r:embed="rId2"/>
          <a:stretch/>
        </p:blipFill>
        <p:spPr>
          <a:xfrm>
            <a:off x="8133120" y="44640"/>
            <a:ext cx="975240" cy="840960"/>
          </a:xfrm>
          <a:prstGeom prst="rect">
            <a:avLst/>
          </a:prstGeom>
          <a:ln w="0">
            <a:noFill/>
          </a:ln>
        </p:spPr>
      </p:pic>
      <p:sp>
        <p:nvSpPr>
          <p:cNvPr id="767" name="Título 1"/>
          <p:cNvSpPr/>
          <p:nvPr/>
        </p:nvSpPr>
        <p:spPr>
          <a:xfrm>
            <a:off x="7424640" y="5995440"/>
            <a:ext cx="147816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48 CFF</a:t>
            </a:r>
            <a:endParaRPr b="0" lang="es-MX" sz="2800" spc="-1" strike="noStrike">
              <a:latin typeface="Arial"/>
            </a:endParaRPr>
          </a:p>
        </p:txBody>
      </p:sp>
    </p:spTree>
  </p:cSld>
  <p:transition spd="slow">
    <p:wipe dir="d"/>
  </p:transition>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8"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769" name="2 Marcador de contenido"/>
          <p:cNvSpPr/>
          <p:nvPr/>
        </p:nvSpPr>
        <p:spPr>
          <a:xfrm>
            <a:off x="323640" y="836640"/>
            <a:ext cx="8568720" cy="539496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spcBef>
                <a:spcPts val="439"/>
              </a:spcBef>
              <a:tabLst>
                <a:tab algn="l" pos="0"/>
              </a:tabLst>
            </a:pPr>
            <a:r>
              <a:rPr b="0" lang="es-MX" sz="2200" spc="-1" strike="noStrike">
                <a:solidFill>
                  <a:srgbClr val="000000"/>
                </a:solidFill>
                <a:latin typeface="Comic Sans MS"/>
              </a:rPr>
              <a:t>I. Señalar el </a:t>
            </a:r>
            <a:r>
              <a:rPr b="1" lang="es-MX" sz="2200" spc="-1" strike="noStrike" u="sng">
                <a:solidFill>
                  <a:srgbClr val="000000"/>
                </a:solidFill>
                <a:uFillTx/>
                <a:latin typeface="Comic Sans MS"/>
              </a:rPr>
              <a:t>motivo por el cual se presume que los CFDI son falsos </a:t>
            </a:r>
            <a:r>
              <a:rPr b="0" lang="es-MX" sz="2200" spc="-1" strike="noStrike">
                <a:solidFill>
                  <a:srgbClr val="000000"/>
                </a:solidFill>
                <a:latin typeface="Comic Sans MS"/>
              </a:rPr>
              <a:t>y </a:t>
            </a:r>
            <a:r>
              <a:rPr b="1" i="1" lang="es-MX" sz="2200" spc="-1" strike="noStrike">
                <a:solidFill>
                  <a:srgbClr val="000000"/>
                </a:solidFill>
                <a:latin typeface="Comic Sans MS"/>
              </a:rPr>
              <a:t>ordenar la suspensión de los Comprobantes Fiscales.</a:t>
            </a:r>
            <a:endParaRPr b="0" lang="es-MX" sz="2200" spc="-1" strike="noStrike">
              <a:latin typeface="Arial"/>
            </a:endParaRPr>
          </a:p>
          <a:p>
            <a:pPr algn="just">
              <a:lnSpc>
                <a:spcPct val="100000"/>
              </a:lnSpc>
              <a:spcBef>
                <a:spcPts val="439"/>
              </a:spcBef>
              <a:tabLst>
                <a:tab algn="l" pos="0"/>
              </a:tabLst>
            </a:pPr>
            <a:endParaRPr b="0" lang="es-MX" sz="2200" spc="-1" strike="noStrike">
              <a:latin typeface="Arial"/>
            </a:endParaRPr>
          </a:p>
          <a:p>
            <a:pPr algn="just">
              <a:lnSpc>
                <a:spcPct val="100000"/>
              </a:lnSpc>
              <a:spcBef>
                <a:spcPts val="439"/>
              </a:spcBef>
              <a:tabLst>
                <a:tab algn="l" pos="0"/>
              </a:tabLst>
            </a:pPr>
            <a:r>
              <a:rPr b="1" i="1" lang="es-MX" sz="2200" spc="-1" strike="noStrike">
                <a:solidFill>
                  <a:srgbClr val="000000"/>
                </a:solidFill>
                <a:latin typeface="Comic Sans MS"/>
              </a:rPr>
              <a:t>II. Se llevará a cabo </a:t>
            </a:r>
            <a:r>
              <a:rPr b="1" i="1" lang="es-MX" sz="2200" spc="-1" strike="noStrike" u="sng">
                <a:solidFill>
                  <a:srgbClr val="000000"/>
                </a:solidFill>
                <a:uFillTx/>
                <a:latin typeface="Comic Sans MS"/>
              </a:rPr>
              <a:t>donde se realicen  las Actividades o Prestación de Servicios </a:t>
            </a:r>
            <a:r>
              <a:rPr b="1" i="1" lang="es-MX" sz="2200" spc="-1" strike="noStrike">
                <a:solidFill>
                  <a:srgbClr val="000000"/>
                </a:solidFill>
                <a:latin typeface="Comic Sans MS"/>
              </a:rPr>
              <a:t>que amparen los CFDI.</a:t>
            </a:r>
            <a:endParaRPr b="0" lang="es-MX" sz="2200" spc="-1" strike="noStrike">
              <a:latin typeface="Arial"/>
            </a:endParaRPr>
          </a:p>
          <a:p>
            <a:pPr algn="just">
              <a:lnSpc>
                <a:spcPct val="100000"/>
              </a:lnSpc>
              <a:spcBef>
                <a:spcPts val="439"/>
              </a:spcBef>
              <a:tabLst>
                <a:tab algn="l" pos="0"/>
              </a:tabLst>
            </a:pPr>
            <a:endParaRPr b="0" lang="es-MX" sz="2200" spc="-1" strike="noStrike">
              <a:latin typeface="Arial"/>
            </a:endParaRPr>
          </a:p>
          <a:p>
            <a:pPr algn="just">
              <a:lnSpc>
                <a:spcPct val="100000"/>
              </a:lnSpc>
              <a:spcBef>
                <a:spcPts val="439"/>
              </a:spcBef>
              <a:tabLst>
                <a:tab algn="l" pos="0"/>
              </a:tabLst>
            </a:pPr>
            <a:r>
              <a:rPr b="1" i="1" lang="es-MX" sz="2200" spc="-1" strike="noStrike">
                <a:solidFill>
                  <a:srgbClr val="000000"/>
                </a:solidFill>
                <a:latin typeface="Comic Sans MS"/>
              </a:rPr>
              <a:t>III. Utilización de </a:t>
            </a:r>
            <a:r>
              <a:rPr b="1" i="1" lang="es-MX" sz="2200" spc="-1" strike="noStrike" u="sng">
                <a:solidFill>
                  <a:srgbClr val="000000"/>
                </a:solidFill>
                <a:uFillTx/>
                <a:latin typeface="Comic Sans MS"/>
              </a:rPr>
              <a:t>Herramientas Digitales en el Desarrollo de la Diligencia </a:t>
            </a:r>
            <a:r>
              <a:rPr b="1" i="1" lang="es-MX" sz="2200" spc="-1" strike="noStrike">
                <a:solidFill>
                  <a:srgbClr val="000000"/>
                </a:solidFill>
                <a:latin typeface="Comic Sans MS"/>
              </a:rPr>
              <a:t>y en su caso notificar por </a:t>
            </a:r>
            <a:r>
              <a:rPr b="1" i="1" lang="es-MX" sz="2200" spc="-1" strike="noStrike" u="sng">
                <a:solidFill>
                  <a:srgbClr val="000000"/>
                </a:solidFill>
                <a:uFillTx/>
                <a:latin typeface="Comic Sans MS"/>
              </a:rPr>
              <a:t>Buzón Tributario o por Estrados </a:t>
            </a:r>
            <a:r>
              <a:rPr b="1" i="1" lang="es-MX" sz="2200" spc="-1" strike="noStrike">
                <a:solidFill>
                  <a:srgbClr val="000000"/>
                </a:solidFill>
                <a:latin typeface="Comic Sans MS"/>
              </a:rPr>
              <a:t>en caso de no encontrarse el Contribuyente.</a:t>
            </a:r>
            <a:endParaRPr b="0" lang="es-MX" sz="22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7000"/>
              </a:lnSpc>
              <a:spcBef>
                <a:spcPts val="360"/>
              </a:spcBef>
              <a:spcAft>
                <a:spcPts val="799"/>
              </a:spcAft>
              <a:tabLst>
                <a:tab algn="l" pos="0"/>
              </a:tabLst>
            </a:pPr>
            <a:endParaRPr b="0" lang="es-MX" sz="1800" spc="-1" strike="noStrike">
              <a:latin typeface="Arial"/>
            </a:endParaRPr>
          </a:p>
        </p:txBody>
      </p:sp>
      <p:sp>
        <p:nvSpPr>
          <p:cNvPr id="770"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771" name="Grupo 14"/>
          <p:cNvGrpSpPr/>
          <p:nvPr/>
        </p:nvGrpSpPr>
        <p:grpSpPr>
          <a:xfrm>
            <a:off x="-496080" y="-27360"/>
            <a:ext cx="2403360" cy="870480"/>
            <a:chOff x="-496080" y="-27360"/>
            <a:chExt cx="2403360" cy="870480"/>
          </a:xfrm>
        </p:grpSpPr>
        <p:pic>
          <p:nvPicPr>
            <p:cNvPr id="772" name="5 Imagen" descr=""/>
            <p:cNvPicPr/>
            <p:nvPr/>
          </p:nvPicPr>
          <p:blipFill>
            <a:blip r:embed="rId1"/>
            <a:stretch/>
          </p:blipFill>
          <p:spPr>
            <a:xfrm>
              <a:off x="-496080" y="-27360"/>
              <a:ext cx="2403360" cy="870480"/>
            </a:xfrm>
            <a:prstGeom prst="rect">
              <a:avLst/>
            </a:prstGeom>
            <a:ln w="0">
              <a:noFill/>
            </a:ln>
          </p:spPr>
        </p:pic>
        <p:sp>
          <p:nvSpPr>
            <p:cNvPr id="773"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3B348FB6-0FD4-4AF2-ACBC-AD971E152F49}"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774"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775" name="Rectángulo 3"/>
          <p:cNvSpPr/>
          <p:nvPr/>
        </p:nvSpPr>
        <p:spPr>
          <a:xfrm>
            <a:off x="2363400" y="6840"/>
            <a:ext cx="484920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VISITAS DOMICILIARIAS</a:t>
            </a:r>
            <a:endParaRPr b="0" lang="es-MX" sz="3200" spc="-1" strike="noStrike">
              <a:latin typeface="Arial"/>
            </a:endParaRPr>
          </a:p>
        </p:txBody>
      </p:sp>
      <p:pic>
        <p:nvPicPr>
          <p:cNvPr id="776" name="Imagen 10" descr=""/>
          <p:cNvPicPr/>
          <p:nvPr/>
        </p:nvPicPr>
        <p:blipFill>
          <a:blip r:embed="rId2"/>
          <a:stretch/>
        </p:blipFill>
        <p:spPr>
          <a:xfrm>
            <a:off x="8133120" y="44640"/>
            <a:ext cx="975240" cy="840960"/>
          </a:xfrm>
          <a:prstGeom prst="rect">
            <a:avLst/>
          </a:prstGeom>
          <a:ln w="0">
            <a:noFill/>
          </a:ln>
        </p:spPr>
      </p:pic>
      <p:sp>
        <p:nvSpPr>
          <p:cNvPr id="777" name="Título 1"/>
          <p:cNvSpPr/>
          <p:nvPr/>
        </p:nvSpPr>
        <p:spPr>
          <a:xfrm>
            <a:off x="7117560" y="5967720"/>
            <a:ext cx="188244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49 Bis CFF</a:t>
            </a:r>
            <a:endParaRPr b="0" lang="es-MX" sz="2800" spc="-1" strike="noStrike">
              <a:latin typeface="Arial"/>
            </a:endParaRPr>
          </a:p>
        </p:txBody>
      </p:sp>
    </p:spTree>
  </p:cSld>
  <p:transition spd="slow">
    <p:wipe dir="d"/>
  </p:transition>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8"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779" name="2 Marcador de contenido"/>
          <p:cNvSpPr/>
          <p:nvPr/>
        </p:nvSpPr>
        <p:spPr>
          <a:xfrm>
            <a:off x="323640" y="836640"/>
            <a:ext cx="8568720" cy="539496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spcBef>
                <a:spcPts val="439"/>
              </a:spcBef>
              <a:tabLst>
                <a:tab algn="l" pos="0"/>
              </a:tabLst>
            </a:pPr>
            <a:r>
              <a:rPr b="1" i="1" lang="es-MX" sz="2200" spc="-1" strike="noStrike">
                <a:solidFill>
                  <a:srgbClr val="000000"/>
                </a:solidFill>
                <a:latin typeface="Comic Sans MS"/>
              </a:rPr>
              <a:t>IV. Identificar a la persona con quién se entiende la Diligencia y designar a 2 testigos.</a:t>
            </a:r>
            <a:endParaRPr b="0" lang="es-MX" sz="2200" spc="-1" strike="noStrike">
              <a:latin typeface="Arial"/>
            </a:endParaRPr>
          </a:p>
          <a:p>
            <a:pPr algn="just">
              <a:lnSpc>
                <a:spcPct val="100000"/>
              </a:lnSpc>
              <a:spcBef>
                <a:spcPts val="439"/>
              </a:spcBef>
              <a:tabLst>
                <a:tab algn="l" pos="0"/>
              </a:tabLst>
            </a:pPr>
            <a:endParaRPr b="0" lang="es-MX" sz="2200" spc="-1" strike="noStrike">
              <a:latin typeface="Arial"/>
            </a:endParaRPr>
          </a:p>
          <a:p>
            <a:pPr marL="514440" indent="-514440" algn="just">
              <a:lnSpc>
                <a:spcPct val="100000"/>
              </a:lnSpc>
              <a:spcBef>
                <a:spcPts val="439"/>
              </a:spcBef>
              <a:buClr>
                <a:srgbClr val="000000"/>
              </a:buClr>
              <a:buFont typeface="Calibri Light"/>
              <a:buAutoNum type="romanUcPeriod" startAt="5"/>
              <a:tabLst>
                <a:tab algn="l" pos="0"/>
              </a:tabLst>
            </a:pPr>
            <a:r>
              <a:rPr b="1" i="1" lang="es-MX" sz="2200" spc="-1" strike="noStrike">
                <a:solidFill>
                  <a:srgbClr val="000000"/>
                </a:solidFill>
                <a:latin typeface="Comic Sans MS"/>
              </a:rPr>
              <a:t>Levantar una Acta circunstanciada de los hechos conocidos por los visitadores y señalar las “irregularidades” detectadas pudiendo ofrecer pruebas para desvirtuar los hechos.</a:t>
            </a:r>
            <a:endParaRPr b="0" lang="es-MX" sz="2200" spc="-1" strike="noStrike">
              <a:latin typeface="Arial"/>
            </a:endParaRPr>
          </a:p>
          <a:p>
            <a:pPr algn="just">
              <a:lnSpc>
                <a:spcPct val="100000"/>
              </a:lnSpc>
              <a:spcBef>
                <a:spcPts val="439"/>
              </a:spcBef>
              <a:tabLst>
                <a:tab algn="l" pos="0"/>
              </a:tabLst>
            </a:pPr>
            <a:endParaRPr b="0" lang="es-MX" sz="2200" spc="-1" strike="noStrike">
              <a:latin typeface="Arial"/>
            </a:endParaRPr>
          </a:p>
          <a:p>
            <a:pPr marL="514440" indent="-514440" algn="just">
              <a:lnSpc>
                <a:spcPct val="100000"/>
              </a:lnSpc>
              <a:spcBef>
                <a:spcPts val="439"/>
              </a:spcBef>
              <a:buClr>
                <a:srgbClr val="000000"/>
              </a:buClr>
              <a:buFont typeface="Arial"/>
              <a:buAutoNum type="romanUcPeriod" startAt="5"/>
              <a:tabLst>
                <a:tab algn="l" pos="0"/>
              </a:tabLst>
            </a:pPr>
            <a:r>
              <a:rPr b="1" i="1" lang="es-MX" sz="2200" spc="-1" strike="noStrike">
                <a:solidFill>
                  <a:srgbClr val="000000"/>
                </a:solidFill>
                <a:latin typeface="Comic Sans MS"/>
              </a:rPr>
              <a:t>Los Medios de Prueba ofrecidos se deben de identificar y admicularse.</a:t>
            </a:r>
            <a:endParaRPr b="0" lang="es-MX" sz="2200" spc="-1" strike="noStrike">
              <a:latin typeface="Arial"/>
            </a:endParaRPr>
          </a:p>
          <a:p>
            <a:pPr algn="just">
              <a:lnSpc>
                <a:spcPct val="100000"/>
              </a:lnSpc>
              <a:spcBef>
                <a:spcPts val="439"/>
              </a:spcBef>
              <a:tabLst>
                <a:tab algn="l" pos="0"/>
              </a:tabLst>
            </a:pPr>
            <a:endParaRPr b="0" lang="es-MX" sz="2200" spc="-1" strike="noStrike">
              <a:latin typeface="Arial"/>
            </a:endParaRPr>
          </a:p>
          <a:p>
            <a:pPr marL="514440" indent="-514440" algn="just">
              <a:lnSpc>
                <a:spcPct val="100000"/>
              </a:lnSpc>
              <a:spcBef>
                <a:spcPts val="439"/>
              </a:spcBef>
              <a:buClr>
                <a:srgbClr val="000000"/>
              </a:buClr>
              <a:buFont typeface="Arial"/>
              <a:buAutoNum type="romanUcPeriod" startAt="5"/>
              <a:tabLst>
                <a:tab algn="l" pos="0"/>
              </a:tabLst>
            </a:pPr>
            <a:r>
              <a:rPr b="1" i="1" lang="es-MX" sz="2200" spc="-1" strike="noStrike">
                <a:solidFill>
                  <a:srgbClr val="000000"/>
                </a:solidFill>
                <a:latin typeface="Comic Sans MS"/>
              </a:rPr>
              <a:t>Si al  cierre del Acta el visitado se negara a firmar, se asentará en la misma, sin que esto afecte su validez o Valor Probatorio.</a:t>
            </a:r>
            <a:endParaRPr b="0" lang="es-MX" sz="2200" spc="-1" strike="noStrike">
              <a:latin typeface="Arial"/>
            </a:endParaRPr>
          </a:p>
          <a:p>
            <a:pPr algn="just">
              <a:lnSpc>
                <a:spcPct val="107000"/>
              </a:lnSpc>
              <a:spcBef>
                <a:spcPts val="360"/>
              </a:spcBef>
              <a:spcAft>
                <a:spcPts val="799"/>
              </a:spcAft>
              <a:tabLst>
                <a:tab algn="l" pos="0"/>
              </a:tabLst>
            </a:pPr>
            <a:endParaRPr b="0" lang="es-MX" sz="1800" spc="-1" strike="noStrike">
              <a:latin typeface="Arial"/>
            </a:endParaRPr>
          </a:p>
        </p:txBody>
      </p:sp>
      <p:sp>
        <p:nvSpPr>
          <p:cNvPr id="780"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781" name="Grupo 14"/>
          <p:cNvGrpSpPr/>
          <p:nvPr/>
        </p:nvGrpSpPr>
        <p:grpSpPr>
          <a:xfrm>
            <a:off x="-496080" y="-27360"/>
            <a:ext cx="2403360" cy="870480"/>
            <a:chOff x="-496080" y="-27360"/>
            <a:chExt cx="2403360" cy="870480"/>
          </a:xfrm>
        </p:grpSpPr>
        <p:pic>
          <p:nvPicPr>
            <p:cNvPr id="782" name="5 Imagen" descr=""/>
            <p:cNvPicPr/>
            <p:nvPr/>
          </p:nvPicPr>
          <p:blipFill>
            <a:blip r:embed="rId1"/>
            <a:stretch/>
          </p:blipFill>
          <p:spPr>
            <a:xfrm>
              <a:off x="-496080" y="-27360"/>
              <a:ext cx="2403360" cy="870480"/>
            </a:xfrm>
            <a:prstGeom prst="rect">
              <a:avLst/>
            </a:prstGeom>
            <a:ln w="0">
              <a:noFill/>
            </a:ln>
          </p:spPr>
        </p:pic>
        <p:sp>
          <p:nvSpPr>
            <p:cNvPr id="783"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F0E3C807-ABC5-41FE-8727-49BEDB928AA7}"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784"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785" name="Rectángulo 3"/>
          <p:cNvSpPr/>
          <p:nvPr/>
        </p:nvSpPr>
        <p:spPr>
          <a:xfrm>
            <a:off x="2363400" y="6840"/>
            <a:ext cx="484920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VISITAS DOMICILIARIAS</a:t>
            </a:r>
            <a:endParaRPr b="0" lang="es-MX" sz="3200" spc="-1" strike="noStrike">
              <a:latin typeface="Arial"/>
            </a:endParaRPr>
          </a:p>
        </p:txBody>
      </p:sp>
      <p:pic>
        <p:nvPicPr>
          <p:cNvPr id="786" name="Imagen 10" descr=""/>
          <p:cNvPicPr/>
          <p:nvPr/>
        </p:nvPicPr>
        <p:blipFill>
          <a:blip r:embed="rId2"/>
          <a:stretch/>
        </p:blipFill>
        <p:spPr>
          <a:xfrm>
            <a:off x="8133120" y="44640"/>
            <a:ext cx="975240" cy="840960"/>
          </a:xfrm>
          <a:prstGeom prst="rect">
            <a:avLst/>
          </a:prstGeom>
          <a:ln w="0">
            <a:noFill/>
          </a:ln>
        </p:spPr>
      </p:pic>
      <p:sp>
        <p:nvSpPr>
          <p:cNvPr id="787" name="Título 1"/>
          <p:cNvSpPr/>
          <p:nvPr/>
        </p:nvSpPr>
        <p:spPr>
          <a:xfrm>
            <a:off x="7117560" y="5967720"/>
            <a:ext cx="188244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49 Bis CFF</a:t>
            </a:r>
            <a:endParaRPr b="0" lang="es-MX" sz="2800" spc="-1" strike="noStrike">
              <a:latin typeface="Arial"/>
            </a:endParaRPr>
          </a:p>
        </p:txBody>
      </p:sp>
    </p:spTree>
  </p:cSld>
  <p:transition spd="slow">
    <p:wipe dir="d"/>
  </p:transition>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8"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789" name="2 Marcador de contenido"/>
          <p:cNvSpPr/>
          <p:nvPr/>
        </p:nvSpPr>
        <p:spPr>
          <a:xfrm>
            <a:off x="323640" y="986040"/>
            <a:ext cx="8568720" cy="5394960"/>
          </a:xfrm>
          <a:prstGeom prst="rect">
            <a:avLst/>
          </a:prstGeom>
          <a:noFill/>
          <a:ln w="0">
            <a:noFill/>
          </a:ln>
        </p:spPr>
        <p:style>
          <a:lnRef idx="0"/>
          <a:fillRef idx="0"/>
          <a:effectRef idx="0"/>
          <a:fontRef idx="minor"/>
        </p:style>
        <p:txBody>
          <a:bodyPr lIns="90000" rIns="90000" tIns="45000" bIns="45000" anchor="t">
            <a:normAutofit fontScale="79000"/>
          </a:bodyPr>
          <a:p>
            <a:pPr algn="just">
              <a:lnSpc>
                <a:spcPct val="100000"/>
              </a:lnSpc>
              <a:spcBef>
                <a:spcPts val="519"/>
              </a:spcBef>
              <a:tabLst>
                <a:tab algn="l" pos="0"/>
              </a:tabLst>
            </a:pPr>
            <a:r>
              <a:rPr b="0" lang="es-MX" sz="2600" spc="-1" strike="noStrike">
                <a:solidFill>
                  <a:srgbClr val="000000"/>
                </a:solidFill>
                <a:latin typeface="Comic Sans MS"/>
              </a:rPr>
              <a:t>VIII. </a:t>
            </a:r>
            <a:r>
              <a:rPr b="1" lang="es-MX" sz="2600" spc="-1" strike="noStrike" u="sng">
                <a:solidFill>
                  <a:srgbClr val="000000"/>
                </a:solidFill>
                <a:uFillTx/>
                <a:latin typeface="Comic Sans MS"/>
              </a:rPr>
              <a:t>La Autoridad Fiscal contará con un plazo de 15 días hábiles </a:t>
            </a:r>
            <a:r>
              <a:rPr b="1" i="1" lang="es-MX" sz="2600" spc="-1" strike="noStrike">
                <a:solidFill>
                  <a:srgbClr val="000000"/>
                </a:solidFill>
                <a:latin typeface="Comic Sans MS"/>
              </a:rPr>
              <a:t>para emitir y notificar la Resolución señalando si el contribuyente Desvirtúo o no la presunción de Falsedad de los CFDI.</a:t>
            </a:r>
            <a:endParaRPr b="0" lang="es-MX" sz="2600" spc="-1" strike="noStrike">
              <a:latin typeface="Arial"/>
            </a:endParaRPr>
          </a:p>
          <a:p>
            <a:pPr algn="just">
              <a:lnSpc>
                <a:spcPct val="100000"/>
              </a:lnSpc>
              <a:spcBef>
                <a:spcPts val="281"/>
              </a:spcBef>
              <a:tabLst>
                <a:tab algn="l" pos="0"/>
              </a:tabLst>
            </a:pPr>
            <a:endParaRPr b="0" lang="es-MX" sz="1400" spc="-1" strike="noStrike">
              <a:latin typeface="Arial"/>
            </a:endParaRPr>
          </a:p>
          <a:p>
            <a:pPr algn="just">
              <a:lnSpc>
                <a:spcPct val="100000"/>
              </a:lnSpc>
              <a:spcBef>
                <a:spcPts val="519"/>
              </a:spcBef>
              <a:tabLst>
                <a:tab algn="l" pos="0"/>
              </a:tabLst>
            </a:pPr>
            <a:r>
              <a:rPr b="0" i="1" lang="es-MX" sz="2600" spc="-1" strike="noStrike">
                <a:solidFill>
                  <a:srgbClr val="000000"/>
                </a:solidFill>
                <a:latin typeface="Comic Sans MS"/>
              </a:rPr>
              <a:t>IX. El procedimiento se deberá </a:t>
            </a:r>
            <a:r>
              <a:rPr b="1" i="1" lang="es-MX" sz="2600" spc="-1" strike="noStrike">
                <a:solidFill>
                  <a:srgbClr val="000000"/>
                </a:solidFill>
                <a:latin typeface="Comic Sans MS"/>
              </a:rPr>
              <a:t>concluir dentro de los 24 días hábiles.</a:t>
            </a:r>
            <a:endParaRPr b="0" lang="es-MX" sz="2600" spc="-1" strike="noStrike">
              <a:latin typeface="Arial"/>
            </a:endParaRPr>
          </a:p>
          <a:p>
            <a:pPr algn="just">
              <a:lnSpc>
                <a:spcPct val="100000"/>
              </a:lnSpc>
              <a:spcBef>
                <a:spcPts val="281"/>
              </a:spcBef>
              <a:tabLst>
                <a:tab algn="l" pos="0"/>
              </a:tabLst>
            </a:pPr>
            <a:endParaRPr b="0" lang="es-MX" sz="1400" spc="-1" strike="noStrike">
              <a:latin typeface="Arial"/>
            </a:endParaRPr>
          </a:p>
          <a:p>
            <a:pPr algn="just">
              <a:lnSpc>
                <a:spcPct val="100000"/>
              </a:lnSpc>
              <a:spcBef>
                <a:spcPts val="519"/>
              </a:spcBef>
              <a:tabLst>
                <a:tab algn="l" pos="0"/>
              </a:tabLst>
            </a:pPr>
            <a:r>
              <a:rPr b="1" i="1" lang="es-MX" sz="2600" spc="-1" strike="noStrike">
                <a:solidFill>
                  <a:srgbClr val="000000"/>
                </a:solidFill>
                <a:latin typeface="Comic Sans MS"/>
              </a:rPr>
              <a:t>X. Se publicará en el Portal del SAT y en el DOF el nombre y el RFC de los contribuyentes que No desvirtuaron la presunción de falsedad de los Comprobantes Fiscales, para que los contribuyentes que deducen dichos comprobantes, “</a:t>
            </a:r>
            <a:r>
              <a:rPr b="1" i="1" lang="es-MX" sz="2600" spc="-1" strike="noStrike" u="sng">
                <a:solidFill>
                  <a:srgbClr val="000000"/>
                </a:solidFill>
                <a:uFillTx/>
                <a:latin typeface="Comic Sans MS"/>
              </a:rPr>
              <a:t>Reviertan”</a:t>
            </a:r>
            <a:r>
              <a:rPr b="1" i="1" lang="es-MX" sz="2600" spc="-1" strike="noStrike">
                <a:solidFill>
                  <a:srgbClr val="000000"/>
                </a:solidFill>
                <a:latin typeface="Comic Sans MS"/>
              </a:rPr>
              <a:t> su efecto Fiscal y en caso de No hacerlo se les restringirá su CSD  17-H Bis CFF.</a:t>
            </a:r>
            <a:endParaRPr b="0" lang="es-MX" sz="2600" spc="-1" strike="noStrike">
              <a:latin typeface="Arial"/>
            </a:endParaRPr>
          </a:p>
          <a:p>
            <a:pPr algn="just">
              <a:lnSpc>
                <a:spcPct val="100000"/>
              </a:lnSpc>
              <a:spcBef>
                <a:spcPts val="281"/>
              </a:spcBef>
              <a:tabLst>
                <a:tab algn="l" pos="0"/>
              </a:tabLst>
            </a:pPr>
            <a:endParaRPr b="0" lang="es-MX" sz="1400" spc="-1" strike="noStrike">
              <a:latin typeface="Arial"/>
            </a:endParaRPr>
          </a:p>
          <a:p>
            <a:pPr algn="just">
              <a:lnSpc>
                <a:spcPct val="100000"/>
              </a:lnSpc>
              <a:spcBef>
                <a:spcPts val="519"/>
              </a:spcBef>
              <a:tabLst>
                <a:tab algn="l" pos="0"/>
              </a:tabLst>
            </a:pPr>
            <a:r>
              <a:rPr b="1" i="1" lang="es-MX" sz="2600" spc="-1" strike="noStrike">
                <a:solidFill>
                  <a:srgbClr val="000000"/>
                </a:solidFill>
                <a:latin typeface="Comic Sans MS"/>
              </a:rPr>
              <a:t>XI. La SHCP procederá </a:t>
            </a:r>
            <a:r>
              <a:rPr b="1" i="1" lang="es-MX" sz="2600" spc="-1" strike="noStrike" u="sng">
                <a:solidFill>
                  <a:srgbClr val="000000"/>
                </a:solidFill>
                <a:uFillTx/>
                <a:latin typeface="Comic Sans MS"/>
              </a:rPr>
              <a:t>“penalmente” </a:t>
            </a:r>
            <a:r>
              <a:rPr b="1" i="1" lang="es-MX" sz="2600" spc="-1" strike="noStrike">
                <a:solidFill>
                  <a:srgbClr val="000000"/>
                </a:solidFill>
                <a:latin typeface="Comic Sans MS"/>
              </a:rPr>
              <a:t>contra cualquier actividad relacionada  con Comprobantes Fiscales declarados como </a:t>
            </a:r>
            <a:r>
              <a:rPr b="1" i="1" lang="es-MX" sz="2600" spc="-1" strike="noStrike" u="sng">
                <a:solidFill>
                  <a:srgbClr val="000000"/>
                </a:solidFill>
                <a:uFillTx/>
                <a:latin typeface="Comic Sans MS"/>
              </a:rPr>
              <a:t>“Falsos” </a:t>
            </a:r>
            <a:r>
              <a:rPr b="1" i="1" lang="es-MX" sz="2600" spc="-1" strike="noStrike">
                <a:solidFill>
                  <a:srgbClr val="000000"/>
                </a:solidFill>
                <a:latin typeface="Comic Sans MS"/>
              </a:rPr>
              <a:t>en los términos del artículo 113 Bis del CFF. </a:t>
            </a:r>
            <a:endParaRPr b="0" lang="es-MX" sz="2600" spc="-1" strike="noStrike">
              <a:latin typeface="Arial"/>
            </a:endParaRPr>
          </a:p>
          <a:p>
            <a:pPr algn="just">
              <a:lnSpc>
                <a:spcPct val="107000"/>
              </a:lnSpc>
              <a:spcBef>
                <a:spcPts val="519"/>
              </a:spcBef>
              <a:spcAft>
                <a:spcPts val="799"/>
              </a:spcAft>
              <a:tabLst>
                <a:tab algn="l" pos="0"/>
              </a:tabLst>
            </a:pPr>
            <a:endParaRPr b="0" lang="es-MX" sz="2600" spc="-1" strike="noStrike">
              <a:latin typeface="Arial"/>
            </a:endParaRPr>
          </a:p>
          <a:p>
            <a:pPr algn="just">
              <a:lnSpc>
                <a:spcPct val="107000"/>
              </a:lnSpc>
              <a:spcBef>
                <a:spcPts val="360"/>
              </a:spcBef>
              <a:spcAft>
                <a:spcPts val="799"/>
              </a:spcAft>
              <a:tabLst>
                <a:tab algn="l" pos="0"/>
              </a:tabLst>
            </a:pPr>
            <a:endParaRPr b="0" lang="es-MX" sz="1800" spc="-1" strike="noStrike">
              <a:latin typeface="Arial"/>
            </a:endParaRPr>
          </a:p>
        </p:txBody>
      </p:sp>
      <p:sp>
        <p:nvSpPr>
          <p:cNvPr id="790"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791" name="Grupo 14"/>
          <p:cNvGrpSpPr/>
          <p:nvPr/>
        </p:nvGrpSpPr>
        <p:grpSpPr>
          <a:xfrm>
            <a:off x="-496080" y="-27360"/>
            <a:ext cx="2403360" cy="870480"/>
            <a:chOff x="-496080" y="-27360"/>
            <a:chExt cx="2403360" cy="870480"/>
          </a:xfrm>
        </p:grpSpPr>
        <p:pic>
          <p:nvPicPr>
            <p:cNvPr id="792" name="5 Imagen" descr=""/>
            <p:cNvPicPr/>
            <p:nvPr/>
          </p:nvPicPr>
          <p:blipFill>
            <a:blip r:embed="rId1"/>
            <a:stretch/>
          </p:blipFill>
          <p:spPr>
            <a:xfrm>
              <a:off x="-496080" y="-27360"/>
              <a:ext cx="2403360" cy="870480"/>
            </a:xfrm>
            <a:prstGeom prst="rect">
              <a:avLst/>
            </a:prstGeom>
            <a:ln w="0">
              <a:noFill/>
            </a:ln>
          </p:spPr>
        </p:pic>
        <p:sp>
          <p:nvSpPr>
            <p:cNvPr id="793"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1B3B1790-78D7-4A1E-8EA9-1045FAAF8009}"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794"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795" name="Rectángulo 3"/>
          <p:cNvSpPr/>
          <p:nvPr/>
        </p:nvSpPr>
        <p:spPr>
          <a:xfrm>
            <a:off x="2363400" y="6840"/>
            <a:ext cx="484920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VISITAS DOMICILIARIAS</a:t>
            </a:r>
            <a:endParaRPr b="0" lang="es-MX" sz="3200" spc="-1" strike="noStrike">
              <a:latin typeface="Arial"/>
            </a:endParaRPr>
          </a:p>
        </p:txBody>
      </p:sp>
      <p:pic>
        <p:nvPicPr>
          <p:cNvPr id="796" name="Imagen 10" descr=""/>
          <p:cNvPicPr/>
          <p:nvPr/>
        </p:nvPicPr>
        <p:blipFill>
          <a:blip r:embed="rId2"/>
          <a:stretch/>
        </p:blipFill>
        <p:spPr>
          <a:xfrm>
            <a:off x="8133120" y="44640"/>
            <a:ext cx="975240" cy="840960"/>
          </a:xfrm>
          <a:prstGeom prst="rect">
            <a:avLst/>
          </a:prstGeom>
          <a:ln w="0">
            <a:noFill/>
          </a:ln>
        </p:spPr>
      </p:pic>
      <p:sp>
        <p:nvSpPr>
          <p:cNvPr id="797" name="Título 1"/>
          <p:cNvSpPr/>
          <p:nvPr/>
        </p:nvSpPr>
        <p:spPr>
          <a:xfrm>
            <a:off x="7117560" y="5967720"/>
            <a:ext cx="1882440" cy="420480"/>
          </a:xfrm>
          <a:prstGeom prst="rect">
            <a:avLst/>
          </a:prstGeom>
          <a:noFill/>
          <a:ln w="0">
            <a:noFill/>
          </a:ln>
        </p:spPr>
        <p:style>
          <a:lnRef idx="0"/>
          <a:fillRef idx="0"/>
          <a:effectRef idx="0"/>
          <a:fontRef idx="minor"/>
        </p:style>
        <p:txBody>
          <a:bodyPr lIns="90000" rIns="90000" tIns="45000" bIns="45000" anchor="t">
            <a:noAutofit/>
          </a:bodyPr>
          <a:p>
            <a:pPr>
              <a:lnSpc>
                <a:spcPct val="90000"/>
              </a:lnSpc>
            </a:pPr>
            <a:r>
              <a:rPr b="0" lang="es-MX" sz="2800" spc="-1" strike="noStrike">
                <a:solidFill>
                  <a:srgbClr val="000000"/>
                </a:solidFill>
                <a:latin typeface="Agency FB"/>
              </a:rPr>
              <a:t>Art. 49 Bis CFF</a:t>
            </a:r>
            <a:endParaRPr b="0" lang="es-MX" sz="2800" spc="-1" strike="noStrike">
              <a:latin typeface="Arial"/>
            </a:endParaRPr>
          </a:p>
        </p:txBody>
      </p:sp>
    </p:spTree>
  </p:cSld>
  <p:transition spd="slow">
    <p:wipe dir="d"/>
  </p:transition>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8" name="Rectángulo 11"/>
          <p:cNvSpPr/>
          <p:nvPr/>
        </p:nvSpPr>
        <p:spPr>
          <a:xfrm rot="20712000">
            <a:off x="2533680" y="1341000"/>
            <a:ext cx="3404160" cy="914040"/>
          </a:xfrm>
          <a:prstGeom prst="rect">
            <a:avLst/>
          </a:prstGeom>
          <a:noFill/>
          <a:ln w="0">
            <a:noFill/>
          </a:ln>
        </p:spPr>
        <p:style>
          <a:lnRef idx="0"/>
          <a:fillRef idx="0"/>
          <a:effectRef idx="0"/>
          <a:fontRef idx="minor"/>
        </p:style>
        <p:txBody>
          <a:bodyPr wrap="none" anchor="t">
            <a:spAutoFit/>
          </a:bodyPr>
          <a:p>
            <a:pPr algn="ctr">
              <a:lnSpc>
                <a:spcPct val="100000"/>
              </a:lnSpc>
            </a:pPr>
            <a:r>
              <a:rPr b="1" lang="es-ES" sz="5400" spc="49" strike="noStrike">
                <a:solidFill>
                  <a:srgbClr val="fefefd"/>
                </a:solidFill>
                <a:latin typeface="Calibri"/>
              </a:rPr>
              <a:t>Reformado</a:t>
            </a:r>
            <a:endParaRPr b="0" lang="es-MX" sz="5400" spc="-1" strike="noStrike">
              <a:latin typeface="Arial"/>
            </a:endParaRPr>
          </a:p>
        </p:txBody>
      </p:sp>
      <p:sp>
        <p:nvSpPr>
          <p:cNvPr id="799"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800" name="2 Marcador de contenido"/>
          <p:cNvSpPr/>
          <p:nvPr/>
        </p:nvSpPr>
        <p:spPr>
          <a:xfrm>
            <a:off x="323640" y="986040"/>
            <a:ext cx="8568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0000"/>
              </a:lnSpc>
              <a:spcBef>
                <a:spcPts val="479"/>
              </a:spcBef>
              <a:tabLst>
                <a:tab algn="l" pos="0"/>
              </a:tabLst>
            </a:pPr>
            <a:r>
              <a:rPr b="0" lang="es-MX" sz="2400" spc="-1" strike="noStrike">
                <a:solidFill>
                  <a:srgbClr val="000000"/>
                </a:solidFill>
                <a:latin typeface="Comic Sans MS"/>
              </a:rPr>
              <a:t>IX. </a:t>
            </a:r>
            <a:r>
              <a:rPr b="1" lang="es-MX" sz="2400" spc="-1" strike="noStrike" u="sng">
                <a:solidFill>
                  <a:srgbClr val="000000"/>
                </a:solidFill>
                <a:uFillTx/>
                <a:latin typeface="Comic Sans MS"/>
              </a:rPr>
              <a:t>Expedir Comprobantes Fiscales Digitales por Internet</a:t>
            </a:r>
            <a:r>
              <a:rPr b="1" i="1" lang="es-MX" sz="2400" spc="-1" strike="noStrike" u="sng">
                <a:solidFill>
                  <a:srgbClr val="000000"/>
                </a:solidFill>
                <a:uFillTx/>
                <a:latin typeface="Comic Sans MS"/>
              </a:rPr>
              <a:t> </a:t>
            </a:r>
            <a:r>
              <a:rPr b="0" i="1" lang="es-MX" sz="2400" spc="-1" strike="noStrike">
                <a:solidFill>
                  <a:srgbClr val="000000"/>
                </a:solidFill>
                <a:latin typeface="Comic Sans MS"/>
              </a:rPr>
              <a:t>asentando la clave del Registro Federal de Contribuyentes de persona distinta a la que adquiere el bien o el servicio o a la que contrate el uso o goce temporal de bienes</a:t>
            </a:r>
            <a:r>
              <a:rPr b="0" lang="es-MX" sz="2400" spc="-1" strike="noStrike">
                <a:solidFill>
                  <a:srgbClr val="000000"/>
                </a:solidFill>
                <a:latin typeface="Comic Sans MS"/>
              </a:rPr>
              <a:t>, </a:t>
            </a:r>
            <a:r>
              <a:rPr b="1" i="1" lang="es-MX" sz="2400" spc="-1" strike="noStrike" u="sng">
                <a:solidFill>
                  <a:srgbClr val="000000"/>
                </a:solidFill>
                <a:uFillTx/>
                <a:latin typeface="Comic Sans MS"/>
              </a:rPr>
              <a:t>o bien condicionando su emisión a la exhibición de la Cédula de Identificación Fiscal o Constancia de Situación Fiscal. </a:t>
            </a:r>
            <a:endParaRPr b="0" lang="es-MX" sz="2400" spc="-1" strike="noStrike">
              <a:latin typeface="Arial"/>
            </a:endParaRPr>
          </a:p>
          <a:p>
            <a:pPr algn="just">
              <a:lnSpc>
                <a:spcPct val="100000"/>
              </a:lnSpc>
              <a:spcBef>
                <a:spcPts val="360"/>
              </a:spcBef>
              <a:tabLst>
                <a:tab algn="l" pos="0"/>
              </a:tabLst>
            </a:pPr>
            <a:endParaRPr b="0" lang="es-MX" sz="1800" spc="-1" strike="noStrike">
              <a:latin typeface="Arial"/>
            </a:endParaRPr>
          </a:p>
          <a:p>
            <a:pPr marL="343080" indent="-343080" algn="just">
              <a:lnSpc>
                <a:spcPct val="100000"/>
              </a:lnSpc>
              <a:spcBef>
                <a:spcPts val="479"/>
              </a:spcBef>
              <a:buClr>
                <a:srgbClr val="000000"/>
              </a:buClr>
              <a:buFont typeface="Arial"/>
              <a:buChar char="•"/>
              <a:tabLst>
                <a:tab algn="l" pos="0"/>
              </a:tabLst>
            </a:pPr>
            <a:r>
              <a:rPr b="1" i="1" lang="es-MX" sz="2400" spc="-1" strike="noStrike">
                <a:solidFill>
                  <a:srgbClr val="000000"/>
                </a:solidFill>
                <a:latin typeface="Calibri"/>
              </a:rPr>
              <a:t>Art. 84-VI Multa de $ 21,420.00 a $ 122,440.00</a:t>
            </a:r>
            <a:endParaRPr b="0" lang="es-MX" sz="2400" spc="-1" strike="noStrike">
              <a:latin typeface="Arial"/>
            </a:endParaRPr>
          </a:p>
          <a:p>
            <a:pPr algn="just">
              <a:lnSpc>
                <a:spcPct val="107000"/>
              </a:lnSpc>
              <a:spcBef>
                <a:spcPts val="360"/>
              </a:spcBef>
              <a:spcAft>
                <a:spcPts val="799"/>
              </a:spcAft>
              <a:tabLst>
                <a:tab algn="l" pos="457200"/>
              </a:tabLst>
            </a:pPr>
            <a:endParaRPr b="0" lang="es-MX" sz="1800" spc="-1" strike="noStrike">
              <a:latin typeface="Arial"/>
            </a:endParaRPr>
          </a:p>
        </p:txBody>
      </p:sp>
      <p:sp>
        <p:nvSpPr>
          <p:cNvPr id="801"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802" name="Grupo 14"/>
          <p:cNvGrpSpPr/>
          <p:nvPr/>
        </p:nvGrpSpPr>
        <p:grpSpPr>
          <a:xfrm>
            <a:off x="-496080" y="-27360"/>
            <a:ext cx="2403360" cy="870480"/>
            <a:chOff x="-496080" y="-27360"/>
            <a:chExt cx="2403360" cy="870480"/>
          </a:xfrm>
        </p:grpSpPr>
        <p:pic>
          <p:nvPicPr>
            <p:cNvPr id="803" name="5 Imagen" descr=""/>
            <p:cNvPicPr/>
            <p:nvPr/>
          </p:nvPicPr>
          <p:blipFill>
            <a:blip r:embed="rId1"/>
            <a:stretch/>
          </p:blipFill>
          <p:spPr>
            <a:xfrm>
              <a:off x="-496080" y="-27360"/>
              <a:ext cx="2403360" cy="870480"/>
            </a:xfrm>
            <a:prstGeom prst="rect">
              <a:avLst/>
            </a:prstGeom>
            <a:ln w="0">
              <a:noFill/>
            </a:ln>
          </p:spPr>
        </p:pic>
        <p:sp>
          <p:nvSpPr>
            <p:cNvPr id="804"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B37F1711-A7A7-4C3A-BD77-FBB95E0B4E29}"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805"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806" name="Rectángulo 3"/>
          <p:cNvSpPr/>
          <p:nvPr/>
        </p:nvSpPr>
        <p:spPr>
          <a:xfrm>
            <a:off x="1276560" y="6840"/>
            <a:ext cx="70225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INFRACCIONES EN CONTABILIDAD</a:t>
            </a:r>
            <a:endParaRPr b="0" lang="es-MX" sz="3200" spc="-1" strike="noStrike">
              <a:latin typeface="Arial"/>
            </a:endParaRPr>
          </a:p>
        </p:txBody>
      </p:sp>
      <p:pic>
        <p:nvPicPr>
          <p:cNvPr id="807" name="Imagen 10" descr=""/>
          <p:cNvPicPr/>
          <p:nvPr/>
        </p:nvPicPr>
        <p:blipFill>
          <a:blip r:embed="rId2"/>
          <a:stretch/>
        </p:blipFill>
        <p:spPr>
          <a:xfrm>
            <a:off x="8133120" y="44640"/>
            <a:ext cx="975240" cy="840960"/>
          </a:xfrm>
          <a:prstGeom prst="rect">
            <a:avLst/>
          </a:prstGeom>
          <a:ln w="0">
            <a:noFill/>
          </a:ln>
        </p:spPr>
      </p:pic>
      <p:sp>
        <p:nvSpPr>
          <p:cNvPr id="808" name="CuadroTexto 13"/>
          <p:cNvSpPr/>
          <p:nvPr/>
        </p:nvSpPr>
        <p:spPr>
          <a:xfrm>
            <a:off x="7164360" y="5927400"/>
            <a:ext cx="192888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tabLst>
                <a:tab algn="l" pos="0"/>
              </a:tabLst>
            </a:pPr>
            <a:r>
              <a:rPr b="0" lang="es-MX" sz="2800" spc="-1" strike="noStrike">
                <a:solidFill>
                  <a:srgbClr val="000000"/>
                </a:solidFill>
                <a:latin typeface="Agency FB"/>
              </a:rPr>
              <a:t>Art. 83-IX CFF.</a:t>
            </a:r>
            <a:endParaRPr b="0" lang="es-MX" sz="2800" spc="-1" strike="noStrike">
              <a:latin typeface="Arial"/>
            </a:endParaRPr>
          </a:p>
        </p:txBody>
      </p:sp>
    </p:spTree>
  </p:cSld>
  <p:transition spd="slow">
    <p:wipe dir="d"/>
  </p:transition>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9" name="2 Marcador de contenido"/>
          <p:cNvSpPr/>
          <p:nvPr/>
        </p:nvSpPr>
        <p:spPr>
          <a:xfrm>
            <a:off x="287640" y="867600"/>
            <a:ext cx="8568720" cy="539496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spcBef>
                <a:spcPts val="400"/>
              </a:spcBef>
              <a:tabLst>
                <a:tab algn="l" pos="0"/>
              </a:tabLst>
            </a:pPr>
            <a:r>
              <a:rPr b="1" lang="es-MX" sz="2000" spc="-1" strike="noStrike" u="sng">
                <a:solidFill>
                  <a:srgbClr val="000000"/>
                </a:solidFill>
                <a:uFillTx/>
                <a:latin typeface="Comic Sans MS"/>
              </a:rPr>
              <a:t>Art. 83-VII No expedir, No entregar o No poner a disposición de los Clientes los CFDI´S</a:t>
            </a:r>
            <a:endParaRPr b="0" lang="es-MX" sz="2000" spc="-1" strike="noStrike">
              <a:latin typeface="Arial"/>
            </a:endParaRPr>
          </a:p>
          <a:p>
            <a:pPr algn="just">
              <a:lnSpc>
                <a:spcPct val="100000"/>
              </a:lnSpc>
              <a:spcBef>
                <a:spcPts val="400"/>
              </a:spcBef>
              <a:tabLst>
                <a:tab algn="l" pos="0"/>
              </a:tabLst>
            </a:pPr>
            <a:r>
              <a:rPr b="0" lang="es-MX" sz="2000" spc="-1" strike="noStrike">
                <a:solidFill>
                  <a:srgbClr val="000000"/>
                </a:solidFill>
                <a:latin typeface="Comic Sans MS"/>
              </a:rPr>
              <a:t> </a:t>
            </a:r>
            <a:endParaRPr b="0" lang="es-MX" sz="2000" spc="-1" strike="noStrike">
              <a:latin typeface="Arial"/>
            </a:endParaRPr>
          </a:p>
          <a:p>
            <a:pPr algn="just">
              <a:lnSpc>
                <a:spcPct val="100000"/>
              </a:lnSpc>
              <a:spcBef>
                <a:spcPts val="400"/>
              </a:spcBef>
              <a:tabLst>
                <a:tab algn="l" pos="0"/>
              </a:tabLst>
            </a:pPr>
            <a:r>
              <a:rPr b="0" lang="es-MX" sz="2000" spc="-1" strike="noStrike">
                <a:solidFill>
                  <a:srgbClr val="000000"/>
                </a:solidFill>
                <a:latin typeface="Comic Sans MS"/>
              </a:rPr>
              <a:t>Art. 84-IV. Para el supuesto de la fracción VII, las siguientes, según corresponda:</a:t>
            </a:r>
            <a:endParaRPr b="0" lang="es-MX" sz="20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00"/>
              </a:spcBef>
              <a:tabLst>
                <a:tab algn="l" pos="0"/>
              </a:tabLst>
            </a:pPr>
            <a:r>
              <a:rPr b="0" lang="es-MX" sz="2000" spc="-1" strike="noStrike">
                <a:solidFill>
                  <a:srgbClr val="000000"/>
                </a:solidFill>
                <a:latin typeface="Comic Sans MS"/>
              </a:rPr>
              <a:t>a) De $19,700.00 a $112,650.00. En caso de reincidencia, las autoridades fiscales podrán, adicionalmente, clausurar preventivamente el establecimiento del contribuyente por un plazo de tres a quince días; para determinar dicho plazo, se tomará en consideración lo previsto por el artículo 75 de este Código.</a:t>
            </a:r>
            <a:endParaRPr b="0" lang="es-MX" sz="2000" spc="-1" strike="noStrike">
              <a:latin typeface="Arial"/>
            </a:endParaRPr>
          </a:p>
          <a:p>
            <a:pPr algn="just">
              <a:lnSpc>
                <a:spcPct val="100000"/>
              </a:lnSpc>
              <a:spcBef>
                <a:spcPts val="241"/>
              </a:spcBef>
              <a:tabLst>
                <a:tab algn="l" pos="0"/>
              </a:tabLst>
            </a:pPr>
            <a:endParaRPr b="0" lang="es-MX" sz="1200" spc="-1" strike="noStrike">
              <a:latin typeface="Arial"/>
            </a:endParaRPr>
          </a:p>
          <a:p>
            <a:pPr algn="just">
              <a:lnSpc>
                <a:spcPct val="100000"/>
              </a:lnSpc>
              <a:spcBef>
                <a:spcPts val="400"/>
              </a:spcBef>
              <a:tabLst>
                <a:tab algn="l" pos="0"/>
              </a:tabLst>
            </a:pPr>
            <a:r>
              <a:rPr b="0" lang="es-MX" sz="2000" spc="-1" strike="noStrike">
                <a:solidFill>
                  <a:srgbClr val="000000"/>
                </a:solidFill>
                <a:latin typeface="Comic Sans MS"/>
              </a:rPr>
              <a:t>b) </a:t>
            </a:r>
            <a:r>
              <a:rPr b="1" lang="es-MX" sz="2000" spc="-1" strike="noStrike" u="sng">
                <a:solidFill>
                  <a:srgbClr val="000000"/>
                </a:solidFill>
                <a:uFillTx/>
                <a:latin typeface="Comic Sans MS"/>
              </a:rPr>
              <a:t>De $1,910.00 a $3,800.00 </a:t>
            </a:r>
            <a:r>
              <a:rPr b="0" lang="es-MX" sz="2000" spc="-1" strike="noStrike">
                <a:solidFill>
                  <a:srgbClr val="000000"/>
                </a:solidFill>
                <a:latin typeface="Comic Sans MS"/>
              </a:rPr>
              <a:t>tratándose de contribuyentes que tributen conforme al Título IV, Capítulo II, Secciones II (RIF) y IV </a:t>
            </a:r>
            <a:r>
              <a:rPr b="1" lang="es-MX" sz="2000" spc="-1" strike="noStrike">
                <a:solidFill>
                  <a:srgbClr val="000000"/>
                </a:solidFill>
                <a:latin typeface="Comic Sans MS"/>
              </a:rPr>
              <a:t>(RESICO PF) </a:t>
            </a:r>
            <a:r>
              <a:rPr b="0" lang="es-MX" sz="2000" spc="-1" strike="noStrike">
                <a:solidFill>
                  <a:srgbClr val="000000"/>
                </a:solidFill>
                <a:latin typeface="Comic Sans MS"/>
              </a:rPr>
              <a:t>de la Ley del Impuesto sobre la Renta. En caso de reincidencia, adicionalmente las autoridades fiscales podrán aplicar la clausura preventiva a que se refiere el inciso anterior.</a:t>
            </a:r>
            <a:endParaRPr b="0" lang="es-MX" sz="2000" spc="-1" strike="noStrike">
              <a:latin typeface="Arial"/>
            </a:endParaRPr>
          </a:p>
          <a:p>
            <a:pPr algn="just">
              <a:lnSpc>
                <a:spcPct val="107000"/>
              </a:lnSpc>
              <a:spcBef>
                <a:spcPts val="439"/>
              </a:spcBef>
              <a:spcAft>
                <a:spcPts val="799"/>
              </a:spcAft>
              <a:tabLst>
                <a:tab algn="l" pos="0"/>
              </a:tabLst>
            </a:pPr>
            <a:r>
              <a:rPr b="0" lang="es-MX" sz="2200" spc="-1" strike="noStrike">
                <a:solidFill>
                  <a:srgbClr val="000000"/>
                </a:solidFill>
                <a:latin typeface="Comic Sans MS"/>
                <a:ea typeface="Calibri"/>
              </a:rPr>
              <a:t> </a:t>
            </a:r>
            <a:endParaRPr b="0" lang="es-MX" sz="2200" spc="-1" strike="noStrike">
              <a:latin typeface="Arial"/>
            </a:endParaRPr>
          </a:p>
        </p:txBody>
      </p:sp>
      <p:sp>
        <p:nvSpPr>
          <p:cNvPr id="810"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811"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812" name="Grupo 14"/>
          <p:cNvGrpSpPr/>
          <p:nvPr/>
        </p:nvGrpSpPr>
        <p:grpSpPr>
          <a:xfrm>
            <a:off x="-496080" y="-27360"/>
            <a:ext cx="2403360" cy="870480"/>
            <a:chOff x="-496080" y="-27360"/>
            <a:chExt cx="2403360" cy="870480"/>
          </a:xfrm>
        </p:grpSpPr>
        <p:pic>
          <p:nvPicPr>
            <p:cNvPr id="813" name="5 Imagen" descr=""/>
            <p:cNvPicPr/>
            <p:nvPr/>
          </p:nvPicPr>
          <p:blipFill>
            <a:blip r:embed="rId1"/>
            <a:stretch/>
          </p:blipFill>
          <p:spPr>
            <a:xfrm>
              <a:off x="-496080" y="-27360"/>
              <a:ext cx="2403360" cy="870480"/>
            </a:xfrm>
            <a:prstGeom prst="rect">
              <a:avLst/>
            </a:prstGeom>
            <a:ln w="0">
              <a:noFill/>
            </a:ln>
          </p:spPr>
        </p:pic>
        <p:sp>
          <p:nvSpPr>
            <p:cNvPr id="814"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9F0D66FA-7DC7-447B-B0E2-BC7026E1C0A5}"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815"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816" name="Rectángulo 3"/>
          <p:cNvSpPr/>
          <p:nvPr/>
        </p:nvSpPr>
        <p:spPr>
          <a:xfrm>
            <a:off x="1276560" y="6840"/>
            <a:ext cx="70225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INFRACCIONES EN CONTABILIDAD</a:t>
            </a:r>
            <a:endParaRPr b="0" lang="es-MX" sz="3200" spc="-1" strike="noStrike">
              <a:latin typeface="Arial"/>
            </a:endParaRPr>
          </a:p>
        </p:txBody>
      </p:sp>
      <p:pic>
        <p:nvPicPr>
          <p:cNvPr id="817" name="Imagen 10" descr=""/>
          <p:cNvPicPr/>
          <p:nvPr/>
        </p:nvPicPr>
        <p:blipFill>
          <a:blip r:embed="rId2"/>
          <a:stretch/>
        </p:blipFill>
        <p:spPr>
          <a:xfrm>
            <a:off x="8133120" y="44640"/>
            <a:ext cx="975240" cy="840960"/>
          </a:xfrm>
          <a:prstGeom prst="rect">
            <a:avLst/>
          </a:prstGeom>
          <a:ln w="0">
            <a:noFill/>
          </a:ln>
        </p:spPr>
      </p:pic>
    </p:spTree>
  </p:cSld>
  <p:transition spd="slow">
    <p:wipe dir="d"/>
  </p:transition>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8"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819"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820" name="Grupo 14"/>
          <p:cNvGrpSpPr/>
          <p:nvPr/>
        </p:nvGrpSpPr>
        <p:grpSpPr>
          <a:xfrm>
            <a:off x="-496080" y="-74880"/>
            <a:ext cx="2403360" cy="870480"/>
            <a:chOff x="-496080" y="-74880"/>
            <a:chExt cx="2403360" cy="870480"/>
          </a:xfrm>
        </p:grpSpPr>
        <p:pic>
          <p:nvPicPr>
            <p:cNvPr id="821" name="5 Imagen" descr=""/>
            <p:cNvPicPr/>
            <p:nvPr/>
          </p:nvPicPr>
          <p:blipFill>
            <a:blip r:embed="rId1"/>
            <a:stretch/>
          </p:blipFill>
          <p:spPr>
            <a:xfrm>
              <a:off x="-496080" y="-74880"/>
              <a:ext cx="2403360" cy="870480"/>
            </a:xfrm>
            <a:prstGeom prst="rect">
              <a:avLst/>
            </a:prstGeom>
            <a:ln w="0">
              <a:noFill/>
            </a:ln>
          </p:spPr>
        </p:pic>
        <p:sp>
          <p:nvSpPr>
            <p:cNvPr id="822"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DA9CA5CB-F2EA-41CD-91D4-55F1EB75AE4C}"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823"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824" name="Rectángulo 3"/>
          <p:cNvSpPr/>
          <p:nvPr/>
        </p:nvSpPr>
        <p:spPr>
          <a:xfrm>
            <a:off x="1177560" y="6840"/>
            <a:ext cx="72205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PROCEDIMIENTO Art. 49 BIS del CFF</a:t>
            </a:r>
            <a:endParaRPr b="0" lang="es-MX" sz="3200" spc="-1" strike="noStrike">
              <a:latin typeface="Arial"/>
            </a:endParaRPr>
          </a:p>
        </p:txBody>
      </p:sp>
      <p:pic>
        <p:nvPicPr>
          <p:cNvPr id="825" name="Imagen 10" descr=""/>
          <p:cNvPicPr/>
          <p:nvPr/>
        </p:nvPicPr>
        <p:blipFill>
          <a:blip r:embed="rId2"/>
          <a:stretch/>
        </p:blipFill>
        <p:spPr>
          <a:xfrm>
            <a:off x="8133120" y="44640"/>
            <a:ext cx="975240" cy="840960"/>
          </a:xfrm>
          <a:prstGeom prst="rect">
            <a:avLst/>
          </a:prstGeom>
          <a:ln w="0">
            <a:noFill/>
          </a:ln>
        </p:spPr>
      </p:pic>
      <p:graphicFrame>
        <p:nvGraphicFramePr>
          <p:cNvPr id="3" name="Diagram3"/>
          <p:cNvGraphicFramePr/>
          <p:nvPr>
            <p:extLst>
              <p:ext uri="{D42A27DB-BD31-4B8C-83A1-F6EECF244321}">
                <p14:modId xmlns:p14="http://schemas.microsoft.com/office/powerpoint/2010/main" val="2624972045"/>
              </p:ext>
            </p:extLst>
          </p:nvPr>
        </p:nvGraphicFramePr>
        <p:xfrm>
          <a:off x="441360" y="1462320"/>
          <a:ext cx="6095520" cy="4063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26" name="Proceso alternativo 4"/>
          <p:cNvSpPr/>
          <p:nvPr/>
        </p:nvSpPr>
        <p:spPr>
          <a:xfrm>
            <a:off x="6707520" y="2061000"/>
            <a:ext cx="2184480" cy="3240000"/>
          </a:xfrm>
          <a:prstGeom prst="flowChartAlternateProcess">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r>
              <a:rPr b="0" lang="es-MX" sz="1800" spc="-1" strike="noStrike">
                <a:solidFill>
                  <a:schemeClr val="lt1"/>
                </a:solidFill>
                <a:latin typeface="Calibri"/>
              </a:rPr>
              <a:t>Los visitadores deben identificarse y pedir al contribuyente que designe dos testigos: sino lo hace, ellos los nombran y lo asientan en el acta, sin afectar la validez de la visita</a:t>
            </a:r>
            <a:endParaRPr b="0" lang="es-MX" sz="1800" spc="-1" strike="noStrike">
              <a:latin typeface="Arial"/>
            </a:endParaRPr>
          </a:p>
        </p:txBody>
      </p:sp>
      <p:sp>
        <p:nvSpPr>
          <p:cNvPr id="827" name="Pentágono 5"/>
          <p:cNvSpPr/>
          <p:nvPr/>
        </p:nvSpPr>
        <p:spPr>
          <a:xfrm>
            <a:off x="1691640" y="980640"/>
            <a:ext cx="5015520" cy="791640"/>
          </a:xfrm>
          <a:prstGeom prst="homePlate">
            <a:avLst>
              <a:gd name="adj" fmla="val 5000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marL="285840" indent="-285840" algn="ctr">
              <a:lnSpc>
                <a:spcPct val="100000"/>
              </a:lnSpc>
              <a:buClr>
                <a:srgbClr val="ffffff"/>
              </a:buClr>
              <a:buFont typeface="Wingdings" charset="2"/>
              <a:buChar char=""/>
            </a:pPr>
            <a:r>
              <a:rPr b="0" lang="es-MX" sz="1800" spc="-1" strike="noStrike">
                <a:solidFill>
                  <a:schemeClr val="lt1"/>
                </a:solidFill>
                <a:latin typeface="Calibri"/>
              </a:rPr>
              <a:t>Se decreta la suspensión de emisión de CFDI´s</a:t>
            </a:r>
            <a:endParaRPr b="0" lang="es-MX" sz="1800" spc="-1" strike="noStrike">
              <a:latin typeface="Arial"/>
            </a:endParaRPr>
          </a:p>
          <a:p>
            <a:pPr marL="285840" indent="-285840" algn="ctr">
              <a:lnSpc>
                <a:spcPct val="100000"/>
              </a:lnSpc>
              <a:buClr>
                <a:srgbClr val="ffffff"/>
              </a:buClr>
              <a:buFont typeface="Wingdings" charset="2"/>
              <a:buChar char=""/>
            </a:pPr>
            <a:r>
              <a:rPr b="0" lang="es-MX" sz="1800" spc="-1" strike="noStrike">
                <a:solidFill>
                  <a:schemeClr val="lt1"/>
                </a:solidFill>
                <a:latin typeface="Calibri"/>
              </a:rPr>
              <a:t>Duración del procedimiento 24 días Hábiles</a:t>
            </a:r>
            <a:endParaRPr b="0" lang="es-MX" sz="1800" spc="-1" strike="noStrike">
              <a:latin typeface="Arial"/>
            </a:endParaRPr>
          </a:p>
        </p:txBody>
      </p:sp>
    </p:spTree>
  </p:cSld>
  <p:transition spd="slow">
    <p:wipe dir="d"/>
  </p:transition>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8"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829"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830" name="Grupo 14"/>
          <p:cNvGrpSpPr/>
          <p:nvPr/>
        </p:nvGrpSpPr>
        <p:grpSpPr>
          <a:xfrm>
            <a:off x="-496080" y="-74880"/>
            <a:ext cx="2403360" cy="870480"/>
            <a:chOff x="-496080" y="-74880"/>
            <a:chExt cx="2403360" cy="870480"/>
          </a:xfrm>
        </p:grpSpPr>
        <p:pic>
          <p:nvPicPr>
            <p:cNvPr id="831" name="5 Imagen" descr=""/>
            <p:cNvPicPr/>
            <p:nvPr/>
          </p:nvPicPr>
          <p:blipFill>
            <a:blip r:embed="rId1"/>
            <a:stretch/>
          </p:blipFill>
          <p:spPr>
            <a:xfrm>
              <a:off x="-496080" y="-74880"/>
              <a:ext cx="2403360" cy="870480"/>
            </a:xfrm>
            <a:prstGeom prst="rect">
              <a:avLst/>
            </a:prstGeom>
            <a:ln w="0">
              <a:noFill/>
            </a:ln>
          </p:spPr>
        </p:pic>
        <p:sp>
          <p:nvSpPr>
            <p:cNvPr id="832"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0495A4B7-378B-4D1E-8939-C4A4C817453D}"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833"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834" name="Rectángulo 3"/>
          <p:cNvSpPr/>
          <p:nvPr/>
        </p:nvSpPr>
        <p:spPr>
          <a:xfrm>
            <a:off x="1177560" y="6840"/>
            <a:ext cx="72205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PROCEDIMIENTO Art. 49 BIS del CFF</a:t>
            </a:r>
            <a:endParaRPr b="0" lang="es-MX" sz="3200" spc="-1" strike="noStrike">
              <a:latin typeface="Arial"/>
            </a:endParaRPr>
          </a:p>
        </p:txBody>
      </p:sp>
      <p:pic>
        <p:nvPicPr>
          <p:cNvPr id="835" name="Imagen 10" descr=""/>
          <p:cNvPicPr/>
          <p:nvPr/>
        </p:nvPicPr>
        <p:blipFill>
          <a:blip r:embed="rId2"/>
          <a:stretch/>
        </p:blipFill>
        <p:spPr>
          <a:xfrm>
            <a:off x="8133120" y="44640"/>
            <a:ext cx="975240" cy="840960"/>
          </a:xfrm>
          <a:prstGeom prst="rect">
            <a:avLst/>
          </a:prstGeom>
          <a:ln w="0">
            <a:noFill/>
          </a:ln>
        </p:spPr>
      </p:pic>
      <p:sp>
        <p:nvSpPr>
          <p:cNvPr id="836" name="Pentágono 5"/>
          <p:cNvSpPr/>
          <p:nvPr/>
        </p:nvSpPr>
        <p:spPr>
          <a:xfrm>
            <a:off x="454680" y="980640"/>
            <a:ext cx="7677720" cy="791640"/>
          </a:xfrm>
          <a:prstGeom prst="homePlate">
            <a:avLst>
              <a:gd name="adj" fmla="val 5000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marL="285840" indent="-285840">
              <a:lnSpc>
                <a:spcPct val="100000"/>
              </a:lnSpc>
              <a:buClr>
                <a:srgbClr val="ffffff"/>
              </a:buClr>
              <a:buFont typeface="Wingdings" charset="2"/>
              <a:buChar char=""/>
            </a:pPr>
            <a:r>
              <a:rPr b="0" lang="es-MX" sz="1800" spc="-1" strike="noStrike">
                <a:solidFill>
                  <a:schemeClr val="lt1"/>
                </a:solidFill>
                <a:latin typeface="Calibri"/>
              </a:rPr>
              <a:t>Durante todo el procedimiento estará suspendida la emisión de los CFDI´s</a:t>
            </a:r>
            <a:endParaRPr b="0" lang="es-MX" sz="1800" spc="-1" strike="noStrike">
              <a:latin typeface="Arial"/>
            </a:endParaRPr>
          </a:p>
          <a:p>
            <a:pPr marL="285840" indent="-285840">
              <a:lnSpc>
                <a:spcPct val="100000"/>
              </a:lnSpc>
              <a:buClr>
                <a:srgbClr val="ffffff"/>
              </a:buClr>
              <a:buFont typeface="Wingdings" charset="2"/>
              <a:buChar char=""/>
            </a:pPr>
            <a:r>
              <a:rPr b="0" lang="es-MX" sz="1800" spc="-1" strike="noStrike">
                <a:solidFill>
                  <a:schemeClr val="lt1"/>
                </a:solidFill>
                <a:latin typeface="Calibri"/>
              </a:rPr>
              <a:t>Duración del procedimiento 24 días hábiles</a:t>
            </a:r>
            <a:endParaRPr b="0" lang="es-MX" sz="1800" spc="-1" strike="noStrike">
              <a:latin typeface="Arial"/>
            </a:endParaRPr>
          </a:p>
        </p:txBody>
      </p:sp>
      <p:sp>
        <p:nvSpPr>
          <p:cNvPr id="837" name="Proceso alternativo 19"/>
          <p:cNvSpPr/>
          <p:nvPr/>
        </p:nvSpPr>
        <p:spPr>
          <a:xfrm>
            <a:off x="408240" y="1906200"/>
            <a:ext cx="2907360" cy="2880000"/>
          </a:xfrm>
          <a:prstGeom prst="flowChartAlternateProcess">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
        <p:nvSpPr>
          <p:cNvPr id="838" name="CuadroTexto 9"/>
          <p:cNvSpPr/>
          <p:nvPr/>
        </p:nvSpPr>
        <p:spPr>
          <a:xfrm>
            <a:off x="508320" y="2061360"/>
            <a:ext cx="2945160" cy="252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2000" spc="-1" strike="noStrike">
                <a:solidFill>
                  <a:srgbClr val="000000"/>
                </a:solidFill>
                <a:latin typeface="Comic Sans MS"/>
              </a:rPr>
              <a:t>Si el domicilio</a:t>
            </a:r>
            <a:endParaRPr b="0" lang="es-MX" sz="2000" spc="-1" strike="noStrike">
              <a:latin typeface="Arial"/>
            </a:endParaRPr>
          </a:p>
          <a:p>
            <a:pPr marL="343080" indent="-343080">
              <a:lnSpc>
                <a:spcPct val="100000"/>
              </a:lnSpc>
              <a:buClr>
                <a:srgbClr val="000000"/>
              </a:buClr>
              <a:buFont typeface="Wingdings" charset="2"/>
              <a:buChar char=""/>
            </a:pPr>
            <a:r>
              <a:rPr b="0" lang="es-MX" sz="2000" spc="-1" strike="noStrike">
                <a:solidFill>
                  <a:srgbClr val="000000"/>
                </a:solidFill>
                <a:latin typeface="Comic Sans MS"/>
              </a:rPr>
              <a:t>no existe </a:t>
            </a:r>
            <a:endParaRPr b="0" lang="es-MX" sz="2000" spc="-1" strike="noStrike">
              <a:latin typeface="Arial"/>
            </a:endParaRPr>
          </a:p>
          <a:p>
            <a:pPr marL="343080" indent="-343080">
              <a:lnSpc>
                <a:spcPct val="100000"/>
              </a:lnSpc>
              <a:buClr>
                <a:srgbClr val="000000"/>
              </a:buClr>
              <a:buFont typeface="Wingdings" charset="2"/>
              <a:buChar char=""/>
            </a:pPr>
            <a:r>
              <a:rPr b="0" lang="es-MX" sz="2000" spc="-1" strike="noStrike">
                <a:solidFill>
                  <a:srgbClr val="000000"/>
                </a:solidFill>
                <a:latin typeface="Comic Sans MS"/>
              </a:rPr>
              <a:t>no corresponde</a:t>
            </a:r>
            <a:endParaRPr b="0" lang="es-MX" sz="2000" spc="-1" strike="noStrike">
              <a:latin typeface="Arial"/>
            </a:endParaRPr>
          </a:p>
          <a:p>
            <a:pPr marL="343080" indent="-343080">
              <a:lnSpc>
                <a:spcPct val="100000"/>
              </a:lnSpc>
              <a:buClr>
                <a:srgbClr val="000000"/>
              </a:buClr>
              <a:buFont typeface="Wingdings" charset="2"/>
              <a:buChar char=""/>
            </a:pPr>
            <a:r>
              <a:rPr b="0" lang="es-MX" sz="2000" spc="-1" strike="noStrike">
                <a:solidFill>
                  <a:srgbClr val="000000"/>
                </a:solidFill>
                <a:latin typeface="Comic Sans MS"/>
              </a:rPr>
              <a:t>no atienden la visita</a:t>
            </a:r>
            <a:endParaRPr b="0" lang="es-MX" sz="2000" spc="-1" strike="noStrike">
              <a:latin typeface="Arial"/>
            </a:endParaRPr>
          </a:p>
          <a:p>
            <a:pPr marL="343080" indent="-343080">
              <a:lnSpc>
                <a:spcPct val="100000"/>
              </a:lnSpc>
              <a:buClr>
                <a:srgbClr val="000000"/>
              </a:buClr>
              <a:buFont typeface="Wingdings" charset="2"/>
              <a:buChar char=""/>
            </a:pPr>
            <a:r>
              <a:rPr b="0" lang="es-MX" sz="2000" spc="-1" strike="noStrike">
                <a:solidFill>
                  <a:srgbClr val="000000"/>
                </a:solidFill>
                <a:latin typeface="Comic Sans MS"/>
              </a:rPr>
              <a:t> </a:t>
            </a:r>
            <a:r>
              <a:rPr b="0" lang="es-MX" sz="2000" spc="-1" strike="noStrike">
                <a:solidFill>
                  <a:srgbClr val="000000"/>
                </a:solidFill>
                <a:latin typeface="Comic Sans MS"/>
              </a:rPr>
              <a:t>se niegan: </a:t>
            </a:r>
            <a:endParaRPr b="0" lang="es-MX" sz="2000" spc="-1" strike="noStrike">
              <a:latin typeface="Arial"/>
            </a:endParaRPr>
          </a:p>
          <a:p>
            <a:pPr>
              <a:lnSpc>
                <a:spcPct val="100000"/>
              </a:lnSpc>
            </a:pPr>
            <a:r>
              <a:rPr b="0" lang="es-MX" sz="2000" spc="-1" strike="noStrike">
                <a:solidFill>
                  <a:srgbClr val="000000"/>
                </a:solidFill>
                <a:latin typeface="Comic Sans MS"/>
              </a:rPr>
              <a:t>se levanta acta dando por concluida la diligencia</a:t>
            </a:r>
            <a:endParaRPr b="0" lang="es-MX" sz="2000" spc="-1" strike="noStrike">
              <a:latin typeface="Arial"/>
            </a:endParaRPr>
          </a:p>
        </p:txBody>
      </p:sp>
      <p:sp>
        <p:nvSpPr>
          <p:cNvPr id="839" name="Flecha a la derecha con muesca 20"/>
          <p:cNvSpPr/>
          <p:nvPr/>
        </p:nvSpPr>
        <p:spPr>
          <a:xfrm>
            <a:off x="3420000" y="2855880"/>
            <a:ext cx="487440" cy="572760"/>
          </a:xfrm>
          <a:prstGeom prst="notchedRightArrow">
            <a:avLst>
              <a:gd name="adj1" fmla="val 50000"/>
              <a:gd name="adj2" fmla="val 5000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
        <p:nvSpPr>
          <p:cNvPr id="840" name="Flecha a la derecha con muesca 21"/>
          <p:cNvSpPr/>
          <p:nvPr/>
        </p:nvSpPr>
        <p:spPr>
          <a:xfrm rot="5400000">
            <a:off x="7474680" y="4860000"/>
            <a:ext cx="472680" cy="346320"/>
          </a:xfrm>
          <a:prstGeom prst="notchedRightArrow">
            <a:avLst>
              <a:gd name="adj1" fmla="val 50000"/>
              <a:gd name="adj2" fmla="val 5000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
        <p:nvSpPr>
          <p:cNvPr id="841" name="Proceso alternativo 22"/>
          <p:cNvSpPr/>
          <p:nvPr/>
        </p:nvSpPr>
        <p:spPr>
          <a:xfrm>
            <a:off x="3996000" y="1859400"/>
            <a:ext cx="2232000" cy="2926800"/>
          </a:xfrm>
          <a:prstGeom prst="flowChartAlternateProcess">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r>
              <a:rPr b="0" lang="es-ES" sz="1800" spc="-1" strike="noStrike">
                <a:solidFill>
                  <a:schemeClr val="lt1"/>
                </a:solidFill>
                <a:latin typeface="Comic Sans MS"/>
              </a:rPr>
              <a:t>la  orden se notificara por buzón tributario o por estrados conforme a los Art. 134,fracc I y III y 239 del CFF</a:t>
            </a:r>
            <a:r>
              <a:rPr b="0" lang="es-ES" sz="1800" spc="-1" strike="noStrike">
                <a:solidFill>
                  <a:schemeClr val="lt1"/>
                </a:solidFill>
                <a:latin typeface="Calibri"/>
              </a:rPr>
              <a:t> </a:t>
            </a:r>
            <a:endParaRPr b="0" lang="es-MX" sz="1800" spc="-1" strike="noStrike">
              <a:latin typeface="Arial"/>
            </a:endParaRPr>
          </a:p>
        </p:txBody>
      </p:sp>
      <p:sp>
        <p:nvSpPr>
          <p:cNvPr id="842" name="Proceso alternativo 23"/>
          <p:cNvSpPr/>
          <p:nvPr/>
        </p:nvSpPr>
        <p:spPr>
          <a:xfrm>
            <a:off x="6851520" y="1867680"/>
            <a:ext cx="2112840" cy="2880000"/>
          </a:xfrm>
          <a:prstGeom prst="flowChartAlternateProcess">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r>
              <a:rPr b="0" lang="es-ES" sz="1600" spc="-1" strike="noStrike">
                <a:solidFill>
                  <a:schemeClr val="lt1"/>
                </a:solidFill>
                <a:latin typeface="Comic Sans MS"/>
              </a:rPr>
              <a:t>3 días hábiles siguientes al en que surta efectos la notificación la autoridad se constituirá nuevamente en el domicilio fiscal o lugar señalado para practicar la visita</a:t>
            </a:r>
            <a:endParaRPr b="0" lang="es-MX" sz="1600" spc="-1" strike="noStrike">
              <a:latin typeface="Arial"/>
            </a:endParaRPr>
          </a:p>
        </p:txBody>
      </p:sp>
      <p:sp>
        <p:nvSpPr>
          <p:cNvPr id="843" name="Flecha a la derecha con muesca 24"/>
          <p:cNvSpPr/>
          <p:nvPr/>
        </p:nvSpPr>
        <p:spPr>
          <a:xfrm>
            <a:off x="6316560" y="2855880"/>
            <a:ext cx="487440" cy="572760"/>
          </a:xfrm>
          <a:prstGeom prst="notchedRightArrow">
            <a:avLst>
              <a:gd name="adj1" fmla="val 50000"/>
              <a:gd name="adj2" fmla="val 5000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
        <p:nvSpPr>
          <p:cNvPr id="844" name="Rectángulo redondeado 28"/>
          <p:cNvSpPr/>
          <p:nvPr/>
        </p:nvSpPr>
        <p:spPr>
          <a:xfrm>
            <a:off x="6804360" y="5233680"/>
            <a:ext cx="2160000" cy="1261800"/>
          </a:xfrm>
          <a:prstGeom prst="roundRect">
            <a:avLst>
              <a:gd name="adj" fmla="val 16667"/>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r>
              <a:rPr b="0" lang="es-ES" sz="1600" spc="-1" strike="noStrike">
                <a:solidFill>
                  <a:srgbClr val="ffffff"/>
                </a:solidFill>
                <a:latin typeface="Comic Sans MS"/>
              </a:rPr>
              <a:t>Si no subsisten impedimentos la autoridad continuara con la diligencia</a:t>
            </a:r>
            <a:endParaRPr b="0" lang="es-MX" sz="1600" spc="-1" strike="noStrike">
              <a:latin typeface="Arial"/>
            </a:endParaRPr>
          </a:p>
        </p:txBody>
      </p:sp>
      <p:sp>
        <p:nvSpPr>
          <p:cNvPr id="845" name="Rectángulo redondeado 29"/>
          <p:cNvSpPr/>
          <p:nvPr/>
        </p:nvSpPr>
        <p:spPr>
          <a:xfrm>
            <a:off x="382680" y="5158080"/>
            <a:ext cx="5844960" cy="1294920"/>
          </a:xfrm>
          <a:prstGeom prst="roundRect">
            <a:avLst>
              <a:gd name="adj" fmla="val 16667"/>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r>
              <a:rPr b="0" lang="es-ES" sz="1800" spc="-1" strike="noStrike">
                <a:solidFill>
                  <a:schemeClr val="lt1"/>
                </a:solidFill>
                <a:latin typeface="Comic Sans MS"/>
              </a:rPr>
              <a:t>Si persiste el impedimento , se levantara acta y en 15 días hábiles la autoridad emite resolución declarando falsos los CFDI´s notificándola por las vias del Art. 134</a:t>
            </a:r>
            <a:endParaRPr b="0" lang="es-MX" sz="1800" spc="-1" strike="noStrike">
              <a:latin typeface="Arial"/>
            </a:endParaRPr>
          </a:p>
        </p:txBody>
      </p:sp>
      <p:sp>
        <p:nvSpPr>
          <p:cNvPr id="846" name="Flecha a la derecha con muesca 30"/>
          <p:cNvSpPr/>
          <p:nvPr/>
        </p:nvSpPr>
        <p:spPr>
          <a:xfrm rot="10800000">
            <a:off x="6280560" y="5632560"/>
            <a:ext cx="472680" cy="346320"/>
          </a:xfrm>
          <a:prstGeom prst="notchedRightArrow">
            <a:avLst>
              <a:gd name="adj1" fmla="val 50000"/>
              <a:gd name="adj2" fmla="val 5000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Tree>
  </p:cSld>
  <p:transition spd="slow">
    <p:wipe dir="d"/>
  </p:transition>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7"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848"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849" name="Grupo 14"/>
          <p:cNvGrpSpPr/>
          <p:nvPr/>
        </p:nvGrpSpPr>
        <p:grpSpPr>
          <a:xfrm>
            <a:off x="-496080" y="-74880"/>
            <a:ext cx="2403360" cy="870480"/>
            <a:chOff x="-496080" y="-74880"/>
            <a:chExt cx="2403360" cy="870480"/>
          </a:xfrm>
        </p:grpSpPr>
        <p:pic>
          <p:nvPicPr>
            <p:cNvPr id="850" name="5 Imagen" descr=""/>
            <p:cNvPicPr/>
            <p:nvPr/>
          </p:nvPicPr>
          <p:blipFill>
            <a:blip r:embed="rId1"/>
            <a:stretch/>
          </p:blipFill>
          <p:spPr>
            <a:xfrm>
              <a:off x="-496080" y="-74880"/>
              <a:ext cx="2403360" cy="870480"/>
            </a:xfrm>
            <a:prstGeom prst="rect">
              <a:avLst/>
            </a:prstGeom>
            <a:ln w="0">
              <a:noFill/>
            </a:ln>
          </p:spPr>
        </p:pic>
        <p:sp>
          <p:nvSpPr>
            <p:cNvPr id="851"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7FB3C2BC-2E04-403C-AC52-2747C0F590EA}"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852"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853" name="Rectángulo 3"/>
          <p:cNvSpPr/>
          <p:nvPr/>
        </p:nvSpPr>
        <p:spPr>
          <a:xfrm>
            <a:off x="1177560" y="6840"/>
            <a:ext cx="72205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PROCEDIMIENTO Art. 49 BIS del CFF</a:t>
            </a:r>
            <a:endParaRPr b="0" lang="es-MX" sz="3200" spc="-1" strike="noStrike">
              <a:latin typeface="Arial"/>
            </a:endParaRPr>
          </a:p>
        </p:txBody>
      </p:sp>
      <p:pic>
        <p:nvPicPr>
          <p:cNvPr id="854" name="Imagen 10" descr=""/>
          <p:cNvPicPr/>
          <p:nvPr/>
        </p:nvPicPr>
        <p:blipFill>
          <a:blip r:embed="rId2"/>
          <a:stretch/>
        </p:blipFill>
        <p:spPr>
          <a:xfrm>
            <a:off x="8133120" y="44640"/>
            <a:ext cx="975240" cy="840960"/>
          </a:xfrm>
          <a:prstGeom prst="rect">
            <a:avLst/>
          </a:prstGeom>
          <a:ln w="0">
            <a:noFill/>
          </a:ln>
        </p:spPr>
      </p:pic>
      <p:sp>
        <p:nvSpPr>
          <p:cNvPr id="855" name="Pentágono 5"/>
          <p:cNvSpPr/>
          <p:nvPr/>
        </p:nvSpPr>
        <p:spPr>
          <a:xfrm>
            <a:off x="2094840" y="981720"/>
            <a:ext cx="6856200" cy="791640"/>
          </a:xfrm>
          <a:prstGeom prst="homePlate">
            <a:avLst>
              <a:gd name="adj" fmla="val 5000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marL="285840" indent="-285840">
              <a:lnSpc>
                <a:spcPct val="100000"/>
              </a:lnSpc>
              <a:buClr>
                <a:srgbClr val="ffffff"/>
              </a:buClr>
              <a:buFont typeface="Wingdings" charset="2"/>
              <a:buChar char=""/>
            </a:pPr>
            <a:r>
              <a:rPr b="0" lang="es-MX" sz="1600" spc="-1" strike="noStrike">
                <a:solidFill>
                  <a:schemeClr val="lt1"/>
                </a:solidFill>
                <a:latin typeface="Calibri"/>
              </a:rPr>
              <a:t>Durante todo el procedimiento estará suspendida la emisión de los CFDI´s</a:t>
            </a:r>
            <a:endParaRPr b="0" lang="es-MX" sz="1600" spc="-1" strike="noStrike">
              <a:latin typeface="Arial"/>
            </a:endParaRPr>
          </a:p>
          <a:p>
            <a:pPr marL="285840" indent="-285840">
              <a:lnSpc>
                <a:spcPct val="100000"/>
              </a:lnSpc>
              <a:buClr>
                <a:srgbClr val="ffffff"/>
              </a:buClr>
              <a:buFont typeface="Wingdings" charset="2"/>
              <a:buChar char=""/>
            </a:pPr>
            <a:r>
              <a:rPr b="0" lang="es-MX" sz="1600" spc="-1" strike="noStrike">
                <a:solidFill>
                  <a:schemeClr val="lt1"/>
                </a:solidFill>
                <a:latin typeface="Calibri"/>
              </a:rPr>
              <a:t>Duración del procedimiento 24 días hábiles</a:t>
            </a:r>
            <a:endParaRPr b="0" lang="es-MX" sz="1600" spc="-1" strike="noStrike">
              <a:latin typeface="Arial"/>
            </a:endParaRPr>
          </a:p>
        </p:txBody>
      </p:sp>
      <p:sp>
        <p:nvSpPr>
          <p:cNvPr id="856" name="Flecha a la derecha con muesca 20"/>
          <p:cNvSpPr/>
          <p:nvPr/>
        </p:nvSpPr>
        <p:spPr>
          <a:xfrm rot="5400000">
            <a:off x="798480" y="1846800"/>
            <a:ext cx="487440" cy="572760"/>
          </a:xfrm>
          <a:prstGeom prst="notchedRightArrow">
            <a:avLst>
              <a:gd name="adj1" fmla="val 50000"/>
              <a:gd name="adj2" fmla="val 5000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
        <p:nvSpPr>
          <p:cNvPr id="857" name="Flecha a la derecha con muesca 24"/>
          <p:cNvSpPr/>
          <p:nvPr/>
        </p:nvSpPr>
        <p:spPr>
          <a:xfrm rot="5400000">
            <a:off x="836280" y="4538160"/>
            <a:ext cx="487440" cy="572760"/>
          </a:xfrm>
          <a:prstGeom prst="notchedRightArrow">
            <a:avLst>
              <a:gd name="adj1" fmla="val 50000"/>
              <a:gd name="adj2" fmla="val 5000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
        <p:nvSpPr>
          <p:cNvPr id="858" name="Rectángulo redondeado 28"/>
          <p:cNvSpPr/>
          <p:nvPr/>
        </p:nvSpPr>
        <p:spPr>
          <a:xfrm>
            <a:off x="5004000" y="5103720"/>
            <a:ext cx="3672360" cy="1282680"/>
          </a:xfrm>
          <a:prstGeom prst="roundRect">
            <a:avLst>
              <a:gd name="adj" fmla="val 16667"/>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r>
              <a:rPr b="0" lang="es-ES" sz="1600" spc="-1" strike="noStrike">
                <a:solidFill>
                  <a:srgbClr val="ffffff"/>
                </a:solidFill>
                <a:latin typeface="Comic Sans MS"/>
              </a:rPr>
              <a:t>Terceros : tienen 30 días naturales a partir de la publicación en el DOF para corregir efectos fiscales.</a:t>
            </a:r>
            <a:endParaRPr b="0" lang="es-MX" sz="1600" spc="-1" strike="noStrike">
              <a:latin typeface="Arial"/>
            </a:endParaRPr>
          </a:p>
          <a:p>
            <a:pPr>
              <a:lnSpc>
                <a:spcPct val="100000"/>
              </a:lnSpc>
            </a:pPr>
            <a:r>
              <a:rPr b="0" lang="es-ES" sz="1600" spc="-1" strike="noStrike">
                <a:solidFill>
                  <a:srgbClr val="ffffff"/>
                </a:solidFill>
                <a:latin typeface="Comic Sans MS"/>
              </a:rPr>
              <a:t>Si no lo hacen: restricción de sellos fiscales</a:t>
            </a:r>
            <a:endParaRPr b="0" lang="es-MX" sz="1600" spc="-1" strike="noStrike">
              <a:latin typeface="Arial"/>
            </a:endParaRPr>
          </a:p>
        </p:txBody>
      </p:sp>
      <p:sp>
        <p:nvSpPr>
          <p:cNvPr id="859" name="Rectángulo redondeado 29"/>
          <p:cNvSpPr/>
          <p:nvPr/>
        </p:nvSpPr>
        <p:spPr>
          <a:xfrm>
            <a:off x="301320" y="5137200"/>
            <a:ext cx="3838320" cy="1294920"/>
          </a:xfrm>
          <a:prstGeom prst="roundRect">
            <a:avLst>
              <a:gd name="adj" fmla="val 16667"/>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s-ES" sz="1800" spc="-1" strike="noStrike">
                <a:solidFill>
                  <a:schemeClr val="lt1"/>
                </a:solidFill>
                <a:latin typeface="Comic Sans MS"/>
              </a:rPr>
              <a:t>Requisitos de las pruebas:</a:t>
            </a:r>
            <a:endParaRPr b="0" lang="es-MX" sz="1800" spc="-1" strike="noStrike">
              <a:latin typeface="Arial"/>
            </a:endParaRPr>
          </a:p>
          <a:p>
            <a:pPr marL="285840" indent="-285840">
              <a:lnSpc>
                <a:spcPct val="100000"/>
              </a:lnSpc>
              <a:buClr>
                <a:srgbClr val="ffffff"/>
              </a:buClr>
              <a:buFont typeface="Wingdings" charset="2"/>
              <a:buChar char=""/>
            </a:pPr>
            <a:r>
              <a:rPr b="0" lang="es-ES" sz="1600" spc="-1" strike="noStrike">
                <a:solidFill>
                  <a:schemeClr val="lt1"/>
                </a:solidFill>
                <a:latin typeface="Comic Sans MS"/>
              </a:rPr>
              <a:t>Relación directa con la visita</a:t>
            </a:r>
            <a:endParaRPr b="0" lang="es-MX" sz="1600" spc="-1" strike="noStrike">
              <a:latin typeface="Arial"/>
            </a:endParaRPr>
          </a:p>
          <a:p>
            <a:pPr marL="285840" indent="-285840">
              <a:lnSpc>
                <a:spcPct val="100000"/>
              </a:lnSpc>
              <a:buClr>
                <a:srgbClr val="ffffff"/>
              </a:buClr>
              <a:buFont typeface="Wingdings" charset="2"/>
              <a:buChar char=""/>
            </a:pPr>
            <a:r>
              <a:rPr b="0" lang="es-ES" sz="1600" spc="-1" strike="noStrike">
                <a:solidFill>
                  <a:schemeClr val="lt1"/>
                </a:solidFill>
                <a:latin typeface="Comic Sans MS"/>
              </a:rPr>
              <a:t>Señalar el echo al que se refiere</a:t>
            </a:r>
            <a:endParaRPr b="0" lang="es-MX" sz="1600" spc="-1" strike="noStrike">
              <a:latin typeface="Arial"/>
            </a:endParaRPr>
          </a:p>
          <a:p>
            <a:pPr marL="285840" indent="-285840">
              <a:lnSpc>
                <a:spcPct val="100000"/>
              </a:lnSpc>
              <a:buClr>
                <a:srgbClr val="ffffff"/>
              </a:buClr>
              <a:buFont typeface="Wingdings" charset="2"/>
              <a:buChar char=""/>
            </a:pPr>
            <a:r>
              <a:rPr b="0" lang="es-ES" sz="1600" spc="-1" strike="noStrike">
                <a:solidFill>
                  <a:schemeClr val="lt1"/>
                </a:solidFill>
                <a:latin typeface="Comic Sans MS"/>
              </a:rPr>
              <a:t>No dilatorias</a:t>
            </a:r>
            <a:endParaRPr b="0" lang="es-MX" sz="1600" spc="-1" strike="noStrike">
              <a:latin typeface="Arial"/>
            </a:endParaRPr>
          </a:p>
          <a:p>
            <a:pPr marL="285840" indent="-285840">
              <a:lnSpc>
                <a:spcPct val="100000"/>
              </a:lnSpc>
              <a:buClr>
                <a:srgbClr val="ffffff"/>
              </a:buClr>
              <a:buFont typeface="Wingdings" charset="2"/>
              <a:buChar char=""/>
            </a:pPr>
            <a:r>
              <a:rPr b="0" lang="es-ES" sz="1600" spc="-1" strike="noStrike">
                <a:solidFill>
                  <a:schemeClr val="lt1"/>
                </a:solidFill>
                <a:latin typeface="Comic Sans MS"/>
              </a:rPr>
              <a:t>Legales y validas</a:t>
            </a:r>
            <a:endParaRPr b="0" lang="es-MX" sz="1600" spc="-1" strike="noStrike">
              <a:latin typeface="Arial"/>
            </a:endParaRPr>
          </a:p>
        </p:txBody>
      </p:sp>
      <p:sp>
        <p:nvSpPr>
          <p:cNvPr id="860" name="Rectángulo redondeado 25"/>
          <p:cNvSpPr/>
          <p:nvPr/>
        </p:nvSpPr>
        <p:spPr>
          <a:xfrm>
            <a:off x="185040" y="941400"/>
            <a:ext cx="1716840" cy="831960"/>
          </a:xfrm>
          <a:prstGeom prst="roundRect">
            <a:avLst>
              <a:gd name="adj" fmla="val 16667"/>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r>
              <a:rPr b="0" lang="es-ES" sz="1600" spc="-1" strike="noStrike">
                <a:solidFill>
                  <a:srgbClr val="ffffff"/>
                </a:solidFill>
                <a:latin typeface="Comic Sans MS"/>
              </a:rPr>
              <a:t>ENTREGA DE LA ORDEN</a:t>
            </a:r>
            <a:endParaRPr b="0" lang="es-MX" sz="1600" spc="-1" strike="noStrike">
              <a:latin typeface="Arial"/>
            </a:endParaRPr>
          </a:p>
        </p:txBody>
      </p:sp>
      <p:sp>
        <p:nvSpPr>
          <p:cNvPr id="861" name="Cheurón 6"/>
          <p:cNvSpPr/>
          <p:nvPr/>
        </p:nvSpPr>
        <p:spPr>
          <a:xfrm>
            <a:off x="107640" y="2565000"/>
            <a:ext cx="2514240" cy="1872000"/>
          </a:xfrm>
          <a:prstGeom prst="chevron">
            <a:avLst>
              <a:gd name="adj" fmla="val 34895"/>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
        <p:nvSpPr>
          <p:cNvPr id="862" name="Cheurón 22"/>
          <p:cNvSpPr/>
          <p:nvPr/>
        </p:nvSpPr>
        <p:spPr>
          <a:xfrm>
            <a:off x="2129400" y="2556360"/>
            <a:ext cx="2370240" cy="1872000"/>
          </a:xfrm>
          <a:prstGeom prst="chevron">
            <a:avLst>
              <a:gd name="adj" fmla="val 33384"/>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
        <p:nvSpPr>
          <p:cNvPr id="863" name="Cheurón 23"/>
          <p:cNvSpPr/>
          <p:nvPr/>
        </p:nvSpPr>
        <p:spPr>
          <a:xfrm>
            <a:off x="3996000" y="2565000"/>
            <a:ext cx="3600000" cy="1872000"/>
          </a:xfrm>
          <a:prstGeom prst="chevron">
            <a:avLst>
              <a:gd name="adj" fmla="val 33384"/>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
        <p:nvSpPr>
          <p:cNvPr id="864" name="Cheurón 26"/>
          <p:cNvSpPr/>
          <p:nvPr/>
        </p:nvSpPr>
        <p:spPr>
          <a:xfrm>
            <a:off x="7092360" y="2556360"/>
            <a:ext cx="1877400" cy="1872000"/>
          </a:xfrm>
          <a:prstGeom prst="chevron">
            <a:avLst>
              <a:gd name="adj" fmla="val 3288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sp>
      <p:sp>
        <p:nvSpPr>
          <p:cNvPr id="865" name="Rectángulo 7"/>
          <p:cNvSpPr/>
          <p:nvPr/>
        </p:nvSpPr>
        <p:spPr>
          <a:xfrm>
            <a:off x="755640" y="2705400"/>
            <a:ext cx="1656000" cy="1461240"/>
          </a:xfrm>
          <a:prstGeom prst="rect">
            <a:avLst/>
          </a:prstGeom>
          <a:noFill/>
          <a:ln w="0">
            <a:noFill/>
          </a:ln>
        </p:spPr>
        <p:style>
          <a:lnRef idx="0"/>
          <a:fillRef idx="0"/>
          <a:effectRef idx="0"/>
          <a:fontRef idx="minor"/>
        </p:style>
        <p:txBody>
          <a:bodyPr lIns="90000" rIns="90000" tIns="45000" bIns="45000" anchor="t">
            <a:spAutoFit/>
          </a:bodyPr>
          <a:p>
            <a:pPr>
              <a:lnSpc>
                <a:spcPts val="1800"/>
              </a:lnSpc>
            </a:pPr>
            <a:r>
              <a:rPr b="0" lang="es-ES" sz="1800" spc="-1" strike="noStrike">
                <a:solidFill>
                  <a:srgbClr val="000000"/>
                </a:solidFill>
                <a:latin typeface="Comic Sans MS"/>
              </a:rPr>
              <a:t>5 Días para ofrecer pruebas (desvirtuar que los CFDI´son falsos</a:t>
            </a:r>
            <a:r>
              <a:rPr b="0" lang="es-ES" sz="2400" spc="-1" strike="noStrike">
                <a:solidFill>
                  <a:srgbClr val="000000"/>
                </a:solidFill>
                <a:latin typeface="Calibri"/>
              </a:rPr>
              <a:t>)</a:t>
            </a:r>
            <a:endParaRPr b="0" lang="es-MX" sz="2400" spc="-1" strike="noStrike">
              <a:latin typeface="Arial"/>
            </a:endParaRPr>
          </a:p>
        </p:txBody>
      </p:sp>
      <p:sp>
        <p:nvSpPr>
          <p:cNvPr id="866" name="Rectángulo 31"/>
          <p:cNvSpPr/>
          <p:nvPr/>
        </p:nvSpPr>
        <p:spPr>
          <a:xfrm>
            <a:off x="2699640" y="2692080"/>
            <a:ext cx="1656000" cy="1689840"/>
          </a:xfrm>
          <a:prstGeom prst="rect">
            <a:avLst/>
          </a:prstGeom>
          <a:noFill/>
          <a:ln w="0">
            <a:noFill/>
          </a:ln>
        </p:spPr>
        <p:style>
          <a:lnRef idx="0"/>
          <a:fillRef idx="0"/>
          <a:effectRef idx="0"/>
          <a:fontRef idx="minor"/>
        </p:style>
        <p:txBody>
          <a:bodyPr lIns="90000" rIns="90000" tIns="45000" bIns="45000" anchor="t">
            <a:spAutoFit/>
          </a:bodyPr>
          <a:p>
            <a:pPr>
              <a:lnSpc>
                <a:spcPts val="1800"/>
              </a:lnSpc>
            </a:pPr>
            <a:r>
              <a:rPr b="0" lang="es-ES" sz="1800" spc="-1" strike="noStrike">
                <a:solidFill>
                  <a:srgbClr val="000000"/>
                </a:solidFill>
                <a:latin typeface="Comic Sans MS"/>
              </a:rPr>
              <a:t>Cierre del acta: si se niegan a firmar o recibir copia, sigue siendo valida</a:t>
            </a:r>
            <a:endParaRPr b="0" lang="es-MX" sz="1800" spc="-1" strike="noStrike">
              <a:latin typeface="Arial"/>
            </a:endParaRPr>
          </a:p>
        </p:txBody>
      </p:sp>
      <p:sp>
        <p:nvSpPr>
          <p:cNvPr id="867" name="Rectángulo 33"/>
          <p:cNvSpPr/>
          <p:nvPr/>
        </p:nvSpPr>
        <p:spPr>
          <a:xfrm>
            <a:off x="4572000" y="2565000"/>
            <a:ext cx="3006720" cy="1918440"/>
          </a:xfrm>
          <a:prstGeom prst="rect">
            <a:avLst/>
          </a:prstGeom>
          <a:noFill/>
          <a:ln w="0">
            <a:noFill/>
          </a:ln>
        </p:spPr>
        <p:style>
          <a:lnRef idx="0"/>
          <a:fillRef idx="0"/>
          <a:effectRef idx="0"/>
          <a:fontRef idx="minor"/>
        </p:style>
        <p:txBody>
          <a:bodyPr lIns="90000" rIns="90000" tIns="45000" bIns="45000" anchor="t">
            <a:spAutoFit/>
          </a:bodyPr>
          <a:p>
            <a:pPr>
              <a:lnSpc>
                <a:spcPts val="1800"/>
              </a:lnSpc>
            </a:pPr>
            <a:r>
              <a:rPr b="0" lang="es-ES" sz="1400" spc="-1" strike="noStrike">
                <a:solidFill>
                  <a:srgbClr val="000000"/>
                </a:solidFill>
                <a:latin typeface="Comic Sans MS"/>
              </a:rPr>
              <a:t>15 Días para que la autoridad emita la resolución</a:t>
            </a:r>
            <a:endParaRPr b="0" lang="es-MX" sz="1400" spc="-1" strike="noStrike">
              <a:latin typeface="Arial"/>
            </a:endParaRPr>
          </a:p>
          <a:p>
            <a:pPr>
              <a:lnSpc>
                <a:spcPts val="1800"/>
              </a:lnSpc>
            </a:pPr>
            <a:r>
              <a:rPr b="0" lang="es-ES" sz="1400" spc="-1" strike="noStrike">
                <a:solidFill>
                  <a:srgbClr val="000000"/>
                </a:solidFill>
                <a:latin typeface="Comic Sans MS"/>
              </a:rPr>
              <a:t>a).-desvirtúa falsedad, se evita suspensión</a:t>
            </a:r>
            <a:endParaRPr b="0" lang="es-MX" sz="1400" spc="-1" strike="noStrike">
              <a:latin typeface="Arial"/>
            </a:endParaRPr>
          </a:p>
          <a:p>
            <a:pPr>
              <a:lnSpc>
                <a:spcPts val="1800"/>
              </a:lnSpc>
            </a:pPr>
            <a:r>
              <a:rPr b="0" lang="es-ES" sz="1400" spc="-1" strike="noStrike">
                <a:solidFill>
                  <a:srgbClr val="000000"/>
                </a:solidFill>
                <a:latin typeface="Comic Sans MS"/>
              </a:rPr>
              <a:t>b).-Confirma falsedad: CFDI´s se consideran falsos con efectos generales y las operaciones sin efecto fiscal</a:t>
            </a:r>
            <a:endParaRPr b="0" lang="es-MX" sz="1400" spc="-1" strike="noStrike">
              <a:latin typeface="Arial"/>
            </a:endParaRPr>
          </a:p>
        </p:txBody>
      </p:sp>
      <p:sp>
        <p:nvSpPr>
          <p:cNvPr id="868" name="Rectángulo 34"/>
          <p:cNvSpPr/>
          <p:nvPr/>
        </p:nvSpPr>
        <p:spPr>
          <a:xfrm>
            <a:off x="7486560" y="2620800"/>
            <a:ext cx="1292760" cy="1689840"/>
          </a:xfrm>
          <a:prstGeom prst="rect">
            <a:avLst/>
          </a:prstGeom>
          <a:noFill/>
          <a:ln w="0">
            <a:noFill/>
          </a:ln>
        </p:spPr>
        <p:style>
          <a:lnRef idx="0"/>
          <a:fillRef idx="0"/>
          <a:effectRef idx="0"/>
          <a:fontRef idx="minor"/>
        </p:style>
        <p:txBody>
          <a:bodyPr lIns="90000" rIns="90000" tIns="45000" bIns="45000" anchor="t">
            <a:spAutoFit/>
          </a:bodyPr>
          <a:p>
            <a:pPr>
              <a:lnSpc>
                <a:spcPts val="1800"/>
              </a:lnSpc>
            </a:pPr>
            <a:r>
              <a:rPr b="0" lang="es-ES" sz="1400" spc="-1" strike="noStrike">
                <a:solidFill>
                  <a:srgbClr val="000000"/>
                </a:solidFill>
                <a:latin typeface="Comic Sans MS"/>
              </a:rPr>
              <a:t>Publicación SAT/DOF: 45 días después de la notificación de la resolución</a:t>
            </a:r>
            <a:endParaRPr b="0" lang="es-MX" sz="1400" spc="-1" strike="noStrike">
              <a:latin typeface="Arial"/>
            </a:endParaRPr>
          </a:p>
        </p:txBody>
      </p:sp>
    </p:spTree>
  </p:cSld>
  <p:transition spd="slow">
    <p:wipe dir="d"/>
  </p:transition>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9"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870"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871" name="Grupo 14"/>
          <p:cNvGrpSpPr/>
          <p:nvPr/>
        </p:nvGrpSpPr>
        <p:grpSpPr>
          <a:xfrm>
            <a:off x="-496080" y="-27360"/>
            <a:ext cx="2403360" cy="870480"/>
            <a:chOff x="-496080" y="-27360"/>
            <a:chExt cx="2403360" cy="870480"/>
          </a:xfrm>
        </p:grpSpPr>
        <p:pic>
          <p:nvPicPr>
            <p:cNvPr id="872" name="5 Imagen" descr=""/>
            <p:cNvPicPr/>
            <p:nvPr/>
          </p:nvPicPr>
          <p:blipFill>
            <a:blip r:embed="rId1"/>
            <a:stretch/>
          </p:blipFill>
          <p:spPr>
            <a:xfrm>
              <a:off x="-496080" y="-27360"/>
              <a:ext cx="2403360" cy="870480"/>
            </a:xfrm>
            <a:prstGeom prst="rect">
              <a:avLst/>
            </a:prstGeom>
            <a:ln w="0">
              <a:noFill/>
            </a:ln>
          </p:spPr>
        </p:pic>
        <p:sp>
          <p:nvSpPr>
            <p:cNvPr id="873"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51A5F3C4-0222-4E0B-AABC-AE213C2B5DC9}"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874"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pic>
        <p:nvPicPr>
          <p:cNvPr id="875" name="Imagen 10" descr=""/>
          <p:cNvPicPr/>
          <p:nvPr/>
        </p:nvPicPr>
        <p:blipFill>
          <a:blip r:embed="rId2"/>
          <a:stretch/>
        </p:blipFill>
        <p:spPr>
          <a:xfrm>
            <a:off x="8133120" y="44640"/>
            <a:ext cx="975240" cy="840960"/>
          </a:xfrm>
          <a:prstGeom prst="rect">
            <a:avLst/>
          </a:prstGeom>
          <a:ln w="0">
            <a:noFill/>
          </a:ln>
        </p:spPr>
      </p:pic>
      <p:sp>
        <p:nvSpPr>
          <p:cNvPr id="876" name="Rectángulo 1"/>
          <p:cNvSpPr/>
          <p:nvPr/>
        </p:nvSpPr>
        <p:spPr>
          <a:xfrm>
            <a:off x="179640" y="1249560"/>
            <a:ext cx="8712720" cy="2834280"/>
          </a:xfrm>
          <a:prstGeom prst="rect">
            <a:avLst/>
          </a:prstGeom>
          <a:noFill/>
          <a:ln w="0">
            <a:noFill/>
          </a:ln>
        </p:spPr>
        <p:style>
          <a:lnRef idx="0"/>
          <a:fillRef idx="0"/>
          <a:effectRef idx="0"/>
          <a:fontRef idx="minor"/>
        </p:style>
        <p:txBody>
          <a:bodyPr anchor="t">
            <a:spAutoFit/>
          </a:bodyPr>
          <a:p>
            <a:pPr algn="ctr">
              <a:lnSpc>
                <a:spcPct val="100000"/>
              </a:lnSpc>
            </a:pPr>
            <a:r>
              <a:rPr b="1" lang="es-ES" sz="6000" spc="-1" strike="noStrike">
                <a:solidFill>
                  <a:schemeClr val="accent5"/>
                </a:solidFill>
                <a:latin typeface="Comic Sans MS"/>
              </a:rPr>
              <a:t>Impuesto Especial</a:t>
            </a:r>
            <a:endParaRPr b="0" lang="es-MX" sz="6000" spc="-1" strike="noStrike">
              <a:latin typeface="Arial"/>
            </a:endParaRPr>
          </a:p>
          <a:p>
            <a:pPr algn="ctr">
              <a:lnSpc>
                <a:spcPct val="100000"/>
              </a:lnSpc>
            </a:pPr>
            <a:r>
              <a:rPr b="1" lang="es-ES" sz="6000" spc="-1" strike="noStrike">
                <a:solidFill>
                  <a:schemeClr val="accent5"/>
                </a:solidFill>
                <a:latin typeface="Comic Sans MS"/>
              </a:rPr>
              <a:t> </a:t>
            </a:r>
            <a:r>
              <a:rPr b="1" lang="es-ES" sz="6000" spc="-1" strike="noStrike">
                <a:solidFill>
                  <a:schemeClr val="accent5"/>
                </a:solidFill>
                <a:latin typeface="Comic Sans MS"/>
              </a:rPr>
              <a:t>de</a:t>
            </a:r>
            <a:endParaRPr b="0" lang="es-MX" sz="6000" spc="-1" strike="noStrike">
              <a:latin typeface="Arial"/>
            </a:endParaRPr>
          </a:p>
          <a:p>
            <a:pPr algn="ctr">
              <a:lnSpc>
                <a:spcPct val="100000"/>
              </a:lnSpc>
            </a:pPr>
            <a:r>
              <a:rPr b="1" lang="es-ES" sz="6000" spc="-1" strike="noStrike">
                <a:solidFill>
                  <a:schemeClr val="accent5"/>
                </a:solidFill>
                <a:latin typeface="Comic Sans MS"/>
              </a:rPr>
              <a:t> </a:t>
            </a:r>
            <a:r>
              <a:rPr b="1" lang="es-ES" sz="6000" spc="-1" strike="noStrike">
                <a:solidFill>
                  <a:schemeClr val="accent5"/>
                </a:solidFill>
                <a:latin typeface="Comic Sans MS"/>
              </a:rPr>
              <a:t>Producción y Servicios</a:t>
            </a:r>
            <a:endParaRPr b="0" lang="es-MX" sz="6000" spc="-1" strike="noStrike">
              <a:latin typeface="Arial"/>
            </a:endParaRPr>
          </a:p>
        </p:txBody>
      </p:sp>
    </p:spTree>
  </p:cSld>
  <p:transition spd="slow">
    <p:wipe dir="d"/>
  </p:transition>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7"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878" name="2 Marcador de contenido"/>
          <p:cNvSpPr/>
          <p:nvPr/>
        </p:nvSpPr>
        <p:spPr>
          <a:xfrm>
            <a:off x="323640" y="908640"/>
            <a:ext cx="8568720" cy="5394960"/>
          </a:xfrm>
          <a:prstGeom prst="rect">
            <a:avLst/>
          </a:prstGeom>
          <a:noFill/>
          <a:ln w="0">
            <a:noFill/>
          </a:ln>
        </p:spPr>
        <p:style>
          <a:lnRef idx="0"/>
          <a:fillRef idx="0"/>
          <a:effectRef idx="0"/>
          <a:fontRef idx="minor"/>
        </p:style>
        <p:txBody>
          <a:bodyPr lIns="90000" rIns="90000" tIns="45000" bIns="45000" anchor="t">
            <a:normAutofit fontScale="91000"/>
          </a:bodyPr>
          <a:p>
            <a:pPr algn="just">
              <a:lnSpc>
                <a:spcPct val="107000"/>
              </a:lnSpc>
              <a:spcBef>
                <a:spcPts val="479"/>
              </a:spcBef>
              <a:spcAft>
                <a:spcPts val="799"/>
              </a:spcAft>
              <a:tabLst>
                <a:tab algn="l" pos="0"/>
              </a:tabLst>
            </a:pPr>
            <a:r>
              <a:rPr b="0" lang="es-MX" sz="2400" spc="-1" strike="noStrike">
                <a:solidFill>
                  <a:srgbClr val="000000"/>
                </a:solidFill>
                <a:latin typeface="Comic Sans MS"/>
              </a:rPr>
              <a:t>México se encuentra dentro de los Países  con los niveles más altos de consumo de </a:t>
            </a:r>
            <a:r>
              <a:rPr b="1" lang="es-MX" sz="2400" spc="-1" strike="noStrike" u="sng">
                <a:solidFill>
                  <a:srgbClr val="000000"/>
                </a:solidFill>
                <a:uFillTx/>
                <a:latin typeface="Comic Sans MS"/>
              </a:rPr>
              <a:t>Bebidas saborizadas</a:t>
            </a:r>
            <a:r>
              <a:rPr b="0" lang="es-MX" sz="2400" spc="-1" strike="noStrike">
                <a:solidFill>
                  <a:srgbClr val="000000"/>
                </a:solidFill>
                <a:latin typeface="Comic Sans MS"/>
              </a:rPr>
              <a:t>, </a:t>
            </a:r>
            <a:r>
              <a:rPr b="1" i="1" lang="es-MX" sz="2400" spc="-1" strike="noStrike">
                <a:solidFill>
                  <a:srgbClr val="000000"/>
                </a:solidFill>
                <a:latin typeface="Comic Sans MS"/>
              </a:rPr>
              <a:t>con un promedio de 166 litros por persona al año</a:t>
            </a:r>
            <a:r>
              <a:rPr b="0" lang="es-MX" sz="2400" spc="-1" strike="noStrike">
                <a:solidFill>
                  <a:srgbClr val="000000"/>
                </a:solidFill>
                <a:latin typeface="Comic Sans MS"/>
              </a:rPr>
              <a:t>, y su consumo contribuye de manera notoria  al exceso de ingestión energética, siendo un factor importante en el </a:t>
            </a:r>
            <a:r>
              <a:rPr b="1" lang="es-MX" sz="2400" spc="-1" strike="noStrike" u="sng">
                <a:solidFill>
                  <a:srgbClr val="000000"/>
                </a:solidFill>
                <a:uFillTx/>
                <a:latin typeface="Comic Sans MS"/>
              </a:rPr>
              <a:t>desarrollo del sobrepeso y la obesidad,</a:t>
            </a:r>
            <a:r>
              <a:rPr b="0" lang="es-MX" sz="2400" spc="-1" strike="noStrike">
                <a:solidFill>
                  <a:srgbClr val="000000"/>
                </a:solidFill>
                <a:latin typeface="Comic Sans MS"/>
              </a:rPr>
              <a:t> </a:t>
            </a:r>
            <a:r>
              <a:rPr b="0" i="1" lang="es-MX" sz="2400" spc="-1" strike="noStrike" u="sng">
                <a:solidFill>
                  <a:srgbClr val="000000"/>
                </a:solidFill>
                <a:uFillTx/>
                <a:latin typeface="Comic Sans MS"/>
              </a:rPr>
              <a:t>asociándose a cerca de 41 Mil muertes anuales de personas adultas.</a:t>
            </a:r>
            <a:endParaRPr b="0" lang="es-MX" sz="2400" spc="-1" strike="noStrike">
              <a:latin typeface="Arial"/>
            </a:endParaRPr>
          </a:p>
          <a:p>
            <a:pPr algn="just">
              <a:lnSpc>
                <a:spcPct val="107000"/>
              </a:lnSpc>
              <a:spcBef>
                <a:spcPts val="479"/>
              </a:spcBef>
              <a:spcAft>
                <a:spcPts val="799"/>
              </a:spcAft>
              <a:tabLst>
                <a:tab algn="l" pos="0"/>
              </a:tabLst>
            </a:pP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Como parte de lo que se ha denominado “</a:t>
            </a:r>
            <a:r>
              <a:rPr b="0" i="1" lang="es-MX" sz="2400" spc="-1" strike="noStrike">
                <a:solidFill>
                  <a:srgbClr val="000000"/>
                </a:solidFill>
                <a:latin typeface="Comic Sans MS"/>
                <a:ea typeface="Calibri"/>
              </a:rPr>
              <a:t>impuestos saludables</a:t>
            </a:r>
            <a:r>
              <a:rPr b="0" lang="es-MX" sz="2400" spc="-1" strike="noStrike">
                <a:solidFill>
                  <a:srgbClr val="000000"/>
                </a:solidFill>
                <a:latin typeface="Comic Sans MS"/>
                <a:ea typeface="Calibri"/>
              </a:rPr>
              <a:t>”, se proponen modificaciones y adiciones que tienen como finalidad desincentivar el consumo de productos dañinos para la salud, así como aumentar la recaudación y fortalecer la base fiscal.</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 </a:t>
            </a:r>
            <a:r>
              <a:rPr b="0" lang="es-MX" sz="2400" spc="-1" strike="noStrike">
                <a:solidFill>
                  <a:srgbClr val="000000"/>
                </a:solidFill>
                <a:latin typeface="Comic Sans MS"/>
                <a:ea typeface="Calibri"/>
              </a:rPr>
              <a:t>Medularmente, se propone lo siguiente:</a:t>
            </a:r>
            <a:endParaRPr b="0" lang="es-MX" sz="2400" spc="-1" strike="noStrike">
              <a:latin typeface="Arial"/>
            </a:endParaRPr>
          </a:p>
        </p:txBody>
      </p:sp>
      <p:sp>
        <p:nvSpPr>
          <p:cNvPr id="879"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880" name="Grupo 14"/>
          <p:cNvGrpSpPr/>
          <p:nvPr/>
        </p:nvGrpSpPr>
        <p:grpSpPr>
          <a:xfrm>
            <a:off x="-496080" y="-74880"/>
            <a:ext cx="2403360" cy="870480"/>
            <a:chOff x="-496080" y="-74880"/>
            <a:chExt cx="2403360" cy="870480"/>
          </a:xfrm>
        </p:grpSpPr>
        <p:pic>
          <p:nvPicPr>
            <p:cNvPr id="881" name="5 Imagen" descr=""/>
            <p:cNvPicPr/>
            <p:nvPr/>
          </p:nvPicPr>
          <p:blipFill>
            <a:blip r:embed="rId1"/>
            <a:stretch/>
          </p:blipFill>
          <p:spPr>
            <a:xfrm>
              <a:off x="-496080" y="-74880"/>
              <a:ext cx="2403360" cy="870480"/>
            </a:xfrm>
            <a:prstGeom prst="rect">
              <a:avLst/>
            </a:prstGeom>
            <a:ln w="0">
              <a:noFill/>
            </a:ln>
          </p:spPr>
        </p:pic>
        <p:sp>
          <p:nvSpPr>
            <p:cNvPr id="882"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233F637C-E684-4892-A335-33BA4F55EF6B}"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883"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884" name="Rectángulo 3"/>
          <p:cNvSpPr/>
          <p:nvPr/>
        </p:nvSpPr>
        <p:spPr>
          <a:xfrm>
            <a:off x="2114280" y="6840"/>
            <a:ext cx="534744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IMPUESTOS SALUDABLES</a:t>
            </a:r>
            <a:endParaRPr b="0" lang="es-MX" sz="3200" spc="-1" strike="noStrike">
              <a:latin typeface="Arial"/>
            </a:endParaRPr>
          </a:p>
        </p:txBody>
      </p:sp>
      <p:pic>
        <p:nvPicPr>
          <p:cNvPr id="885" name="Imagen 10" descr=""/>
          <p:cNvPicPr/>
          <p:nvPr/>
        </p:nvPicPr>
        <p:blipFill>
          <a:blip r:embed="rId2"/>
          <a:stretch/>
        </p:blipFill>
        <p:spPr>
          <a:xfrm>
            <a:off x="8133120" y="44640"/>
            <a:ext cx="975240" cy="840960"/>
          </a:xfrm>
          <a:prstGeom prst="rect">
            <a:avLst/>
          </a:prstGeom>
          <a:ln w="0">
            <a:noFill/>
          </a:ln>
        </p:spPr>
      </p:pic>
      <p:sp>
        <p:nvSpPr>
          <p:cNvPr id="886" name="CuadroTexto 11"/>
          <p:cNvSpPr/>
          <p:nvPr/>
        </p:nvSpPr>
        <p:spPr>
          <a:xfrm>
            <a:off x="5220000" y="3344760"/>
            <a:ext cx="3672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2800" spc="-1" strike="noStrike">
                <a:solidFill>
                  <a:srgbClr val="000000"/>
                </a:solidFill>
                <a:latin typeface="Agency FB"/>
              </a:rPr>
              <a:t>Exposicion de Motivos LIESPyS</a:t>
            </a:r>
            <a:endParaRPr b="0" lang="es-MX" sz="2800" spc="-1" strike="noStrike">
              <a:latin typeface="Arial"/>
            </a:endParaRPr>
          </a:p>
        </p:txBody>
      </p:sp>
    </p:spTree>
  </p:cSld>
  <p:transition spd="slow">
    <p:wipe dir="d"/>
  </p:transition>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7"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888" name="2 Marcador de contenido"/>
          <p:cNvSpPr/>
          <p:nvPr/>
        </p:nvSpPr>
        <p:spPr>
          <a:xfrm>
            <a:off x="323640" y="986040"/>
            <a:ext cx="8496720" cy="5394960"/>
          </a:xfrm>
          <a:prstGeom prst="rect">
            <a:avLst/>
          </a:prstGeom>
          <a:noFill/>
          <a:ln w="0">
            <a:noFill/>
          </a:ln>
        </p:spPr>
        <p:style>
          <a:lnRef idx="0"/>
          <a:fillRef idx="0"/>
          <a:effectRef idx="0"/>
          <a:fontRef idx="minor"/>
        </p:style>
        <p:txBody>
          <a:bodyPr lIns="90000" rIns="90000" tIns="45000" bIns="45000" anchor="t">
            <a:normAutofit/>
          </a:bodyPr>
          <a:p>
            <a:pPr marL="343080" indent="-343080" algn="just">
              <a:lnSpc>
                <a:spcPct val="107000"/>
              </a:lnSpc>
              <a:spcBef>
                <a:spcPts val="479"/>
              </a:spcBef>
              <a:spcAft>
                <a:spcPts val="799"/>
              </a:spcAft>
              <a:buClr>
                <a:srgbClr val="000000"/>
              </a:buClr>
              <a:buFont typeface="Wingdings" charset="2"/>
              <a:buChar char=""/>
              <a:tabLst>
                <a:tab algn="l" pos="179280"/>
                <a:tab algn="l" pos="457200"/>
              </a:tabLst>
            </a:pPr>
            <a:r>
              <a:rPr b="0" lang="es-MX" sz="2400" spc="-1" strike="noStrike">
                <a:solidFill>
                  <a:srgbClr val="000000"/>
                </a:solidFill>
                <a:latin typeface="Comic Sans MS"/>
                <a:ea typeface="Calibri"/>
              </a:rPr>
              <a:t>Incremento de la tasa </a:t>
            </a:r>
            <a:r>
              <a:rPr b="0" i="1" lang="es-MX" sz="2400" spc="-1" strike="noStrike">
                <a:solidFill>
                  <a:srgbClr val="000000"/>
                </a:solidFill>
                <a:latin typeface="Comic Sans MS"/>
                <a:ea typeface="Calibri"/>
              </a:rPr>
              <a:t>ad valorem</a:t>
            </a:r>
            <a:r>
              <a:rPr b="0" lang="es-MX" sz="2400" spc="-1" strike="noStrike">
                <a:solidFill>
                  <a:srgbClr val="000000"/>
                </a:solidFill>
                <a:latin typeface="Comic Sans MS"/>
                <a:ea typeface="Calibri"/>
              </a:rPr>
              <a:t>: de 160% a 200% en cigarros, puros y otros tabacos labrados, y de 30.4% a 32% para puros hechos enteramente a mano.</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Aumento gradual de la cuota específica por cigarro de $0.8516 (2026) a $1.1584 (2030).</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Inclusión de otros productos con nicotina (bolsas de nicotina y similares), gravados con la misma tasa del 200% y cuota específica en función de miligramos de nicotina.</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Exención para productos de nicotina con registro sanitario como terapia de reemplazo.</a:t>
            </a:r>
            <a:endParaRPr b="0" lang="es-MX" sz="2400" spc="-1" strike="noStrike">
              <a:latin typeface="Arial"/>
            </a:endParaRPr>
          </a:p>
          <a:p>
            <a:pPr algn="just">
              <a:lnSpc>
                <a:spcPct val="107000"/>
              </a:lnSpc>
              <a:spcBef>
                <a:spcPts val="360"/>
              </a:spcBef>
              <a:spcAft>
                <a:spcPts val="799"/>
              </a:spcAft>
              <a:tabLst>
                <a:tab algn="l" pos="457200"/>
              </a:tabLst>
            </a:pPr>
            <a:endParaRPr b="0" lang="es-MX" sz="1800" spc="-1" strike="noStrike">
              <a:latin typeface="Arial"/>
            </a:endParaRPr>
          </a:p>
        </p:txBody>
      </p:sp>
      <p:sp>
        <p:nvSpPr>
          <p:cNvPr id="889"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890" name="Grupo 14"/>
          <p:cNvGrpSpPr/>
          <p:nvPr/>
        </p:nvGrpSpPr>
        <p:grpSpPr>
          <a:xfrm>
            <a:off x="-496080" y="-74880"/>
            <a:ext cx="2403360" cy="870480"/>
            <a:chOff x="-496080" y="-74880"/>
            <a:chExt cx="2403360" cy="870480"/>
          </a:xfrm>
        </p:grpSpPr>
        <p:pic>
          <p:nvPicPr>
            <p:cNvPr id="891" name="5 Imagen" descr=""/>
            <p:cNvPicPr/>
            <p:nvPr/>
          </p:nvPicPr>
          <p:blipFill>
            <a:blip r:embed="rId1"/>
            <a:stretch/>
          </p:blipFill>
          <p:spPr>
            <a:xfrm>
              <a:off x="-496080" y="-74880"/>
              <a:ext cx="2403360" cy="870480"/>
            </a:xfrm>
            <a:prstGeom prst="rect">
              <a:avLst/>
            </a:prstGeom>
            <a:ln w="0">
              <a:noFill/>
            </a:ln>
          </p:spPr>
        </p:pic>
        <p:sp>
          <p:nvSpPr>
            <p:cNvPr id="892"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B2FC1840-C4B0-458D-8C21-B07AA79A3471}"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893"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894" name="Rectángulo 3"/>
          <p:cNvSpPr/>
          <p:nvPr/>
        </p:nvSpPr>
        <p:spPr>
          <a:xfrm>
            <a:off x="2576880" y="6840"/>
            <a:ext cx="442260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TABACOS LABRADOS</a:t>
            </a:r>
            <a:endParaRPr b="0" lang="es-MX" sz="3200" spc="-1" strike="noStrike">
              <a:latin typeface="Arial"/>
            </a:endParaRPr>
          </a:p>
        </p:txBody>
      </p:sp>
      <p:pic>
        <p:nvPicPr>
          <p:cNvPr id="895" name="Imagen 10" descr=""/>
          <p:cNvPicPr/>
          <p:nvPr/>
        </p:nvPicPr>
        <p:blipFill>
          <a:blip r:embed="rId2"/>
          <a:stretch/>
        </p:blipFill>
        <p:spPr>
          <a:xfrm>
            <a:off x="8133120" y="44640"/>
            <a:ext cx="975240" cy="840960"/>
          </a:xfrm>
          <a:prstGeom prst="rect">
            <a:avLst/>
          </a:prstGeom>
          <a:ln w="0">
            <a:noFill/>
          </a:ln>
        </p:spPr>
      </p:pic>
      <p:sp>
        <p:nvSpPr>
          <p:cNvPr id="896" name="CuadroTexto 11"/>
          <p:cNvSpPr/>
          <p:nvPr/>
        </p:nvSpPr>
        <p:spPr>
          <a:xfrm>
            <a:off x="7020360" y="5996160"/>
            <a:ext cx="1872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2800" spc="-1" strike="noStrike">
                <a:solidFill>
                  <a:srgbClr val="000000"/>
                </a:solidFill>
                <a:latin typeface="Agency FB"/>
              </a:rPr>
              <a:t>Art. 2 LIESPyS</a:t>
            </a:r>
            <a:endParaRPr b="0" lang="es-MX" sz="2800" spc="-1" strike="noStrike">
              <a:latin typeface="Arial"/>
            </a:endParaRPr>
          </a:p>
        </p:txBody>
      </p:sp>
    </p:spTree>
  </p:cSld>
  <p:transition spd="slow">
    <p:wipe dir="d"/>
  </p:transition>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7"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898" name="2 Marcador de contenido"/>
          <p:cNvSpPr/>
          <p:nvPr/>
        </p:nvSpPr>
        <p:spPr>
          <a:xfrm>
            <a:off x="323640" y="986040"/>
            <a:ext cx="8496720" cy="5394960"/>
          </a:xfrm>
          <a:prstGeom prst="rect">
            <a:avLst/>
          </a:prstGeom>
          <a:noFill/>
          <a:ln w="0">
            <a:noFill/>
          </a:ln>
        </p:spPr>
        <p:style>
          <a:lnRef idx="0"/>
          <a:fillRef idx="0"/>
          <a:effectRef idx="0"/>
          <a:fontRef idx="minor"/>
        </p:style>
        <p:txBody>
          <a:bodyPr lIns="90000" rIns="90000" tIns="45000" bIns="45000" anchor="t">
            <a:normAutofit/>
          </a:bodyPr>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Incremento de la cuota específica: de $1.6451 a $3.0818 por litro.</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Incluir ahora también a las bebidas con edulcorantes añadidos (naturales o artificiales), dentro del gravamen de las bebidas saborizadas.</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Establecer una definición formal de “edulcorante” en la ley.</a:t>
            </a:r>
            <a:endParaRPr b="0" lang="es-MX" sz="2400" spc="-1" strike="noStrike">
              <a:latin typeface="Arial"/>
            </a:endParaRPr>
          </a:p>
          <a:p>
            <a:pPr marL="343080" indent="-343080">
              <a:lnSpc>
                <a:spcPct val="100000"/>
              </a:lnSpc>
              <a:spcBef>
                <a:spcPts val="479"/>
              </a:spcBef>
              <a:buClr>
                <a:srgbClr val="000000"/>
              </a:buClr>
              <a:buFont typeface="Wingdings" charset="2"/>
              <a:buChar char=""/>
              <a:tabLst>
                <a:tab algn="l" pos="457200"/>
              </a:tabLst>
            </a:pPr>
            <a:r>
              <a:rPr b="0" lang="es-MX" sz="2400" spc="-1" strike="noStrike">
                <a:solidFill>
                  <a:srgbClr val="000000"/>
                </a:solidFill>
                <a:latin typeface="Comic Sans MS"/>
                <a:ea typeface="Calibri"/>
              </a:rPr>
              <a:t>Ajustes en obligaciones informativas y en el destino de parte de los recursos a programas de salud.</a:t>
            </a:r>
            <a:endParaRPr b="0" lang="es-MX" sz="2400" spc="-1" strike="noStrike">
              <a:latin typeface="Arial"/>
            </a:endParaRPr>
          </a:p>
        </p:txBody>
      </p:sp>
      <p:sp>
        <p:nvSpPr>
          <p:cNvPr id="899"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900" name="Grupo 14"/>
          <p:cNvGrpSpPr/>
          <p:nvPr/>
        </p:nvGrpSpPr>
        <p:grpSpPr>
          <a:xfrm>
            <a:off x="-496080" y="-74880"/>
            <a:ext cx="2403360" cy="870480"/>
            <a:chOff x="-496080" y="-74880"/>
            <a:chExt cx="2403360" cy="870480"/>
          </a:xfrm>
        </p:grpSpPr>
        <p:pic>
          <p:nvPicPr>
            <p:cNvPr id="901" name="5 Imagen" descr=""/>
            <p:cNvPicPr/>
            <p:nvPr/>
          </p:nvPicPr>
          <p:blipFill>
            <a:blip r:embed="rId1"/>
            <a:stretch/>
          </p:blipFill>
          <p:spPr>
            <a:xfrm>
              <a:off x="-496080" y="-74880"/>
              <a:ext cx="2403360" cy="870480"/>
            </a:xfrm>
            <a:prstGeom prst="rect">
              <a:avLst/>
            </a:prstGeom>
            <a:ln w="0">
              <a:noFill/>
            </a:ln>
          </p:spPr>
        </p:pic>
        <p:sp>
          <p:nvSpPr>
            <p:cNvPr id="902"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4369CBED-6F7D-4A99-BC88-1ACEB2832F85}"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903"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904" name="Rectángulo 3"/>
          <p:cNvSpPr/>
          <p:nvPr/>
        </p:nvSpPr>
        <p:spPr>
          <a:xfrm>
            <a:off x="2313000" y="6840"/>
            <a:ext cx="494964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BEBIDAS SABORIZADAS</a:t>
            </a:r>
            <a:endParaRPr b="0" lang="es-MX" sz="3200" spc="-1" strike="noStrike">
              <a:latin typeface="Arial"/>
            </a:endParaRPr>
          </a:p>
        </p:txBody>
      </p:sp>
      <p:pic>
        <p:nvPicPr>
          <p:cNvPr id="905" name="Imagen 10" descr=""/>
          <p:cNvPicPr/>
          <p:nvPr/>
        </p:nvPicPr>
        <p:blipFill>
          <a:blip r:embed="rId2"/>
          <a:stretch/>
        </p:blipFill>
        <p:spPr>
          <a:xfrm>
            <a:off x="8133120" y="44640"/>
            <a:ext cx="975240" cy="840960"/>
          </a:xfrm>
          <a:prstGeom prst="rect">
            <a:avLst/>
          </a:prstGeom>
          <a:ln w="0">
            <a:noFill/>
          </a:ln>
        </p:spPr>
      </p:pic>
      <p:sp>
        <p:nvSpPr>
          <p:cNvPr id="906" name="CuadroTexto 11"/>
          <p:cNvSpPr/>
          <p:nvPr/>
        </p:nvSpPr>
        <p:spPr>
          <a:xfrm>
            <a:off x="7020360" y="5996160"/>
            <a:ext cx="1944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2800" spc="-1" strike="noStrike">
                <a:solidFill>
                  <a:srgbClr val="000000"/>
                </a:solidFill>
                <a:latin typeface="Agency FB"/>
              </a:rPr>
              <a:t>Art. 2 LIESPyS</a:t>
            </a:r>
            <a:endParaRPr b="0" lang="es-MX" sz="2800" spc="-1" strike="noStrike">
              <a:latin typeface="Arial"/>
            </a:endParaRPr>
          </a:p>
        </p:txBody>
      </p:sp>
    </p:spTree>
  </p:cSld>
  <p:transition spd="slow">
    <p:wipe dir="d"/>
  </p:transition>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7"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908" name="2 Marcador de contenido"/>
          <p:cNvSpPr/>
          <p:nvPr/>
        </p:nvSpPr>
        <p:spPr>
          <a:xfrm>
            <a:off x="323640" y="986040"/>
            <a:ext cx="8352720" cy="5394960"/>
          </a:xfrm>
          <a:prstGeom prst="rect">
            <a:avLst/>
          </a:prstGeom>
          <a:noFill/>
          <a:ln w="0">
            <a:noFill/>
          </a:ln>
        </p:spPr>
        <p:style>
          <a:lnRef idx="0"/>
          <a:fillRef idx="0"/>
          <a:effectRef idx="0"/>
          <a:fontRef idx="minor"/>
        </p:style>
        <p:txBody>
          <a:bodyPr lIns="90000" rIns="90000" tIns="45000" bIns="45000" anchor="t">
            <a:normAutofit/>
          </a:bodyPr>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Incremento de la tasa del IEPS de 30% a 50%.</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Extensión del impuesto a juegos y sorteos en línea realizados por residentes en el extranjero sin establecimiento en México, incluyendo plataformas digitales.</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Se proponen sanciones y el bloqueo temporal de servicios digitales por incumplimiento de las obligaciones fiscales.</a:t>
            </a:r>
            <a:endParaRPr b="0" lang="es-MX" sz="2400" spc="-1" strike="noStrike">
              <a:latin typeface="Arial"/>
            </a:endParaRPr>
          </a:p>
          <a:p>
            <a:pPr algn="just">
              <a:lnSpc>
                <a:spcPct val="107000"/>
              </a:lnSpc>
              <a:spcBef>
                <a:spcPts val="360"/>
              </a:spcBef>
              <a:spcAft>
                <a:spcPts val="799"/>
              </a:spcAft>
              <a:tabLst>
                <a:tab algn="l" pos="457200"/>
              </a:tabLst>
            </a:pPr>
            <a:endParaRPr b="0" lang="es-MX" sz="1800" spc="-1" strike="noStrike">
              <a:latin typeface="Arial"/>
            </a:endParaRPr>
          </a:p>
        </p:txBody>
      </p:sp>
      <p:sp>
        <p:nvSpPr>
          <p:cNvPr id="909"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910" name="Grupo 14"/>
          <p:cNvGrpSpPr/>
          <p:nvPr/>
        </p:nvGrpSpPr>
        <p:grpSpPr>
          <a:xfrm>
            <a:off x="-496080" y="-74880"/>
            <a:ext cx="2403360" cy="870480"/>
            <a:chOff x="-496080" y="-74880"/>
            <a:chExt cx="2403360" cy="870480"/>
          </a:xfrm>
        </p:grpSpPr>
        <p:pic>
          <p:nvPicPr>
            <p:cNvPr id="911" name="5 Imagen" descr=""/>
            <p:cNvPicPr/>
            <p:nvPr/>
          </p:nvPicPr>
          <p:blipFill>
            <a:blip r:embed="rId1"/>
            <a:stretch/>
          </p:blipFill>
          <p:spPr>
            <a:xfrm>
              <a:off x="-496080" y="-74880"/>
              <a:ext cx="2403360" cy="870480"/>
            </a:xfrm>
            <a:prstGeom prst="rect">
              <a:avLst/>
            </a:prstGeom>
            <a:ln w="0">
              <a:noFill/>
            </a:ln>
          </p:spPr>
        </p:pic>
        <p:sp>
          <p:nvSpPr>
            <p:cNvPr id="912"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FFA7C299-3C24-4C9C-9F4B-547F35F92F59}"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913"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914" name="Rectángulo 3"/>
          <p:cNvSpPr/>
          <p:nvPr/>
        </p:nvSpPr>
        <p:spPr>
          <a:xfrm>
            <a:off x="1004400" y="6840"/>
            <a:ext cx="756648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JUEGOS CON APUESTAS Y SORTEOS</a:t>
            </a:r>
            <a:endParaRPr b="0" lang="es-MX" sz="3200" spc="-1" strike="noStrike">
              <a:latin typeface="Arial"/>
            </a:endParaRPr>
          </a:p>
        </p:txBody>
      </p:sp>
      <p:pic>
        <p:nvPicPr>
          <p:cNvPr id="915" name="Imagen 10" descr=""/>
          <p:cNvPicPr/>
          <p:nvPr/>
        </p:nvPicPr>
        <p:blipFill>
          <a:blip r:embed="rId2"/>
          <a:stretch/>
        </p:blipFill>
        <p:spPr>
          <a:xfrm>
            <a:off x="8133120" y="44640"/>
            <a:ext cx="975240" cy="840960"/>
          </a:xfrm>
          <a:prstGeom prst="rect">
            <a:avLst/>
          </a:prstGeom>
          <a:ln w="0">
            <a:noFill/>
          </a:ln>
        </p:spPr>
      </p:pic>
    </p:spTree>
  </p:cSld>
  <p:transition spd="slow">
    <p:wipe dir="d"/>
  </p:transition>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6"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917" name="2 Marcador de contenido"/>
          <p:cNvSpPr/>
          <p:nvPr/>
        </p:nvSpPr>
        <p:spPr>
          <a:xfrm>
            <a:off x="323640" y="986040"/>
            <a:ext cx="8496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7000"/>
              </a:lnSpc>
              <a:spcBef>
                <a:spcPts val="479"/>
              </a:spcBef>
              <a:spcAft>
                <a:spcPts val="799"/>
              </a:spcAft>
              <a:tabLst>
                <a:tab algn="l" pos="0"/>
              </a:tabLst>
            </a:pPr>
            <a:r>
              <a:rPr b="1" lang="es-MX" sz="2400" spc="-1" strike="noStrike">
                <a:solidFill>
                  <a:srgbClr val="000000"/>
                </a:solidFill>
                <a:latin typeface="Comic Sans MS"/>
                <a:ea typeface="Calibri"/>
              </a:rPr>
              <a:t>Videojuegos con contenido:</a:t>
            </a:r>
            <a:endParaRPr b="0" lang="es-MX" sz="2400" spc="-1" strike="noStrike">
              <a:latin typeface="Arial"/>
            </a:endParaRPr>
          </a:p>
          <a:p>
            <a:pPr algn="just">
              <a:lnSpc>
                <a:spcPct val="107000"/>
              </a:lnSpc>
              <a:spcBef>
                <a:spcPts val="479"/>
              </a:spcBef>
              <a:spcAft>
                <a:spcPts val="799"/>
              </a:spcAft>
              <a:tabLst>
                <a:tab algn="l" pos="0"/>
              </a:tabLst>
            </a:pPr>
            <a:r>
              <a:rPr b="1" lang="es-MX" sz="2400" spc="-1" strike="noStrike">
                <a:solidFill>
                  <a:srgbClr val="000000"/>
                </a:solidFill>
                <a:latin typeface="Comic Sans MS"/>
                <a:ea typeface="Calibri"/>
              </a:rPr>
              <a:t>Violento</a:t>
            </a:r>
            <a:endParaRPr b="0" lang="es-MX" sz="2400" spc="-1" strike="noStrike">
              <a:latin typeface="Arial"/>
            </a:endParaRPr>
          </a:p>
          <a:p>
            <a:pPr algn="just">
              <a:lnSpc>
                <a:spcPct val="107000"/>
              </a:lnSpc>
              <a:spcBef>
                <a:spcPts val="479"/>
              </a:spcBef>
              <a:spcAft>
                <a:spcPts val="799"/>
              </a:spcAft>
              <a:tabLst>
                <a:tab algn="l" pos="0"/>
              </a:tabLst>
            </a:pPr>
            <a:r>
              <a:rPr b="1" lang="es-MX" sz="2400" spc="-1" strike="noStrike">
                <a:solidFill>
                  <a:srgbClr val="000000"/>
                </a:solidFill>
                <a:latin typeface="Comic Sans MS"/>
                <a:ea typeface="Calibri"/>
              </a:rPr>
              <a:t>Extremo</a:t>
            </a:r>
            <a:endParaRPr b="0" lang="es-MX" sz="2400" spc="-1" strike="noStrike">
              <a:latin typeface="Arial"/>
            </a:endParaRPr>
          </a:p>
          <a:p>
            <a:pPr algn="just">
              <a:lnSpc>
                <a:spcPct val="107000"/>
              </a:lnSpc>
              <a:spcBef>
                <a:spcPts val="479"/>
              </a:spcBef>
              <a:spcAft>
                <a:spcPts val="799"/>
              </a:spcAft>
              <a:tabLst>
                <a:tab algn="l" pos="0"/>
              </a:tabLst>
            </a:pPr>
            <a:r>
              <a:rPr b="1" lang="es-MX" sz="2400" spc="-1" strike="noStrike">
                <a:solidFill>
                  <a:srgbClr val="000000"/>
                </a:solidFill>
                <a:latin typeface="Comic Sans MS"/>
                <a:ea typeface="Calibri"/>
              </a:rPr>
              <a:t>para adulto</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Se propone un IEPyS del 8% para este tipo de videojuegos, no aptos para menores de 18 años, en formato físico, siempre que la enajenación  se efectúe al publico en general .</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1" lang="es-MX" sz="2400" spc="-1" strike="noStrike">
                <a:solidFill>
                  <a:srgbClr val="000000"/>
                </a:solidFill>
                <a:latin typeface="Comic Sans MS"/>
                <a:ea typeface="Calibri"/>
              </a:rPr>
              <a:t>NO</a:t>
            </a:r>
            <a:r>
              <a:rPr b="0" lang="es-MX" sz="2400" spc="-1" strike="noStrike">
                <a:solidFill>
                  <a:srgbClr val="000000"/>
                </a:solidFill>
                <a:latin typeface="Comic Sans MS"/>
                <a:ea typeface="Calibri"/>
              </a:rPr>
              <a:t> será aplicable tratándose de la importación de los videojuegos mencionados.</a:t>
            </a:r>
            <a:endParaRPr b="0" lang="es-MX" sz="2400" spc="-1" strike="noStrike">
              <a:latin typeface="Arial"/>
            </a:endParaRPr>
          </a:p>
        </p:txBody>
      </p:sp>
      <p:sp>
        <p:nvSpPr>
          <p:cNvPr id="918"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919" name="Grupo 14"/>
          <p:cNvGrpSpPr/>
          <p:nvPr/>
        </p:nvGrpSpPr>
        <p:grpSpPr>
          <a:xfrm>
            <a:off x="-496080" y="-74880"/>
            <a:ext cx="2403360" cy="870480"/>
            <a:chOff x="-496080" y="-74880"/>
            <a:chExt cx="2403360" cy="870480"/>
          </a:xfrm>
        </p:grpSpPr>
        <p:pic>
          <p:nvPicPr>
            <p:cNvPr id="920" name="5 Imagen" descr=""/>
            <p:cNvPicPr/>
            <p:nvPr/>
          </p:nvPicPr>
          <p:blipFill>
            <a:blip r:embed="rId1"/>
            <a:stretch/>
          </p:blipFill>
          <p:spPr>
            <a:xfrm>
              <a:off x="-496080" y="-74880"/>
              <a:ext cx="2403360" cy="870480"/>
            </a:xfrm>
            <a:prstGeom prst="rect">
              <a:avLst/>
            </a:prstGeom>
            <a:ln w="0">
              <a:noFill/>
            </a:ln>
          </p:spPr>
        </p:pic>
        <p:sp>
          <p:nvSpPr>
            <p:cNvPr id="921"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A285FC4B-DA92-42B0-B915-1684158E500B}"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922"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923" name="Rectángulo 3"/>
          <p:cNvSpPr/>
          <p:nvPr/>
        </p:nvSpPr>
        <p:spPr>
          <a:xfrm>
            <a:off x="3227400" y="6840"/>
            <a:ext cx="312084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VIDEOJUEGOS</a:t>
            </a:r>
            <a:endParaRPr b="0" lang="es-MX" sz="3200" spc="-1" strike="noStrike">
              <a:latin typeface="Arial"/>
            </a:endParaRPr>
          </a:p>
        </p:txBody>
      </p:sp>
      <p:pic>
        <p:nvPicPr>
          <p:cNvPr id="924" name="Imagen 10" descr=""/>
          <p:cNvPicPr/>
          <p:nvPr/>
        </p:nvPicPr>
        <p:blipFill>
          <a:blip r:embed="rId2"/>
          <a:stretch/>
        </p:blipFill>
        <p:spPr>
          <a:xfrm>
            <a:off x="8133120" y="44640"/>
            <a:ext cx="975240" cy="840960"/>
          </a:xfrm>
          <a:prstGeom prst="rect">
            <a:avLst/>
          </a:prstGeom>
          <a:ln w="0">
            <a:noFill/>
          </a:ln>
        </p:spPr>
      </p:pic>
      <p:pic>
        <p:nvPicPr>
          <p:cNvPr id="925" name="Imagen 1" descr=""/>
          <p:cNvPicPr/>
          <p:nvPr/>
        </p:nvPicPr>
        <p:blipFill>
          <a:blip r:embed="rId3"/>
          <a:stretch/>
        </p:blipFill>
        <p:spPr>
          <a:xfrm>
            <a:off x="5004000" y="957960"/>
            <a:ext cx="3718800" cy="2083320"/>
          </a:xfrm>
          <a:prstGeom prst="rect">
            <a:avLst/>
          </a:prstGeom>
          <a:ln w="0">
            <a:noFill/>
          </a:ln>
        </p:spPr>
      </p:pic>
      <p:sp>
        <p:nvSpPr>
          <p:cNvPr id="926" name="CuadroTexto 11"/>
          <p:cNvSpPr/>
          <p:nvPr/>
        </p:nvSpPr>
        <p:spPr>
          <a:xfrm>
            <a:off x="6732360" y="6021360"/>
            <a:ext cx="20880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2800" spc="-1" strike="noStrike">
                <a:solidFill>
                  <a:srgbClr val="000000"/>
                </a:solidFill>
                <a:latin typeface="Agency FB"/>
              </a:rPr>
              <a:t>Art. 2-K IESPyS</a:t>
            </a:r>
            <a:endParaRPr b="0" lang="es-MX" sz="2800" spc="-1" strike="noStrike">
              <a:latin typeface="Arial"/>
            </a:endParaRPr>
          </a:p>
        </p:txBody>
      </p:sp>
    </p:spTree>
  </p:cSld>
  <p:transition spd="slow">
    <p:wipe dir="d"/>
  </p:transition>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7"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928"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929" name="Grupo 14"/>
          <p:cNvGrpSpPr/>
          <p:nvPr/>
        </p:nvGrpSpPr>
        <p:grpSpPr>
          <a:xfrm>
            <a:off x="-496080" y="-27360"/>
            <a:ext cx="2403360" cy="870480"/>
            <a:chOff x="-496080" y="-27360"/>
            <a:chExt cx="2403360" cy="870480"/>
          </a:xfrm>
        </p:grpSpPr>
        <p:pic>
          <p:nvPicPr>
            <p:cNvPr id="930" name="5 Imagen" descr=""/>
            <p:cNvPicPr/>
            <p:nvPr/>
          </p:nvPicPr>
          <p:blipFill>
            <a:blip r:embed="rId1"/>
            <a:stretch/>
          </p:blipFill>
          <p:spPr>
            <a:xfrm>
              <a:off x="-496080" y="-27360"/>
              <a:ext cx="2403360" cy="870480"/>
            </a:xfrm>
            <a:prstGeom prst="rect">
              <a:avLst/>
            </a:prstGeom>
            <a:ln w="0">
              <a:noFill/>
            </a:ln>
          </p:spPr>
        </p:pic>
        <p:sp>
          <p:nvSpPr>
            <p:cNvPr id="931"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0B8B34D9-D342-43F5-BDC4-83E117031572}"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932"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pic>
        <p:nvPicPr>
          <p:cNvPr id="933" name="Imagen 10" descr=""/>
          <p:cNvPicPr/>
          <p:nvPr/>
        </p:nvPicPr>
        <p:blipFill>
          <a:blip r:embed="rId2"/>
          <a:stretch/>
        </p:blipFill>
        <p:spPr>
          <a:xfrm>
            <a:off x="8133120" y="44640"/>
            <a:ext cx="975240" cy="840960"/>
          </a:xfrm>
          <a:prstGeom prst="rect">
            <a:avLst/>
          </a:prstGeom>
          <a:ln w="0">
            <a:noFill/>
          </a:ln>
        </p:spPr>
      </p:pic>
      <p:sp>
        <p:nvSpPr>
          <p:cNvPr id="934" name="Rectángulo 1"/>
          <p:cNvSpPr/>
          <p:nvPr/>
        </p:nvSpPr>
        <p:spPr>
          <a:xfrm>
            <a:off x="179640" y="1249560"/>
            <a:ext cx="8712720" cy="1919880"/>
          </a:xfrm>
          <a:prstGeom prst="rect">
            <a:avLst/>
          </a:prstGeom>
          <a:noFill/>
          <a:ln w="0">
            <a:noFill/>
          </a:ln>
        </p:spPr>
        <p:style>
          <a:lnRef idx="0"/>
          <a:fillRef idx="0"/>
          <a:effectRef idx="0"/>
          <a:fontRef idx="minor"/>
        </p:style>
        <p:txBody>
          <a:bodyPr anchor="t">
            <a:spAutoFit/>
          </a:bodyPr>
          <a:p>
            <a:pPr algn="ctr">
              <a:lnSpc>
                <a:spcPct val="100000"/>
              </a:lnSpc>
            </a:pPr>
            <a:r>
              <a:rPr b="1" lang="es-ES" sz="6000" spc="-1" strike="noStrike">
                <a:solidFill>
                  <a:schemeClr val="accent5"/>
                </a:solidFill>
                <a:latin typeface="Comic Sans MS"/>
              </a:rPr>
              <a:t>Ley Federal de Derechos</a:t>
            </a:r>
            <a:endParaRPr b="0" lang="es-MX" sz="6000" spc="-1" strike="noStrike">
              <a:latin typeface="Arial"/>
            </a:endParaRPr>
          </a:p>
        </p:txBody>
      </p:sp>
    </p:spTree>
  </p:cSld>
  <p:transition spd="slow">
    <p:wipe dir="d"/>
  </p:transition>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5"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936" name="2 Marcador de contenido"/>
          <p:cNvSpPr/>
          <p:nvPr/>
        </p:nvSpPr>
        <p:spPr>
          <a:xfrm>
            <a:off x="323640" y="986040"/>
            <a:ext cx="8496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Se propone incrementar las cuotas en materia derechos por la prestación de los servicios migratorios siguientes: </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visitante sin permiso para actividades remuneradas: $983.00 (aumento del 14.2%);</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 </a:t>
            </a:r>
            <a:r>
              <a:rPr b="0" lang="es-MX" sz="2400" spc="-1" strike="noStrike">
                <a:solidFill>
                  <a:srgbClr val="000000"/>
                </a:solidFill>
                <a:latin typeface="Comic Sans MS"/>
                <a:ea typeface="Calibri"/>
              </a:rPr>
              <a:t>residente temporal: cuotas de $11,140 hasta $25,057, (Aumento del 100%); y</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residente permanente: $13,578.96 (Aumento del 100%).</a:t>
            </a:r>
            <a:endParaRPr b="0" lang="es-MX" sz="2400" spc="-1" strike="noStrike">
              <a:latin typeface="Arial"/>
            </a:endParaRPr>
          </a:p>
          <a:p>
            <a:pPr algn="just">
              <a:lnSpc>
                <a:spcPct val="107000"/>
              </a:lnSpc>
              <a:spcBef>
                <a:spcPts val="479"/>
              </a:spcBef>
              <a:spcAft>
                <a:spcPts val="799"/>
              </a:spcAft>
              <a:tabLst>
                <a:tab algn="l" pos="457200"/>
              </a:tabLst>
            </a:pPr>
            <a:endParaRPr b="0" lang="es-MX" sz="2400" spc="-1" strike="noStrike">
              <a:latin typeface="Arial"/>
            </a:endParaRPr>
          </a:p>
        </p:txBody>
      </p:sp>
      <p:sp>
        <p:nvSpPr>
          <p:cNvPr id="937"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938" name="Grupo 14"/>
          <p:cNvGrpSpPr/>
          <p:nvPr/>
        </p:nvGrpSpPr>
        <p:grpSpPr>
          <a:xfrm>
            <a:off x="-496080" y="-74880"/>
            <a:ext cx="2403360" cy="870480"/>
            <a:chOff x="-496080" y="-74880"/>
            <a:chExt cx="2403360" cy="870480"/>
          </a:xfrm>
        </p:grpSpPr>
        <p:pic>
          <p:nvPicPr>
            <p:cNvPr id="939" name="5 Imagen" descr=""/>
            <p:cNvPicPr/>
            <p:nvPr/>
          </p:nvPicPr>
          <p:blipFill>
            <a:blip r:embed="rId1"/>
            <a:stretch/>
          </p:blipFill>
          <p:spPr>
            <a:xfrm>
              <a:off x="-496080" y="-74880"/>
              <a:ext cx="2403360" cy="870480"/>
            </a:xfrm>
            <a:prstGeom prst="rect">
              <a:avLst/>
            </a:prstGeom>
            <a:ln w="0">
              <a:noFill/>
            </a:ln>
          </p:spPr>
        </p:pic>
        <p:sp>
          <p:nvSpPr>
            <p:cNvPr id="940"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83B89C1D-4D0E-4573-B627-60614A500BE2}"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941"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942" name="Rectángulo 3"/>
          <p:cNvSpPr/>
          <p:nvPr/>
        </p:nvSpPr>
        <p:spPr>
          <a:xfrm>
            <a:off x="2109600" y="6840"/>
            <a:ext cx="535680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SERVICIOS MIGRATORIOS</a:t>
            </a:r>
            <a:endParaRPr b="0" lang="es-MX" sz="3200" spc="-1" strike="noStrike">
              <a:latin typeface="Arial"/>
            </a:endParaRPr>
          </a:p>
        </p:txBody>
      </p:sp>
      <p:pic>
        <p:nvPicPr>
          <p:cNvPr id="943" name="Imagen 10" descr=""/>
          <p:cNvPicPr/>
          <p:nvPr/>
        </p:nvPicPr>
        <p:blipFill>
          <a:blip r:embed="rId2"/>
          <a:stretch/>
        </p:blipFill>
        <p:spPr>
          <a:xfrm>
            <a:off x="8133120" y="44640"/>
            <a:ext cx="975240" cy="840960"/>
          </a:xfrm>
          <a:prstGeom prst="rect">
            <a:avLst/>
          </a:prstGeom>
          <a:ln w="0">
            <a:noFill/>
          </a:ln>
        </p:spPr>
      </p:pic>
    </p:spTree>
  </p:cSld>
  <p:transition spd="slow">
    <p:wipe dir="d"/>
  </p:transition>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4"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945" name="2 Marcador de contenido"/>
          <p:cNvSpPr/>
          <p:nvPr/>
        </p:nvSpPr>
        <p:spPr>
          <a:xfrm>
            <a:off x="323640" y="986040"/>
            <a:ext cx="8496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Se propone actualizar las cuotas para la concesión de aeropuertos, certificaciones y verificaciones aeronáuticas, servicios de inspección de ayudas a la navegación aérea y diversos certificados de aeronavegabilidad, matrículas y producción.</a:t>
            </a:r>
            <a:endParaRPr b="0" lang="es-MX" sz="2400" spc="-1" strike="noStrike">
              <a:latin typeface="Arial"/>
            </a:endParaRPr>
          </a:p>
          <a:p>
            <a:pPr algn="just">
              <a:lnSpc>
                <a:spcPct val="107000"/>
              </a:lnSpc>
              <a:spcBef>
                <a:spcPts val="479"/>
              </a:spcBef>
              <a:spcAft>
                <a:spcPts val="799"/>
              </a:spcAft>
              <a:tabLst>
                <a:tab algn="l" pos="0"/>
              </a:tabLst>
            </a:pPr>
            <a:endParaRPr b="0" lang="es-MX" sz="2400" spc="-1" strike="noStrike">
              <a:latin typeface="Arial"/>
            </a:endParaRPr>
          </a:p>
        </p:txBody>
      </p:sp>
      <p:sp>
        <p:nvSpPr>
          <p:cNvPr id="946"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947" name="Grupo 14"/>
          <p:cNvGrpSpPr/>
          <p:nvPr/>
        </p:nvGrpSpPr>
        <p:grpSpPr>
          <a:xfrm>
            <a:off x="-496080" y="-74880"/>
            <a:ext cx="2403360" cy="870480"/>
            <a:chOff x="-496080" y="-74880"/>
            <a:chExt cx="2403360" cy="870480"/>
          </a:xfrm>
        </p:grpSpPr>
        <p:pic>
          <p:nvPicPr>
            <p:cNvPr id="948" name="5 Imagen" descr=""/>
            <p:cNvPicPr/>
            <p:nvPr/>
          </p:nvPicPr>
          <p:blipFill>
            <a:blip r:embed="rId1"/>
            <a:stretch/>
          </p:blipFill>
          <p:spPr>
            <a:xfrm>
              <a:off x="-496080" y="-74880"/>
              <a:ext cx="2403360" cy="870480"/>
            </a:xfrm>
            <a:prstGeom prst="rect">
              <a:avLst/>
            </a:prstGeom>
            <a:ln w="0">
              <a:noFill/>
            </a:ln>
          </p:spPr>
        </p:pic>
        <p:sp>
          <p:nvSpPr>
            <p:cNvPr id="949"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8F6FBC01-95A0-4475-97F0-2DB037F0F0D9}"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950" name="Recortar rectángulo de esquina diagonal 17"/>
          <p:cNvSpPr/>
          <p:nvPr/>
        </p:nvSpPr>
        <p:spPr>
          <a:xfrm>
            <a:off x="2411640" y="80640"/>
            <a:ext cx="475200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951" name="Rectángulo 3"/>
          <p:cNvSpPr/>
          <p:nvPr/>
        </p:nvSpPr>
        <p:spPr>
          <a:xfrm>
            <a:off x="1920600" y="6840"/>
            <a:ext cx="573480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SERVICIOS AERONAUTICOS</a:t>
            </a:r>
            <a:endParaRPr b="0" lang="es-MX" sz="3200" spc="-1" strike="noStrike">
              <a:latin typeface="Arial"/>
            </a:endParaRPr>
          </a:p>
        </p:txBody>
      </p:sp>
      <p:pic>
        <p:nvPicPr>
          <p:cNvPr id="952" name="Imagen 10" descr=""/>
          <p:cNvPicPr/>
          <p:nvPr/>
        </p:nvPicPr>
        <p:blipFill>
          <a:blip r:embed="rId2"/>
          <a:stretch/>
        </p:blipFill>
        <p:spPr>
          <a:xfrm>
            <a:off x="8133120" y="44640"/>
            <a:ext cx="975240" cy="840960"/>
          </a:xfrm>
          <a:prstGeom prst="rect">
            <a:avLst/>
          </a:prstGeom>
          <a:ln w="0">
            <a:noFill/>
          </a:ln>
        </p:spPr>
      </p:pic>
    </p:spTree>
  </p:cSld>
  <p:transition spd="slow">
    <p:wipe dir="d"/>
  </p:transition>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3"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954" name="2 Marcador de contenido"/>
          <p:cNvSpPr/>
          <p:nvPr/>
        </p:nvSpPr>
        <p:spPr>
          <a:xfrm>
            <a:off x="323640" y="986040"/>
            <a:ext cx="8496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Se proponen descuentos en el pago por el uso de espectro radioeléctrico, condicionados al cumplimiento de obligaciones de cobertura en zonas prioritarias. Además, se otorgan exenciones de pago a concesionarios sociales comunitarios, indígenas y afromexicanos.</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Incorporar el reconocimiento de las redes de radiocomunicaciones inteligentes como una figura regulada.</a:t>
            </a:r>
            <a:endParaRPr b="0" lang="es-MX" sz="2400" spc="-1" strike="noStrike">
              <a:latin typeface="Arial"/>
            </a:endParaRPr>
          </a:p>
          <a:p>
            <a:pPr marL="343080" indent="-343080" algn="just">
              <a:lnSpc>
                <a:spcPct val="107000"/>
              </a:lnSpc>
              <a:spcBef>
                <a:spcPts val="479"/>
              </a:spcBef>
              <a:spcAft>
                <a:spcPts val="799"/>
              </a:spcAft>
              <a:buClr>
                <a:srgbClr val="000000"/>
              </a:buClr>
              <a:buFont typeface="Arial"/>
              <a:buChar char="•"/>
              <a:tabLst>
                <a:tab algn="l" pos="0"/>
              </a:tabLst>
            </a:pPr>
            <a:r>
              <a:rPr b="0" lang="es-MX" sz="2400" spc="-1" strike="noStrike">
                <a:solidFill>
                  <a:srgbClr val="000000"/>
                </a:solidFill>
                <a:latin typeface="Comic Sans MS"/>
                <a:ea typeface="Calibri"/>
              </a:rPr>
              <a:t>.</a:t>
            </a:r>
            <a:endParaRPr b="0" lang="es-MX" sz="2400" spc="-1" strike="noStrike">
              <a:latin typeface="Arial"/>
            </a:endParaRPr>
          </a:p>
          <a:p>
            <a:pPr algn="just">
              <a:lnSpc>
                <a:spcPct val="107000"/>
              </a:lnSpc>
              <a:spcBef>
                <a:spcPts val="479"/>
              </a:spcBef>
              <a:spcAft>
                <a:spcPts val="799"/>
              </a:spcAft>
              <a:tabLst>
                <a:tab algn="l" pos="0"/>
              </a:tabLst>
            </a:pPr>
            <a:endParaRPr b="0" lang="es-MX" sz="2400" spc="-1" strike="noStrike">
              <a:latin typeface="Arial"/>
            </a:endParaRPr>
          </a:p>
        </p:txBody>
      </p:sp>
      <p:sp>
        <p:nvSpPr>
          <p:cNvPr id="955"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956" name="Grupo 14"/>
          <p:cNvGrpSpPr/>
          <p:nvPr/>
        </p:nvGrpSpPr>
        <p:grpSpPr>
          <a:xfrm>
            <a:off x="-496080" y="-74880"/>
            <a:ext cx="2403360" cy="870480"/>
            <a:chOff x="-496080" y="-74880"/>
            <a:chExt cx="2403360" cy="870480"/>
          </a:xfrm>
        </p:grpSpPr>
        <p:pic>
          <p:nvPicPr>
            <p:cNvPr id="957" name="5 Imagen" descr=""/>
            <p:cNvPicPr/>
            <p:nvPr/>
          </p:nvPicPr>
          <p:blipFill>
            <a:blip r:embed="rId1"/>
            <a:stretch/>
          </p:blipFill>
          <p:spPr>
            <a:xfrm>
              <a:off x="-496080" y="-74880"/>
              <a:ext cx="2403360" cy="870480"/>
            </a:xfrm>
            <a:prstGeom prst="rect">
              <a:avLst/>
            </a:prstGeom>
            <a:ln w="0">
              <a:noFill/>
            </a:ln>
          </p:spPr>
        </p:pic>
        <p:sp>
          <p:nvSpPr>
            <p:cNvPr id="958"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F9A5B352-7FE2-4067-ACBD-BC568A567848}"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959" name="Recortar rectángulo de esquina diagonal 17"/>
          <p:cNvSpPr/>
          <p:nvPr/>
        </p:nvSpPr>
        <p:spPr>
          <a:xfrm>
            <a:off x="1708920" y="80640"/>
            <a:ext cx="588708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960" name="Rectángulo 3"/>
          <p:cNvSpPr/>
          <p:nvPr/>
        </p:nvSpPr>
        <p:spPr>
          <a:xfrm>
            <a:off x="395280" y="25560"/>
            <a:ext cx="868824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TELECOMUNICACIONES Y RADIODIFUSIÓN</a:t>
            </a:r>
            <a:endParaRPr b="0" lang="es-MX" sz="3200" spc="-1" strike="noStrike">
              <a:latin typeface="Arial"/>
            </a:endParaRPr>
          </a:p>
        </p:txBody>
      </p:sp>
      <p:pic>
        <p:nvPicPr>
          <p:cNvPr id="961" name="Imagen 10" descr=""/>
          <p:cNvPicPr/>
          <p:nvPr/>
        </p:nvPicPr>
        <p:blipFill>
          <a:blip r:embed="rId2"/>
          <a:stretch/>
        </p:blipFill>
        <p:spPr>
          <a:xfrm>
            <a:off x="8133120" y="44640"/>
            <a:ext cx="975240" cy="840960"/>
          </a:xfrm>
          <a:prstGeom prst="rect">
            <a:avLst/>
          </a:prstGeom>
          <a:ln w="0">
            <a:noFill/>
          </a:ln>
        </p:spPr>
      </p:pic>
    </p:spTree>
  </p:cSld>
  <p:transition spd="slow">
    <p:wipe dir="d"/>
  </p:transition>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2"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963" name="2 Marcador de contenido"/>
          <p:cNvSpPr/>
          <p:nvPr/>
        </p:nvSpPr>
        <p:spPr>
          <a:xfrm>
            <a:off x="323640" y="986040"/>
            <a:ext cx="8496720" cy="5394960"/>
          </a:xfrm>
          <a:prstGeom prst="rect">
            <a:avLst/>
          </a:prstGeom>
          <a:noFill/>
          <a:ln w="0">
            <a:noFill/>
          </a:ln>
        </p:spPr>
        <p:style>
          <a:lnRef idx="0"/>
          <a:fillRef idx="0"/>
          <a:effectRef idx="0"/>
          <a:fontRef idx="minor"/>
        </p:style>
        <p:txBody>
          <a:bodyPr lIns="90000" rIns="90000" tIns="45000" bIns="45000" anchor="t">
            <a:normAutofit/>
          </a:bodyPr>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Se propone eliminar el beneficio que permitía utilizar certificados de calidad de agua para exentar el pago del derecho por uso de aguas nacionales.</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Establecer que los recursos no acreditados se considerarán créditos fiscales exigibles y serán cobrados por el SAT.</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Actualizar los límites permisibles de contaminantes, específicamente metales y cianuros, para alinearlos con la Norma Oficial Mexicana NOM-001-SEMARNAT-2021.</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 </a:t>
            </a:r>
            <a:endParaRPr b="0" lang="es-MX" sz="2400" spc="-1" strike="noStrike">
              <a:latin typeface="Arial"/>
            </a:endParaRPr>
          </a:p>
        </p:txBody>
      </p:sp>
      <p:sp>
        <p:nvSpPr>
          <p:cNvPr id="964"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965" name="Grupo 14"/>
          <p:cNvGrpSpPr/>
          <p:nvPr/>
        </p:nvGrpSpPr>
        <p:grpSpPr>
          <a:xfrm>
            <a:off x="-496080" y="-74880"/>
            <a:ext cx="2403360" cy="870480"/>
            <a:chOff x="-496080" y="-74880"/>
            <a:chExt cx="2403360" cy="870480"/>
          </a:xfrm>
        </p:grpSpPr>
        <p:pic>
          <p:nvPicPr>
            <p:cNvPr id="966" name="5 Imagen" descr=""/>
            <p:cNvPicPr/>
            <p:nvPr/>
          </p:nvPicPr>
          <p:blipFill>
            <a:blip r:embed="rId1"/>
            <a:stretch/>
          </p:blipFill>
          <p:spPr>
            <a:xfrm>
              <a:off x="-496080" y="-74880"/>
              <a:ext cx="2403360" cy="870480"/>
            </a:xfrm>
            <a:prstGeom prst="rect">
              <a:avLst/>
            </a:prstGeom>
            <a:ln w="0">
              <a:noFill/>
            </a:ln>
          </p:spPr>
        </p:pic>
        <p:sp>
          <p:nvSpPr>
            <p:cNvPr id="967"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5347A6FF-6D9C-4C80-8D67-8F43BCD77EEF}"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968" name="Recortar rectángulo de esquina diagonal 17"/>
          <p:cNvSpPr/>
          <p:nvPr/>
        </p:nvSpPr>
        <p:spPr>
          <a:xfrm>
            <a:off x="1708920" y="80640"/>
            <a:ext cx="588708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969" name="Rectángulo 3"/>
          <p:cNvSpPr/>
          <p:nvPr/>
        </p:nvSpPr>
        <p:spPr>
          <a:xfrm>
            <a:off x="577440" y="25560"/>
            <a:ext cx="83239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AGUAS NACIONALES Y MEDIO AMBIENTE</a:t>
            </a:r>
            <a:endParaRPr b="0" lang="es-MX" sz="3200" spc="-1" strike="noStrike">
              <a:latin typeface="Arial"/>
            </a:endParaRPr>
          </a:p>
        </p:txBody>
      </p:sp>
      <p:pic>
        <p:nvPicPr>
          <p:cNvPr id="970" name="Imagen 10" descr=""/>
          <p:cNvPicPr/>
          <p:nvPr/>
        </p:nvPicPr>
        <p:blipFill>
          <a:blip r:embed="rId2"/>
          <a:stretch/>
        </p:blipFill>
        <p:spPr>
          <a:xfrm>
            <a:off x="8133120" y="44640"/>
            <a:ext cx="975240" cy="840960"/>
          </a:xfrm>
          <a:prstGeom prst="rect">
            <a:avLst/>
          </a:prstGeom>
          <a:ln w="0">
            <a:noFill/>
          </a:ln>
        </p:spPr>
      </p:pic>
    </p:spTree>
  </p:cSld>
  <p:transition spd="slow">
    <p:wipe dir="d"/>
  </p:transition>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1"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972" name="2 Marcador de contenido"/>
          <p:cNvSpPr/>
          <p:nvPr/>
        </p:nvSpPr>
        <p:spPr>
          <a:xfrm>
            <a:off x="323640" y="986040"/>
            <a:ext cx="8496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Se propone eliminar el cobro por los procedimientos de avenencia, en congruencia con el principio de gratuidad previsto en la nueva Ley General de Mecanismos Alternativos de Solución de Controversias, y que el 100% de los ingresos obtenidos por derechos se destinen al Instituto Nacional de Derechos de Autor.</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 </a:t>
            </a:r>
            <a:endParaRPr b="0" lang="es-MX" sz="2400" spc="-1" strike="noStrike">
              <a:latin typeface="Arial"/>
            </a:endParaRPr>
          </a:p>
        </p:txBody>
      </p:sp>
      <p:sp>
        <p:nvSpPr>
          <p:cNvPr id="973"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974" name="Grupo 14"/>
          <p:cNvGrpSpPr/>
          <p:nvPr/>
        </p:nvGrpSpPr>
        <p:grpSpPr>
          <a:xfrm>
            <a:off x="-496080" y="-74880"/>
            <a:ext cx="2403360" cy="870480"/>
            <a:chOff x="-496080" y="-74880"/>
            <a:chExt cx="2403360" cy="870480"/>
          </a:xfrm>
        </p:grpSpPr>
        <p:pic>
          <p:nvPicPr>
            <p:cNvPr id="975" name="5 Imagen" descr=""/>
            <p:cNvPicPr/>
            <p:nvPr/>
          </p:nvPicPr>
          <p:blipFill>
            <a:blip r:embed="rId1"/>
            <a:stretch/>
          </p:blipFill>
          <p:spPr>
            <a:xfrm>
              <a:off x="-496080" y="-74880"/>
              <a:ext cx="2403360" cy="870480"/>
            </a:xfrm>
            <a:prstGeom prst="rect">
              <a:avLst/>
            </a:prstGeom>
            <a:ln w="0">
              <a:noFill/>
            </a:ln>
          </p:spPr>
        </p:pic>
        <p:sp>
          <p:nvSpPr>
            <p:cNvPr id="976"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13B6816E-3D3E-43CF-AB40-D20EC65ED1F6}"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977" name="Recortar rectángulo de esquina diagonal 17"/>
          <p:cNvSpPr/>
          <p:nvPr/>
        </p:nvSpPr>
        <p:spPr>
          <a:xfrm>
            <a:off x="1708920" y="80640"/>
            <a:ext cx="588708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978" name="Rectángulo 3"/>
          <p:cNvSpPr/>
          <p:nvPr/>
        </p:nvSpPr>
        <p:spPr>
          <a:xfrm>
            <a:off x="2403000" y="25560"/>
            <a:ext cx="467244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DERECHOS DE AUTOR</a:t>
            </a:r>
            <a:endParaRPr b="0" lang="es-MX" sz="3200" spc="-1" strike="noStrike">
              <a:latin typeface="Arial"/>
            </a:endParaRPr>
          </a:p>
        </p:txBody>
      </p:sp>
      <p:pic>
        <p:nvPicPr>
          <p:cNvPr id="979" name="Imagen 10" descr=""/>
          <p:cNvPicPr/>
          <p:nvPr/>
        </p:nvPicPr>
        <p:blipFill>
          <a:blip r:embed="rId2"/>
          <a:stretch/>
        </p:blipFill>
        <p:spPr>
          <a:xfrm>
            <a:off x="8133120" y="44640"/>
            <a:ext cx="975240" cy="840960"/>
          </a:xfrm>
          <a:prstGeom prst="rect">
            <a:avLst/>
          </a:prstGeom>
          <a:ln w="0">
            <a:noFill/>
          </a:ln>
        </p:spPr>
      </p:pic>
    </p:spTree>
  </p:cSld>
  <p:transition spd="slow">
    <p:wipe dir="d"/>
  </p:transition>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0" name="2 Marcador de contenido"/>
          <p:cNvSpPr/>
          <p:nvPr/>
        </p:nvSpPr>
        <p:spPr>
          <a:xfrm>
            <a:off x="611640" y="591480"/>
            <a:ext cx="8532000" cy="5904360"/>
          </a:xfrm>
          <a:prstGeom prst="rect">
            <a:avLst/>
          </a:prstGeom>
          <a:noFill/>
          <a:ln w="0">
            <a:noFill/>
          </a:ln>
        </p:spPr>
        <p:style>
          <a:lnRef idx="0"/>
          <a:fillRef idx="0"/>
          <a:effectRef idx="0"/>
          <a:fontRef idx="minor"/>
        </p:style>
      </p:sp>
      <p:sp>
        <p:nvSpPr>
          <p:cNvPr id="981" name="2 Marcador de contenido"/>
          <p:cNvSpPr/>
          <p:nvPr/>
        </p:nvSpPr>
        <p:spPr>
          <a:xfrm>
            <a:off x="323640" y="986040"/>
            <a:ext cx="8496720" cy="5394960"/>
          </a:xfrm>
          <a:prstGeom prst="rect">
            <a:avLst/>
          </a:prstGeom>
          <a:noFill/>
          <a:ln w="0">
            <a:noFill/>
          </a:ln>
        </p:spPr>
        <p:style>
          <a:lnRef idx="0"/>
          <a:fillRef idx="0"/>
          <a:effectRef idx="0"/>
          <a:fontRef idx="minor"/>
        </p:style>
        <p:txBody>
          <a:bodyPr lIns="90000" rIns="90000" tIns="45000" bIns="45000" anchor="t">
            <a:normAutofit/>
          </a:bodyPr>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Se propone incrementar de 3 a 5 metros la eslora máxima de las embarcaciones de recreo que pueden incluirse en los permisos grupales de turismo náutico, ampliando el alcance de este tipo de autorizaciones.</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Crear un nuevo cobro de $11,684.44 por el análisis de las solicitudes de señalamiento marítimo, el cual deberá pagarse adicionalmente al derecho por autorización en caso de que ésta se conceda.</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 </a:t>
            </a:r>
            <a:endParaRPr b="0" lang="es-MX" sz="2400" spc="-1" strike="noStrike">
              <a:latin typeface="Arial"/>
            </a:endParaRPr>
          </a:p>
          <a:p>
            <a:pPr algn="just">
              <a:lnSpc>
                <a:spcPct val="107000"/>
              </a:lnSpc>
              <a:spcBef>
                <a:spcPts val="479"/>
              </a:spcBef>
              <a:spcAft>
                <a:spcPts val="799"/>
              </a:spcAft>
              <a:tabLst>
                <a:tab algn="l" pos="0"/>
              </a:tabLst>
            </a:pPr>
            <a:r>
              <a:rPr b="0" lang="es-MX" sz="2400" spc="-1" strike="noStrike">
                <a:solidFill>
                  <a:srgbClr val="000000"/>
                </a:solidFill>
                <a:latin typeface="Comic Sans MS"/>
                <a:ea typeface="Calibri"/>
              </a:rPr>
              <a:t>.</a:t>
            </a:r>
            <a:endParaRPr b="0" lang="es-MX" sz="2400" spc="-1" strike="noStrike">
              <a:latin typeface="Arial"/>
            </a:endParaRPr>
          </a:p>
          <a:p>
            <a:pPr marL="343080" indent="-343080" algn="just">
              <a:lnSpc>
                <a:spcPct val="107000"/>
              </a:lnSpc>
              <a:spcBef>
                <a:spcPts val="479"/>
              </a:spcBef>
              <a:spcAft>
                <a:spcPts val="799"/>
              </a:spcAft>
              <a:buClr>
                <a:srgbClr val="000000"/>
              </a:buClr>
              <a:buFont typeface="Wingdings" charset="2"/>
              <a:buChar char=""/>
              <a:tabLst>
                <a:tab algn="l" pos="457200"/>
              </a:tabLst>
            </a:pPr>
            <a:r>
              <a:rPr b="0" lang="es-MX" sz="2400" spc="-1" strike="noStrike">
                <a:solidFill>
                  <a:srgbClr val="000000"/>
                </a:solidFill>
                <a:latin typeface="Comic Sans MS"/>
                <a:ea typeface="Calibri"/>
              </a:rPr>
              <a:t> </a:t>
            </a:r>
            <a:endParaRPr b="0" lang="es-MX" sz="2400" spc="-1" strike="noStrike">
              <a:latin typeface="Arial"/>
            </a:endParaRPr>
          </a:p>
        </p:txBody>
      </p:sp>
      <p:sp>
        <p:nvSpPr>
          <p:cNvPr id="982"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grpSp>
        <p:nvGrpSpPr>
          <p:cNvPr id="983" name="Grupo 14"/>
          <p:cNvGrpSpPr/>
          <p:nvPr/>
        </p:nvGrpSpPr>
        <p:grpSpPr>
          <a:xfrm>
            <a:off x="-496080" y="-74880"/>
            <a:ext cx="2403360" cy="870480"/>
            <a:chOff x="-496080" y="-74880"/>
            <a:chExt cx="2403360" cy="870480"/>
          </a:xfrm>
        </p:grpSpPr>
        <p:pic>
          <p:nvPicPr>
            <p:cNvPr id="984" name="5 Imagen" descr=""/>
            <p:cNvPicPr/>
            <p:nvPr/>
          </p:nvPicPr>
          <p:blipFill>
            <a:blip r:embed="rId1"/>
            <a:stretch/>
          </p:blipFill>
          <p:spPr>
            <a:xfrm>
              <a:off x="-496080" y="-74880"/>
              <a:ext cx="2403360" cy="870480"/>
            </a:xfrm>
            <a:prstGeom prst="rect">
              <a:avLst/>
            </a:prstGeom>
            <a:ln w="0">
              <a:noFill/>
            </a:ln>
          </p:spPr>
        </p:pic>
        <p:sp>
          <p:nvSpPr>
            <p:cNvPr id="985" name="5 Marcador de texto"/>
            <p:cNvSpPr/>
            <p:nvPr/>
          </p:nvSpPr>
          <p:spPr>
            <a:xfrm>
              <a:off x="454680" y="14112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E0CC151C-3BE5-4A4B-BF50-9A2F8B62F1AD}" type="slidenum">
                <a:rPr b="1" lang="en-US" sz="2800" spc="-1" strike="noStrike">
                  <a:solidFill>
                    <a:srgbClr val="000000"/>
                  </a:solidFill>
                  <a:latin typeface="Agency FB"/>
                  <a:ea typeface="Tahoma"/>
                </a:rPr>
                <a:t>&lt;número&gt;</a:t>
              </a:fld>
              <a:endParaRPr b="0" lang="es-MX" sz="2800" spc="-1" strike="noStrike">
                <a:latin typeface="Arial"/>
              </a:endParaRPr>
            </a:p>
          </p:txBody>
        </p:sp>
      </p:grpSp>
      <p:sp>
        <p:nvSpPr>
          <p:cNvPr id="986" name="Recortar rectángulo de esquina diagonal 17"/>
          <p:cNvSpPr/>
          <p:nvPr/>
        </p:nvSpPr>
        <p:spPr>
          <a:xfrm>
            <a:off x="1708920" y="80640"/>
            <a:ext cx="5887080" cy="396360"/>
          </a:xfrm>
          <a:prstGeom prst="snip2DiagRect">
            <a:avLst>
              <a:gd name="adj1" fmla="val 0"/>
              <a:gd name="adj2" fmla="val 16667"/>
            </a:avLst>
          </a:prstGeom>
          <a:noFill/>
          <a:ln w="28575">
            <a:solidFill>
              <a:srgbClr val="92d050"/>
            </a:solidFill>
            <a:round/>
          </a:ln>
        </p:spPr>
        <p:style>
          <a:lnRef idx="0"/>
          <a:fillRef idx="0"/>
          <a:effectRef idx="0"/>
          <a:fontRef idx="minor"/>
        </p:style>
      </p:sp>
      <p:sp>
        <p:nvSpPr>
          <p:cNvPr id="987" name="Rectángulo 3"/>
          <p:cNvSpPr/>
          <p:nvPr/>
        </p:nvSpPr>
        <p:spPr>
          <a:xfrm>
            <a:off x="2337120" y="25560"/>
            <a:ext cx="4804920" cy="57708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0" lang="es-MX" sz="3200" spc="-1" strike="noStrike">
                <a:solidFill>
                  <a:srgbClr val="000000"/>
                </a:solidFill>
                <a:latin typeface="Agency FB"/>
              </a:rPr>
              <a:t>SERVICIOS MARITIMOS</a:t>
            </a:r>
            <a:endParaRPr b="0" lang="es-MX" sz="3200" spc="-1" strike="noStrike">
              <a:latin typeface="Arial"/>
            </a:endParaRPr>
          </a:p>
        </p:txBody>
      </p:sp>
      <p:pic>
        <p:nvPicPr>
          <p:cNvPr id="988" name="Imagen 10" descr=""/>
          <p:cNvPicPr/>
          <p:nvPr/>
        </p:nvPicPr>
        <p:blipFill>
          <a:blip r:embed="rId2"/>
          <a:stretch/>
        </p:blipFill>
        <p:spPr>
          <a:xfrm>
            <a:off x="8133120" y="44640"/>
            <a:ext cx="975240" cy="840960"/>
          </a:xfrm>
          <a:prstGeom prst="rect">
            <a:avLst/>
          </a:prstGeom>
          <a:ln w="0">
            <a:noFill/>
          </a:ln>
        </p:spPr>
      </p:pic>
    </p:spTree>
  </p:cSld>
  <p:transition spd="slow">
    <p:wipe dir="d"/>
  </p:transition>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89" name="5 Imagen" descr=""/>
          <p:cNvPicPr/>
          <p:nvPr/>
        </p:nvPicPr>
        <p:blipFill>
          <a:blip r:embed="rId1"/>
          <a:stretch/>
        </p:blipFill>
        <p:spPr>
          <a:xfrm>
            <a:off x="-496080" y="-27360"/>
            <a:ext cx="2403360" cy="870480"/>
          </a:xfrm>
          <a:prstGeom prst="rect">
            <a:avLst/>
          </a:prstGeom>
          <a:ln w="0">
            <a:noFill/>
          </a:ln>
        </p:spPr>
      </p:pic>
      <p:sp>
        <p:nvSpPr>
          <p:cNvPr id="990" name="7 CuadroTexto"/>
          <p:cNvSpPr/>
          <p:nvPr/>
        </p:nvSpPr>
        <p:spPr>
          <a:xfrm>
            <a:off x="611640" y="6453360"/>
            <a:ext cx="8280720" cy="600840"/>
          </a:xfrm>
          <a:prstGeom prst="rect">
            <a:avLst/>
          </a:prstGeom>
          <a:noFill/>
          <a:ln w="0">
            <a:noFill/>
          </a:ln>
        </p:spPr>
        <p:style>
          <a:lnRef idx="0"/>
          <a:fillRef idx="0"/>
          <a:effectRef idx="0"/>
          <a:fontRef idx="minor"/>
        </p:style>
        <p:txBody>
          <a:bodyPr lIns="82800" rIns="82800" tIns="41400" bIns="41400" anchor="t">
            <a:spAutoFit/>
          </a:bodyPr>
          <a:p>
            <a:pPr>
              <a:lnSpc>
                <a:spcPct val="100000"/>
              </a:lnSpc>
            </a:pPr>
            <a:r>
              <a:rPr b="0" lang="es-MX" sz="1700" spc="-1" strike="noStrike">
                <a:solidFill>
                  <a:srgbClr val="003300"/>
                </a:solidFill>
                <a:latin typeface="Berlin Sans FB Demi"/>
              </a:rPr>
              <a:t>Material Didáctico preparado por el Centro de Capacitación de SyL CONTADORES </a:t>
            </a:r>
            <a:endParaRPr b="0" lang="es-MX" sz="1700" spc="-1" strike="noStrike">
              <a:latin typeface="Arial"/>
            </a:endParaRPr>
          </a:p>
        </p:txBody>
      </p:sp>
      <p:sp>
        <p:nvSpPr>
          <p:cNvPr id="991" name="19 CuadroTexto"/>
          <p:cNvSpPr/>
          <p:nvPr/>
        </p:nvSpPr>
        <p:spPr>
          <a:xfrm>
            <a:off x="827640" y="1899720"/>
            <a:ext cx="7992360" cy="42480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0" lang="es-MX" sz="2200" spc="-1" strike="noStrike">
                <a:solidFill>
                  <a:srgbClr val="000000"/>
                </a:solidFill>
                <a:latin typeface="Arial"/>
              </a:rPr>
              <a:t> </a:t>
            </a:r>
            <a:endParaRPr b="0" lang="es-MX" sz="2200" spc="-1" strike="noStrike">
              <a:latin typeface="Arial"/>
            </a:endParaRPr>
          </a:p>
        </p:txBody>
      </p:sp>
      <p:sp>
        <p:nvSpPr>
          <p:cNvPr id="992" name="15 CuadroTexto"/>
          <p:cNvSpPr/>
          <p:nvPr/>
        </p:nvSpPr>
        <p:spPr>
          <a:xfrm>
            <a:off x="2588400" y="1225800"/>
            <a:ext cx="5112360" cy="1004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s-MX" sz="6000" spc="-1" strike="noStrike">
                <a:solidFill>
                  <a:srgbClr val="000000"/>
                </a:solidFill>
                <a:latin typeface="Comic Sans MS"/>
              </a:rPr>
              <a:t>Gracias a ti</a:t>
            </a:r>
            <a:endParaRPr b="0" lang="es-MX" sz="6000" spc="-1" strike="noStrike">
              <a:latin typeface="Arial"/>
            </a:endParaRPr>
          </a:p>
        </p:txBody>
      </p:sp>
      <p:sp>
        <p:nvSpPr>
          <p:cNvPr id="993" name="CuadroTexto 21"/>
          <p:cNvSpPr/>
          <p:nvPr/>
        </p:nvSpPr>
        <p:spPr>
          <a:xfrm>
            <a:off x="827640" y="4293000"/>
            <a:ext cx="4032000" cy="395280"/>
          </a:xfrm>
          <a:prstGeom prst="rect">
            <a:avLst/>
          </a:prstGeom>
          <a:noFill/>
          <a:ln w="0">
            <a:noFill/>
          </a:ln>
        </p:spPr>
        <p:style>
          <a:lnRef idx="0"/>
          <a:fillRef idx="0"/>
          <a:effectRef idx="0"/>
          <a:fontRef idx="minor"/>
        </p:style>
      </p:sp>
      <p:sp>
        <p:nvSpPr>
          <p:cNvPr id="994" name="CuadroTexto 22"/>
          <p:cNvSpPr/>
          <p:nvPr/>
        </p:nvSpPr>
        <p:spPr>
          <a:xfrm>
            <a:off x="2176920" y="5943600"/>
            <a:ext cx="5544360" cy="516240"/>
          </a:xfrm>
          <a:prstGeom prst="rect">
            <a:avLst/>
          </a:prstGeom>
          <a:noFill/>
          <a:ln w="0">
            <a:noFill/>
          </a:ln>
        </p:spPr>
        <p:style>
          <a:lnRef idx="0"/>
          <a:fillRef idx="0"/>
          <a:effectRef idx="0"/>
          <a:fontRef idx="minor"/>
        </p:style>
      </p:sp>
      <p:sp>
        <p:nvSpPr>
          <p:cNvPr id="995" name="5 Marcador de texto"/>
          <p:cNvSpPr/>
          <p:nvPr/>
        </p:nvSpPr>
        <p:spPr>
          <a:xfrm>
            <a:off x="454680" y="188640"/>
            <a:ext cx="588240" cy="253080"/>
          </a:xfrm>
          <a:prstGeom prst="rect">
            <a:avLst/>
          </a:prstGeom>
          <a:noFill/>
          <a:ln w="0">
            <a:noFill/>
          </a:ln>
        </p:spPr>
        <p:style>
          <a:lnRef idx="0"/>
          <a:fillRef idx="0"/>
          <a:effectRef idx="0"/>
          <a:fontRef idx="minor"/>
        </p:style>
        <p:txBody>
          <a:bodyPr lIns="0" rIns="0" tIns="0" bIns="0" anchor="t">
            <a:noAutofit/>
          </a:bodyPr>
          <a:p>
            <a:pPr algn="ctr">
              <a:lnSpc>
                <a:spcPct val="79000"/>
              </a:lnSpc>
            </a:pPr>
            <a:fld id="{41A77A6D-E405-4572-9124-C2F3C4B89E9C}" type="slidenum">
              <a:rPr b="1" lang="en-US" sz="2800" spc="-1" strike="noStrike">
                <a:solidFill>
                  <a:srgbClr val="000000"/>
                </a:solidFill>
                <a:latin typeface="Agency FB"/>
              </a:rPr>
              <a:t>&lt;número&gt;</a:t>
            </a:fld>
            <a:endParaRPr b="0" lang="es-MX" sz="2800" spc="-1" strike="noStrike">
              <a:latin typeface="Arial"/>
            </a:endParaRPr>
          </a:p>
        </p:txBody>
      </p:sp>
      <p:pic>
        <p:nvPicPr>
          <p:cNvPr id="996" name="" descr=""/>
          <p:cNvPicPr/>
          <p:nvPr/>
        </p:nvPicPr>
        <p:blipFill>
          <a:blip r:embed="rId2"/>
          <a:stretch/>
        </p:blipFill>
        <p:spPr>
          <a:xfrm rot="16800">
            <a:off x="2914920" y="2317320"/>
            <a:ext cx="3376080" cy="361764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1_Tema de Office">
  <a:themeElements>
    <a:clrScheme name="Tema de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1_Tema de Office">
  <a:themeElements>
    <a:clrScheme name="Tema de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1_Tema de Office">
  <a:themeElements>
    <a:clrScheme name="Tema de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Declaracion Anual PM 2020 CADEFI</Template>
  <TotalTime>96143</TotalTime>
  <Application>View_PPTX_PLUS/7.4.0.3$Windows_X86_64 LibreOffice_project/</Application>
  <AppVersion>15.0000</AppVersion>
  <Words>9655</Words>
  <Paragraphs>973</Paragraphs>
  <Company>Hewlett-Packard</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2014-06-17T10:46:41Z</dcterms:created>
  <dc:creator>Ruben Torres Benitez</dc:creator>
  <dc:description/>
  <dc:language>es-MX</dc:language>
  <cp:lastModifiedBy/>
  <cp:lastPrinted>2025-10-09T20:10:47Z</cp:lastPrinted>
  <dcterms:modified xsi:type="dcterms:W3CDTF">2025-10-09T17:09:43Z</dcterms:modified>
  <cp:revision>1697</cp:revision>
  <dc:subject/>
  <dc:title>Contabilidad Electrónica 2014</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79</vt:i4>
  </property>
  <property fmtid="{D5CDD505-2E9C-101B-9397-08002B2CF9AE}" pid="3" name="PresentationFormat">
    <vt:lpwstr>Presentación en pantalla (4:3)</vt:lpwstr>
  </property>
  <property fmtid="{D5CDD505-2E9C-101B-9397-08002B2CF9AE}" pid="4" name="Slides">
    <vt:i4>84</vt:i4>
  </property>
</Properties>
</file>