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0.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2.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3.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4.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5.xml" ContentType="application/vnd.openxmlformats-officedocument.theme+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8.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9.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20.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21.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22.xml" ContentType="application/vnd.openxmlformats-officedocument.theme+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23.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theme/theme24.xml" ContentType="application/vnd.openxmlformats-officedocument.theme+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5.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theme/theme26.xml" ContentType="application/vnd.openxmlformats-officedocument.theme+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7.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28.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theme/theme29.xml" ContentType="application/vnd.openxmlformats-officedocument.theme+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theme/theme30.xml" ContentType="application/vnd.openxmlformats-officedocument.theme+xml"/>
  <Override PartName="/ppt/slideLayouts/slideLayout350.xml" ContentType="application/vnd.openxmlformats-officedocument.presentationml.slideLayout+xml"/>
  <Override PartName="/ppt/theme/theme31.xml" ContentType="application/vnd.openxmlformats-officedocument.theme+xml"/>
  <Override PartName="/ppt/theme/theme32.xml" ContentType="application/vnd.openxmlformats-officedocument.theme+xml"/>
  <Override PartName="/ppt/theme/theme3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 id="2147483700" r:id="rId2"/>
    <p:sldMasterId id="2147483713" r:id="rId3"/>
    <p:sldMasterId id="2147483726" r:id="rId4"/>
    <p:sldMasterId id="2147483738" r:id="rId5"/>
    <p:sldMasterId id="2147483750" r:id="rId6"/>
    <p:sldMasterId id="2147483762" r:id="rId7"/>
    <p:sldMasterId id="2147483774" r:id="rId8"/>
    <p:sldMasterId id="2147483786" r:id="rId9"/>
    <p:sldMasterId id="2147483801" r:id="rId10"/>
    <p:sldMasterId id="2147483816" r:id="rId11"/>
    <p:sldMasterId id="2147483831" r:id="rId12"/>
    <p:sldMasterId id="2147483846" r:id="rId13"/>
    <p:sldMasterId id="2147483861" r:id="rId14"/>
    <p:sldMasterId id="2147483876" r:id="rId15"/>
    <p:sldMasterId id="2147483888" r:id="rId16"/>
    <p:sldMasterId id="2147483890" r:id="rId17"/>
    <p:sldMasterId id="2147483902" r:id="rId18"/>
    <p:sldMasterId id="2147483915" r:id="rId19"/>
    <p:sldMasterId id="2147483927" r:id="rId20"/>
    <p:sldMasterId id="2147483939" r:id="rId21"/>
    <p:sldMasterId id="2147483951" r:id="rId22"/>
    <p:sldMasterId id="2147483963" r:id="rId23"/>
    <p:sldMasterId id="2147483975" r:id="rId24"/>
    <p:sldMasterId id="2147483990" r:id="rId25"/>
    <p:sldMasterId id="2147484005" r:id="rId26"/>
    <p:sldMasterId id="2147484020" r:id="rId27"/>
    <p:sldMasterId id="2147484035" r:id="rId28"/>
    <p:sldMasterId id="2147484050" r:id="rId29"/>
    <p:sldMasterId id="2147484065" r:id="rId30"/>
    <p:sldMasterId id="2147484077" r:id="rId31"/>
  </p:sldMasterIdLst>
  <p:notesMasterIdLst>
    <p:notesMasterId r:id="rId119"/>
  </p:notesMasterIdLst>
  <p:handoutMasterIdLst>
    <p:handoutMasterId r:id="rId120"/>
  </p:handoutMasterIdLst>
  <p:sldIdLst>
    <p:sldId id="676" r:id="rId32"/>
    <p:sldId id="677" r:id="rId33"/>
    <p:sldId id="680" r:id="rId34"/>
    <p:sldId id="451" r:id="rId35"/>
    <p:sldId id="657" r:id="rId36"/>
    <p:sldId id="419" r:id="rId37"/>
    <p:sldId id="687" r:id="rId38"/>
    <p:sldId id="663" r:id="rId39"/>
    <p:sldId id="681" r:id="rId40"/>
    <p:sldId id="694" r:id="rId41"/>
    <p:sldId id="705" r:id="rId42"/>
    <p:sldId id="706" r:id="rId43"/>
    <p:sldId id="707" r:id="rId44"/>
    <p:sldId id="708" r:id="rId45"/>
    <p:sldId id="709" r:id="rId46"/>
    <p:sldId id="710" r:id="rId47"/>
    <p:sldId id="711" r:id="rId48"/>
    <p:sldId id="712" r:id="rId49"/>
    <p:sldId id="713" r:id="rId50"/>
    <p:sldId id="696" r:id="rId51"/>
    <p:sldId id="697" r:id="rId52"/>
    <p:sldId id="688" r:id="rId53"/>
    <p:sldId id="668" r:id="rId54"/>
    <p:sldId id="420" r:id="rId55"/>
    <p:sldId id="421" r:id="rId56"/>
    <p:sldId id="422" r:id="rId57"/>
    <p:sldId id="672" r:id="rId58"/>
    <p:sldId id="673" r:id="rId59"/>
    <p:sldId id="674" r:id="rId60"/>
    <p:sldId id="689" r:id="rId61"/>
    <p:sldId id="424" r:id="rId62"/>
    <p:sldId id="452" r:id="rId63"/>
    <p:sldId id="453" r:id="rId64"/>
    <p:sldId id="454" r:id="rId65"/>
    <p:sldId id="456" r:id="rId66"/>
    <p:sldId id="455" r:id="rId67"/>
    <p:sldId id="425" r:id="rId68"/>
    <p:sldId id="426" r:id="rId69"/>
    <p:sldId id="690" r:id="rId70"/>
    <p:sldId id="352" r:id="rId71"/>
    <p:sldId id="355" r:id="rId72"/>
    <p:sldId id="429" r:id="rId73"/>
    <p:sldId id="356" r:id="rId74"/>
    <p:sldId id="557" r:id="rId75"/>
    <p:sldId id="650" r:id="rId76"/>
    <p:sldId id="470" r:id="rId77"/>
    <p:sldId id="559" r:id="rId78"/>
    <p:sldId id="554" r:id="rId79"/>
    <p:sldId id="560" r:id="rId80"/>
    <p:sldId id="691" r:id="rId81"/>
    <p:sldId id="276" r:id="rId82"/>
    <p:sldId id="362" r:id="rId83"/>
    <p:sldId id="363" r:id="rId84"/>
    <p:sldId id="378" r:id="rId85"/>
    <p:sldId id="364" r:id="rId86"/>
    <p:sldId id="365" r:id="rId87"/>
    <p:sldId id="651" r:id="rId88"/>
    <p:sldId id="366" r:id="rId89"/>
    <p:sldId id="564" r:id="rId90"/>
    <p:sldId id="540" r:id="rId91"/>
    <p:sldId id="368" r:id="rId92"/>
    <p:sldId id="369" r:id="rId93"/>
    <p:sldId id="370" r:id="rId94"/>
    <p:sldId id="371" r:id="rId95"/>
    <p:sldId id="372" r:id="rId96"/>
    <p:sldId id="373" r:id="rId97"/>
    <p:sldId id="374" r:id="rId98"/>
    <p:sldId id="375" r:id="rId99"/>
    <p:sldId id="566" r:id="rId100"/>
    <p:sldId id="567" r:id="rId101"/>
    <p:sldId id="377" r:id="rId102"/>
    <p:sldId id="692" r:id="rId103"/>
    <p:sldId id="379" r:id="rId104"/>
    <p:sldId id="380" r:id="rId105"/>
    <p:sldId id="382" r:id="rId106"/>
    <p:sldId id="430" r:id="rId107"/>
    <p:sldId id="384" r:id="rId108"/>
    <p:sldId id="386" r:id="rId109"/>
    <p:sldId id="388" r:id="rId110"/>
    <p:sldId id="387" r:id="rId111"/>
    <p:sldId id="389" r:id="rId112"/>
    <p:sldId id="390" r:id="rId113"/>
    <p:sldId id="391" r:id="rId114"/>
    <p:sldId id="392" r:id="rId115"/>
    <p:sldId id="644" r:id="rId116"/>
    <p:sldId id="693" r:id="rId117"/>
    <p:sldId id="484" r:id="rId118"/>
  </p:sldIdLst>
  <p:sldSz cx="9144000" cy="6858000" type="screen4x3"/>
  <p:notesSz cx="9388475" cy="7102475"/>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54" autoAdjust="0"/>
    <p:restoredTop sz="86352" autoAdjust="0"/>
  </p:normalViewPr>
  <p:slideViewPr>
    <p:cSldViewPr>
      <p:cViewPr varScale="1">
        <p:scale>
          <a:sx n="79" d="100"/>
          <a:sy n="79" d="100"/>
        </p:scale>
        <p:origin x="1674" y="84"/>
      </p:cViewPr>
      <p:guideLst>
        <p:guide orient="horz" pos="2160"/>
        <p:guide pos="2880"/>
      </p:guideLst>
    </p:cSldViewPr>
  </p:slideViewPr>
  <p:outlineViewPr>
    <p:cViewPr>
      <p:scale>
        <a:sx n="33" d="100"/>
        <a:sy n="33" d="100"/>
      </p:scale>
      <p:origin x="0" y="-648"/>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8" d="100"/>
          <a:sy n="88" d="100"/>
        </p:scale>
        <p:origin x="108" y="48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86.xml"/><Relationship Id="rId21" Type="http://schemas.openxmlformats.org/officeDocument/2006/relationships/slideMaster" Target="slideMasters/slideMaster21.xml"/><Relationship Id="rId42" Type="http://schemas.openxmlformats.org/officeDocument/2006/relationships/slide" Target="slides/slide11.xml"/><Relationship Id="rId47" Type="http://schemas.openxmlformats.org/officeDocument/2006/relationships/slide" Target="slides/slide16.xml"/><Relationship Id="rId63" Type="http://schemas.openxmlformats.org/officeDocument/2006/relationships/slide" Target="slides/slide32.xml"/><Relationship Id="rId68" Type="http://schemas.openxmlformats.org/officeDocument/2006/relationships/slide" Target="slides/slide37.xml"/><Relationship Id="rId84" Type="http://schemas.openxmlformats.org/officeDocument/2006/relationships/slide" Target="slides/slide53.xml"/><Relationship Id="rId89" Type="http://schemas.openxmlformats.org/officeDocument/2006/relationships/slide" Target="slides/slide58.xml"/><Relationship Id="rId112" Type="http://schemas.openxmlformats.org/officeDocument/2006/relationships/slide" Target="slides/slide81.xml"/><Relationship Id="rId16" Type="http://schemas.openxmlformats.org/officeDocument/2006/relationships/slideMaster" Target="slideMasters/slideMaster16.xml"/><Relationship Id="rId107" Type="http://schemas.openxmlformats.org/officeDocument/2006/relationships/slide" Target="slides/slide76.xml"/><Relationship Id="rId11" Type="http://schemas.openxmlformats.org/officeDocument/2006/relationships/slideMaster" Target="slideMasters/slideMaster11.xml"/><Relationship Id="rId32" Type="http://schemas.openxmlformats.org/officeDocument/2006/relationships/slide" Target="slides/slide1.xml"/><Relationship Id="rId37" Type="http://schemas.openxmlformats.org/officeDocument/2006/relationships/slide" Target="slides/slide6.xml"/><Relationship Id="rId53" Type="http://schemas.openxmlformats.org/officeDocument/2006/relationships/slide" Target="slides/slide22.xml"/><Relationship Id="rId58" Type="http://schemas.openxmlformats.org/officeDocument/2006/relationships/slide" Target="slides/slide27.xml"/><Relationship Id="rId74" Type="http://schemas.openxmlformats.org/officeDocument/2006/relationships/slide" Target="slides/slide43.xml"/><Relationship Id="rId79" Type="http://schemas.openxmlformats.org/officeDocument/2006/relationships/slide" Target="slides/slide48.xml"/><Relationship Id="rId102" Type="http://schemas.openxmlformats.org/officeDocument/2006/relationships/slide" Target="slides/slide71.xml"/><Relationship Id="rId123"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59.xml"/><Relationship Id="rId95" Type="http://schemas.openxmlformats.org/officeDocument/2006/relationships/slide" Target="slides/slide6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12.xml"/><Relationship Id="rId48" Type="http://schemas.openxmlformats.org/officeDocument/2006/relationships/slide" Target="slides/slide17.xml"/><Relationship Id="rId64" Type="http://schemas.openxmlformats.org/officeDocument/2006/relationships/slide" Target="slides/slide33.xml"/><Relationship Id="rId69" Type="http://schemas.openxmlformats.org/officeDocument/2006/relationships/slide" Target="slides/slide38.xml"/><Relationship Id="rId113" Type="http://schemas.openxmlformats.org/officeDocument/2006/relationships/slide" Target="slides/slide82.xml"/><Relationship Id="rId118" Type="http://schemas.openxmlformats.org/officeDocument/2006/relationships/slide" Target="slides/slide87.xml"/><Relationship Id="rId80" Type="http://schemas.openxmlformats.org/officeDocument/2006/relationships/slide" Target="slides/slide49.xml"/><Relationship Id="rId85" Type="http://schemas.openxmlformats.org/officeDocument/2006/relationships/slide" Target="slides/slide5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2.xml"/><Relationship Id="rId38" Type="http://schemas.openxmlformats.org/officeDocument/2006/relationships/slide" Target="slides/slide7.xml"/><Relationship Id="rId59" Type="http://schemas.openxmlformats.org/officeDocument/2006/relationships/slide" Target="slides/slide28.xml"/><Relationship Id="rId103" Type="http://schemas.openxmlformats.org/officeDocument/2006/relationships/slide" Target="slides/slide72.xml"/><Relationship Id="rId108" Type="http://schemas.openxmlformats.org/officeDocument/2006/relationships/slide" Target="slides/slide77.xml"/><Relationship Id="rId124" Type="http://schemas.openxmlformats.org/officeDocument/2006/relationships/tableStyles" Target="tableStyles.xml"/><Relationship Id="rId54" Type="http://schemas.openxmlformats.org/officeDocument/2006/relationships/slide" Target="slides/slide23.xml"/><Relationship Id="rId70" Type="http://schemas.openxmlformats.org/officeDocument/2006/relationships/slide" Target="slides/slide39.xml"/><Relationship Id="rId75" Type="http://schemas.openxmlformats.org/officeDocument/2006/relationships/slide" Target="slides/slide44.xml"/><Relationship Id="rId91" Type="http://schemas.openxmlformats.org/officeDocument/2006/relationships/slide" Target="slides/slide60.xml"/><Relationship Id="rId96" Type="http://schemas.openxmlformats.org/officeDocument/2006/relationships/slide" Target="slides/slide65.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 Target="slides/slide18.xml"/><Relationship Id="rId114" Type="http://schemas.openxmlformats.org/officeDocument/2006/relationships/slide" Target="slides/slide83.xml"/><Relationship Id="rId119" Type="http://schemas.openxmlformats.org/officeDocument/2006/relationships/notesMaster" Target="notesMasters/notesMaster1.xml"/><Relationship Id="rId44" Type="http://schemas.openxmlformats.org/officeDocument/2006/relationships/slide" Target="slides/slide13.xml"/><Relationship Id="rId60" Type="http://schemas.openxmlformats.org/officeDocument/2006/relationships/slide" Target="slides/slide29.xml"/><Relationship Id="rId65" Type="http://schemas.openxmlformats.org/officeDocument/2006/relationships/slide" Target="slides/slide34.xml"/><Relationship Id="rId81" Type="http://schemas.openxmlformats.org/officeDocument/2006/relationships/slide" Target="slides/slide50.xml"/><Relationship Id="rId86" Type="http://schemas.openxmlformats.org/officeDocument/2006/relationships/slide" Target="slides/slide55.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8.xml"/><Relationship Id="rId109" Type="http://schemas.openxmlformats.org/officeDocument/2006/relationships/slide" Target="slides/slide78.xml"/><Relationship Id="rId34" Type="http://schemas.openxmlformats.org/officeDocument/2006/relationships/slide" Target="slides/slide3.xml"/><Relationship Id="rId50" Type="http://schemas.openxmlformats.org/officeDocument/2006/relationships/slide" Target="slides/slide19.xml"/><Relationship Id="rId55" Type="http://schemas.openxmlformats.org/officeDocument/2006/relationships/slide" Target="slides/slide24.xml"/><Relationship Id="rId76" Type="http://schemas.openxmlformats.org/officeDocument/2006/relationships/slide" Target="slides/slide45.xml"/><Relationship Id="rId97" Type="http://schemas.openxmlformats.org/officeDocument/2006/relationships/slide" Target="slides/slide66.xml"/><Relationship Id="rId104" Type="http://schemas.openxmlformats.org/officeDocument/2006/relationships/slide" Target="slides/slide73.xml"/><Relationship Id="rId120"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40.xml"/><Relationship Id="rId92" Type="http://schemas.openxmlformats.org/officeDocument/2006/relationships/slide" Target="slides/slide6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9.xml"/><Relationship Id="rId45" Type="http://schemas.openxmlformats.org/officeDocument/2006/relationships/slide" Target="slides/slide14.xml"/><Relationship Id="rId66" Type="http://schemas.openxmlformats.org/officeDocument/2006/relationships/slide" Target="slides/slide35.xml"/><Relationship Id="rId87" Type="http://schemas.openxmlformats.org/officeDocument/2006/relationships/slide" Target="slides/slide56.xml"/><Relationship Id="rId110" Type="http://schemas.openxmlformats.org/officeDocument/2006/relationships/slide" Target="slides/slide79.xml"/><Relationship Id="rId115" Type="http://schemas.openxmlformats.org/officeDocument/2006/relationships/slide" Target="slides/slide84.xml"/><Relationship Id="rId61" Type="http://schemas.openxmlformats.org/officeDocument/2006/relationships/slide" Target="slides/slide30.xml"/><Relationship Id="rId82" Type="http://schemas.openxmlformats.org/officeDocument/2006/relationships/slide" Target="slides/slide5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 Target="slides/slide4.xml"/><Relationship Id="rId56" Type="http://schemas.openxmlformats.org/officeDocument/2006/relationships/slide" Target="slides/slide25.xml"/><Relationship Id="rId77" Type="http://schemas.openxmlformats.org/officeDocument/2006/relationships/slide" Target="slides/slide46.xml"/><Relationship Id="rId100" Type="http://schemas.openxmlformats.org/officeDocument/2006/relationships/slide" Target="slides/slide69.xml"/><Relationship Id="rId105" Type="http://schemas.openxmlformats.org/officeDocument/2006/relationships/slide" Target="slides/slide74.xml"/><Relationship Id="rId8" Type="http://schemas.openxmlformats.org/officeDocument/2006/relationships/slideMaster" Target="slideMasters/slideMaster8.xml"/><Relationship Id="rId51" Type="http://schemas.openxmlformats.org/officeDocument/2006/relationships/slide" Target="slides/slide20.xml"/><Relationship Id="rId72" Type="http://schemas.openxmlformats.org/officeDocument/2006/relationships/slide" Target="slides/slide41.xml"/><Relationship Id="rId93" Type="http://schemas.openxmlformats.org/officeDocument/2006/relationships/slide" Target="slides/slide62.xml"/><Relationship Id="rId98" Type="http://schemas.openxmlformats.org/officeDocument/2006/relationships/slide" Target="slides/slide67.xml"/><Relationship Id="rId121"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5.xml"/><Relationship Id="rId67" Type="http://schemas.openxmlformats.org/officeDocument/2006/relationships/slide" Target="slides/slide36.xml"/><Relationship Id="rId116" Type="http://schemas.openxmlformats.org/officeDocument/2006/relationships/slide" Target="slides/slide85.xml"/><Relationship Id="rId20" Type="http://schemas.openxmlformats.org/officeDocument/2006/relationships/slideMaster" Target="slideMasters/slideMaster20.xml"/><Relationship Id="rId41" Type="http://schemas.openxmlformats.org/officeDocument/2006/relationships/slide" Target="slides/slide10.xml"/><Relationship Id="rId62" Type="http://schemas.openxmlformats.org/officeDocument/2006/relationships/slide" Target="slides/slide31.xml"/><Relationship Id="rId83" Type="http://schemas.openxmlformats.org/officeDocument/2006/relationships/slide" Target="slides/slide52.xml"/><Relationship Id="rId88" Type="http://schemas.openxmlformats.org/officeDocument/2006/relationships/slide" Target="slides/slide57.xml"/><Relationship Id="rId111" Type="http://schemas.openxmlformats.org/officeDocument/2006/relationships/slide" Target="slides/slide80.xml"/><Relationship Id="rId15" Type="http://schemas.openxmlformats.org/officeDocument/2006/relationships/slideMaster" Target="slideMasters/slideMaster15.xml"/><Relationship Id="rId36" Type="http://schemas.openxmlformats.org/officeDocument/2006/relationships/slide" Target="slides/slide5.xml"/><Relationship Id="rId57" Type="http://schemas.openxmlformats.org/officeDocument/2006/relationships/slide" Target="slides/slide26.xml"/><Relationship Id="rId106" Type="http://schemas.openxmlformats.org/officeDocument/2006/relationships/slide" Target="slides/slide7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21.xml"/><Relationship Id="rId73" Type="http://schemas.openxmlformats.org/officeDocument/2006/relationships/slide" Target="slides/slide42.xml"/><Relationship Id="rId78" Type="http://schemas.openxmlformats.org/officeDocument/2006/relationships/slide" Target="slides/slide47.xml"/><Relationship Id="rId94" Type="http://schemas.openxmlformats.org/officeDocument/2006/relationships/slide" Target="slides/slide63.xml"/><Relationship Id="rId99" Type="http://schemas.openxmlformats.org/officeDocument/2006/relationships/slide" Target="slides/slide68.xml"/><Relationship Id="rId101" Type="http://schemas.openxmlformats.org/officeDocument/2006/relationships/slide" Target="slides/slide70.xml"/><Relationship Id="rId1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068339" cy="355124"/>
          </a:xfrm>
          <a:prstGeom prst="rect">
            <a:avLst/>
          </a:prstGeom>
        </p:spPr>
        <p:txBody>
          <a:bodyPr vert="horz" lIns="96616" tIns="48308" rIns="96616" bIns="48308" rtlCol="0"/>
          <a:lstStyle>
            <a:lvl1pPr algn="l">
              <a:defRPr sz="1300"/>
            </a:lvl1pPr>
          </a:lstStyle>
          <a:p>
            <a:endParaRPr lang="es-MX"/>
          </a:p>
        </p:txBody>
      </p:sp>
      <p:sp>
        <p:nvSpPr>
          <p:cNvPr id="3" name="2 Marcador de fecha"/>
          <p:cNvSpPr>
            <a:spLocks noGrp="1"/>
          </p:cNvSpPr>
          <p:nvPr>
            <p:ph type="dt" sz="quarter" idx="1"/>
          </p:nvPr>
        </p:nvSpPr>
        <p:spPr>
          <a:xfrm>
            <a:off x="5317963" y="0"/>
            <a:ext cx="4068339" cy="355124"/>
          </a:xfrm>
          <a:prstGeom prst="rect">
            <a:avLst/>
          </a:prstGeom>
        </p:spPr>
        <p:txBody>
          <a:bodyPr vert="horz" lIns="96616" tIns="48308" rIns="96616" bIns="48308" rtlCol="0"/>
          <a:lstStyle>
            <a:lvl1pPr algn="r">
              <a:defRPr sz="1300"/>
            </a:lvl1pPr>
          </a:lstStyle>
          <a:p>
            <a:endParaRPr lang="es-MX"/>
          </a:p>
        </p:txBody>
      </p:sp>
      <p:sp>
        <p:nvSpPr>
          <p:cNvPr id="4" name="3 Marcador de pie de página"/>
          <p:cNvSpPr>
            <a:spLocks noGrp="1"/>
          </p:cNvSpPr>
          <p:nvPr>
            <p:ph type="ftr" sz="quarter" idx="2"/>
          </p:nvPr>
        </p:nvSpPr>
        <p:spPr>
          <a:xfrm>
            <a:off x="0" y="6746119"/>
            <a:ext cx="4068339" cy="355124"/>
          </a:xfrm>
          <a:prstGeom prst="rect">
            <a:avLst/>
          </a:prstGeom>
        </p:spPr>
        <p:txBody>
          <a:bodyPr vert="horz" lIns="96616" tIns="48308" rIns="96616" bIns="48308" rtlCol="0" anchor="b"/>
          <a:lstStyle>
            <a:lvl1pPr algn="l">
              <a:defRPr sz="1300"/>
            </a:lvl1pPr>
          </a:lstStyle>
          <a:p>
            <a:endParaRPr lang="es-MX"/>
          </a:p>
        </p:txBody>
      </p:sp>
      <p:sp>
        <p:nvSpPr>
          <p:cNvPr id="5" name="4 Marcador de número de diapositiva"/>
          <p:cNvSpPr>
            <a:spLocks noGrp="1"/>
          </p:cNvSpPr>
          <p:nvPr>
            <p:ph type="sldNum" sz="quarter" idx="3"/>
          </p:nvPr>
        </p:nvSpPr>
        <p:spPr>
          <a:xfrm>
            <a:off x="5317963" y="6746119"/>
            <a:ext cx="4068339" cy="355124"/>
          </a:xfrm>
          <a:prstGeom prst="rect">
            <a:avLst/>
          </a:prstGeom>
        </p:spPr>
        <p:txBody>
          <a:bodyPr vert="horz" lIns="96616" tIns="48308" rIns="96616" bIns="48308" rtlCol="0" anchor="b"/>
          <a:lstStyle>
            <a:lvl1pPr algn="r">
              <a:defRPr sz="1300"/>
            </a:lvl1pPr>
          </a:lstStyle>
          <a:p>
            <a:fld id="{799DA485-415E-4CB2-A0B6-C2EA7483D545}" type="slidenum">
              <a:rPr lang="es-MX" smtClean="0"/>
              <a:t>‹Nº›</a:t>
            </a:fld>
            <a:endParaRPr lang="es-MX"/>
          </a:p>
        </p:txBody>
      </p:sp>
    </p:spTree>
    <p:extLst>
      <p:ext uri="{BB962C8B-B14F-4D97-AF65-F5344CB8AC3E}">
        <p14:creationId xmlns:p14="http://schemas.microsoft.com/office/powerpoint/2010/main" val="911033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4068042" cy="355206"/>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5317459" y="0"/>
            <a:ext cx="4069529" cy="355206"/>
          </a:xfrm>
          <a:prstGeom prst="rect">
            <a:avLst/>
          </a:prstGeom>
        </p:spPr>
        <p:txBody>
          <a:bodyPr vert="horz" lIns="91440" tIns="45720" rIns="91440" bIns="45720" rtlCol="0"/>
          <a:lstStyle>
            <a:lvl1pPr algn="r">
              <a:defRPr sz="1200"/>
            </a:lvl1pPr>
          </a:lstStyle>
          <a:p>
            <a:endParaRPr lang="es-MX"/>
          </a:p>
        </p:txBody>
      </p:sp>
      <p:sp>
        <p:nvSpPr>
          <p:cNvPr id="4" name="3 Marcador de imagen de diapositiva"/>
          <p:cNvSpPr>
            <a:spLocks noGrp="1" noRot="1" noChangeAspect="1"/>
          </p:cNvSpPr>
          <p:nvPr>
            <p:ph type="sldImg" idx="2"/>
          </p:nvPr>
        </p:nvSpPr>
        <p:spPr>
          <a:xfrm>
            <a:off x="2917825" y="531813"/>
            <a:ext cx="3552825" cy="2665412"/>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938551" y="3373635"/>
            <a:ext cx="7511375" cy="31968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1" y="6745633"/>
            <a:ext cx="4068042" cy="355205"/>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5317459" y="6745633"/>
            <a:ext cx="4069529" cy="355205"/>
          </a:xfrm>
          <a:prstGeom prst="rect">
            <a:avLst/>
          </a:prstGeom>
        </p:spPr>
        <p:txBody>
          <a:bodyPr vert="horz" lIns="91440" tIns="45720" rIns="91440" bIns="45720" rtlCol="0" anchor="b"/>
          <a:lstStyle>
            <a:lvl1pPr algn="r">
              <a:defRPr sz="1200"/>
            </a:lvl1pPr>
          </a:lstStyle>
          <a:p>
            <a:fld id="{94D34C2C-CCBF-4198-9283-777CAA552E99}" type="slidenum">
              <a:rPr lang="es-MX" smtClean="0"/>
              <a:t>‹Nº›</a:t>
            </a:fld>
            <a:endParaRPr lang="es-MX"/>
          </a:p>
        </p:txBody>
      </p:sp>
    </p:spTree>
    <p:extLst>
      <p:ext uri="{BB962C8B-B14F-4D97-AF65-F5344CB8AC3E}">
        <p14:creationId xmlns:p14="http://schemas.microsoft.com/office/powerpoint/2010/main" val="6500412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919413" y="531813"/>
            <a:ext cx="3549650" cy="2663825"/>
          </a:xfrm>
        </p:spPr>
      </p:sp>
      <p:sp>
        <p:nvSpPr>
          <p:cNvPr id="3" name="2 Marcador de notas"/>
          <p:cNvSpPr>
            <a:spLocks noGrp="1"/>
          </p:cNvSpPr>
          <p:nvPr>
            <p:ph type="body" idx="1"/>
          </p:nvPr>
        </p:nvSpPr>
        <p:spPr/>
        <p:txBody>
          <a:bodyPr>
            <a:normAutofit/>
          </a:bodyPr>
          <a:lstStyle/>
          <a:p>
            <a:endParaRPr lang="es-MX" dirty="0"/>
          </a:p>
        </p:txBody>
      </p:sp>
      <p:sp>
        <p:nvSpPr>
          <p:cNvPr id="4" name="3 Marcador de pie de página"/>
          <p:cNvSpPr>
            <a:spLocks noGrp="1"/>
          </p:cNvSpPr>
          <p:nvPr>
            <p:ph type="ftr" sz="quarter" idx="10"/>
          </p:nvPr>
        </p:nvSpPr>
        <p:spPr/>
        <p:txBody>
          <a:bodyPr/>
          <a:lstStyle/>
          <a:p>
            <a:r>
              <a:rPr lang="es-MX">
                <a:solidFill>
                  <a:prstClr val="black"/>
                </a:solidFill>
              </a:rPr>
              <a:t>Diciembre 2016</a:t>
            </a:r>
          </a:p>
        </p:txBody>
      </p:sp>
      <p:sp>
        <p:nvSpPr>
          <p:cNvPr id="5" name="4 Marcador de número de diapositiva"/>
          <p:cNvSpPr>
            <a:spLocks noGrp="1"/>
          </p:cNvSpPr>
          <p:nvPr>
            <p:ph type="sldNum" sz="quarter" idx="11"/>
          </p:nvPr>
        </p:nvSpPr>
        <p:spPr/>
        <p:txBody>
          <a:bodyPr/>
          <a:lstStyle/>
          <a:p>
            <a:fld id="{8804319A-9F9A-4C19-9AD7-E7E694CFC6AC}" type="slidenum">
              <a:rPr lang="es-MX" smtClean="0">
                <a:solidFill>
                  <a:prstClr val="black"/>
                </a:solidFill>
              </a:rPr>
              <a:pPr/>
              <a:t>1</a:t>
            </a:fld>
            <a:endParaRPr lang="es-MX">
              <a:solidFill>
                <a:prstClr val="black"/>
              </a:solidFill>
            </a:endParaRPr>
          </a:p>
        </p:txBody>
      </p:sp>
    </p:spTree>
    <p:extLst>
      <p:ext uri="{BB962C8B-B14F-4D97-AF65-F5344CB8AC3E}">
        <p14:creationId xmlns:p14="http://schemas.microsoft.com/office/powerpoint/2010/main" val="4068690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919413" y="531813"/>
            <a:ext cx="3549650" cy="2663825"/>
          </a:xfrm>
        </p:spPr>
      </p:sp>
      <p:sp>
        <p:nvSpPr>
          <p:cNvPr id="3" name="2 Marcador de notas"/>
          <p:cNvSpPr>
            <a:spLocks noGrp="1"/>
          </p:cNvSpPr>
          <p:nvPr>
            <p:ph type="body" idx="1"/>
          </p:nvPr>
        </p:nvSpPr>
        <p:spPr/>
        <p:txBody>
          <a:bodyPr>
            <a:normAutofit/>
          </a:bodyPr>
          <a:lstStyle/>
          <a:p>
            <a:endParaRPr lang="es-MX" dirty="0"/>
          </a:p>
        </p:txBody>
      </p:sp>
      <p:sp>
        <p:nvSpPr>
          <p:cNvPr id="4" name="3 Marcador de pie de página"/>
          <p:cNvSpPr>
            <a:spLocks noGrp="1"/>
          </p:cNvSpPr>
          <p:nvPr>
            <p:ph type="ftr" sz="quarter" idx="10"/>
          </p:nvPr>
        </p:nvSpPr>
        <p:spPr/>
        <p:txBody>
          <a:bodyPr/>
          <a:lstStyle/>
          <a:p>
            <a:r>
              <a:rPr lang="es-MX">
                <a:solidFill>
                  <a:prstClr val="black"/>
                </a:solidFill>
              </a:rPr>
              <a:t>Diciembre 2016</a:t>
            </a:r>
          </a:p>
        </p:txBody>
      </p:sp>
      <p:sp>
        <p:nvSpPr>
          <p:cNvPr id="5" name="4 Marcador de número de diapositiva"/>
          <p:cNvSpPr>
            <a:spLocks noGrp="1"/>
          </p:cNvSpPr>
          <p:nvPr>
            <p:ph type="sldNum" sz="quarter" idx="11"/>
          </p:nvPr>
        </p:nvSpPr>
        <p:spPr/>
        <p:txBody>
          <a:bodyPr/>
          <a:lstStyle/>
          <a:p>
            <a:fld id="{8804319A-9F9A-4C19-9AD7-E7E694CFC6AC}" type="slidenum">
              <a:rPr lang="es-MX" smtClean="0">
                <a:solidFill>
                  <a:prstClr val="black"/>
                </a:solidFill>
              </a:rPr>
              <a:pPr/>
              <a:t>2</a:t>
            </a:fld>
            <a:endParaRPr lang="es-MX">
              <a:solidFill>
                <a:prstClr val="black"/>
              </a:solidFill>
            </a:endParaRPr>
          </a:p>
        </p:txBody>
      </p:sp>
    </p:spTree>
    <p:extLst>
      <p:ext uri="{BB962C8B-B14F-4D97-AF65-F5344CB8AC3E}">
        <p14:creationId xmlns:p14="http://schemas.microsoft.com/office/powerpoint/2010/main" val="3782320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919413" y="531813"/>
            <a:ext cx="3549650" cy="2663825"/>
          </a:xfrm>
        </p:spPr>
      </p:sp>
      <p:sp>
        <p:nvSpPr>
          <p:cNvPr id="3" name="2 Marcador de notas"/>
          <p:cNvSpPr>
            <a:spLocks noGrp="1"/>
          </p:cNvSpPr>
          <p:nvPr>
            <p:ph type="body" idx="1"/>
          </p:nvPr>
        </p:nvSpPr>
        <p:spPr/>
        <p:txBody>
          <a:bodyPr>
            <a:normAutofit/>
          </a:bodyPr>
          <a:lstStyle/>
          <a:p>
            <a:endParaRPr lang="es-MX" dirty="0"/>
          </a:p>
        </p:txBody>
      </p:sp>
      <p:sp>
        <p:nvSpPr>
          <p:cNvPr id="4" name="3 Marcador de pie de página"/>
          <p:cNvSpPr>
            <a:spLocks noGrp="1"/>
          </p:cNvSpPr>
          <p:nvPr>
            <p:ph type="ftr" sz="quarter" idx="10"/>
          </p:nvPr>
        </p:nvSpPr>
        <p:spPr/>
        <p:txBody>
          <a:bodyPr/>
          <a:lstStyle/>
          <a:p>
            <a:r>
              <a:rPr lang="es-MX">
                <a:solidFill>
                  <a:prstClr val="black"/>
                </a:solidFill>
              </a:rPr>
              <a:t>Diciembre 2016</a:t>
            </a:r>
          </a:p>
        </p:txBody>
      </p:sp>
      <p:sp>
        <p:nvSpPr>
          <p:cNvPr id="5" name="4 Marcador de número de diapositiva"/>
          <p:cNvSpPr>
            <a:spLocks noGrp="1"/>
          </p:cNvSpPr>
          <p:nvPr>
            <p:ph type="sldNum" sz="quarter" idx="11"/>
          </p:nvPr>
        </p:nvSpPr>
        <p:spPr/>
        <p:txBody>
          <a:bodyPr/>
          <a:lstStyle/>
          <a:p>
            <a:fld id="{8804319A-9F9A-4C19-9AD7-E7E694CFC6AC}" type="slidenum">
              <a:rPr lang="es-MX" smtClean="0">
                <a:solidFill>
                  <a:prstClr val="black"/>
                </a:solidFill>
              </a:rPr>
              <a:pPr/>
              <a:t>3</a:t>
            </a:fld>
            <a:endParaRPr lang="es-MX">
              <a:solidFill>
                <a:prstClr val="black"/>
              </a:solidFill>
            </a:endParaRPr>
          </a:p>
        </p:txBody>
      </p:sp>
    </p:spTree>
    <p:extLst>
      <p:ext uri="{BB962C8B-B14F-4D97-AF65-F5344CB8AC3E}">
        <p14:creationId xmlns:p14="http://schemas.microsoft.com/office/powerpoint/2010/main" val="2019922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4</a:t>
            </a:fld>
            <a:endParaRPr lang="es-MX"/>
          </a:p>
        </p:txBody>
      </p:sp>
    </p:spTree>
    <p:extLst>
      <p:ext uri="{BB962C8B-B14F-4D97-AF65-F5344CB8AC3E}">
        <p14:creationId xmlns:p14="http://schemas.microsoft.com/office/powerpoint/2010/main" val="216206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6</a:t>
            </a:fld>
            <a:endParaRPr lang="es-MX"/>
          </a:p>
        </p:txBody>
      </p:sp>
    </p:spTree>
    <p:extLst>
      <p:ext uri="{BB962C8B-B14F-4D97-AF65-F5344CB8AC3E}">
        <p14:creationId xmlns:p14="http://schemas.microsoft.com/office/powerpoint/2010/main" val="3124119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919413" y="531813"/>
            <a:ext cx="3549650" cy="2663825"/>
          </a:xfrm>
        </p:spPr>
      </p:sp>
      <p:sp>
        <p:nvSpPr>
          <p:cNvPr id="3" name="2 Marcador de notas"/>
          <p:cNvSpPr>
            <a:spLocks noGrp="1"/>
          </p:cNvSpPr>
          <p:nvPr>
            <p:ph type="body" idx="1"/>
          </p:nvPr>
        </p:nvSpPr>
        <p:spPr/>
        <p:txBody>
          <a:bodyPr>
            <a:normAutofit/>
          </a:bodyPr>
          <a:lstStyle/>
          <a:p>
            <a:endParaRPr lang="es-MX" dirty="0"/>
          </a:p>
        </p:txBody>
      </p:sp>
      <p:sp>
        <p:nvSpPr>
          <p:cNvPr id="4" name="3 Marcador de pie de página"/>
          <p:cNvSpPr>
            <a:spLocks noGrp="1"/>
          </p:cNvSpPr>
          <p:nvPr>
            <p:ph type="ftr" sz="quarter" idx="10"/>
          </p:nvPr>
        </p:nvSpPr>
        <p:spPr/>
        <p:txBody>
          <a:bodyPr/>
          <a:lstStyle/>
          <a:p>
            <a:r>
              <a:rPr lang="es-MX">
                <a:solidFill>
                  <a:prstClr val="black"/>
                </a:solidFill>
              </a:rPr>
              <a:t>Diciembre 2016</a:t>
            </a:r>
          </a:p>
        </p:txBody>
      </p:sp>
      <p:sp>
        <p:nvSpPr>
          <p:cNvPr id="5" name="4 Marcador de número de diapositiva"/>
          <p:cNvSpPr>
            <a:spLocks noGrp="1"/>
          </p:cNvSpPr>
          <p:nvPr>
            <p:ph type="sldNum" sz="quarter" idx="11"/>
          </p:nvPr>
        </p:nvSpPr>
        <p:spPr/>
        <p:txBody>
          <a:bodyPr/>
          <a:lstStyle/>
          <a:p>
            <a:fld id="{8804319A-9F9A-4C19-9AD7-E7E694CFC6AC}" type="slidenum">
              <a:rPr lang="es-MX" smtClean="0">
                <a:solidFill>
                  <a:prstClr val="black"/>
                </a:solidFill>
              </a:rPr>
              <a:pPr/>
              <a:t>7</a:t>
            </a:fld>
            <a:endParaRPr lang="es-MX">
              <a:solidFill>
                <a:prstClr val="black"/>
              </a:solidFill>
            </a:endParaRPr>
          </a:p>
        </p:txBody>
      </p:sp>
    </p:spTree>
    <p:extLst>
      <p:ext uri="{BB962C8B-B14F-4D97-AF65-F5344CB8AC3E}">
        <p14:creationId xmlns:p14="http://schemas.microsoft.com/office/powerpoint/2010/main" val="1316375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8</a:t>
            </a:fld>
            <a:endParaRPr lang="es-MX"/>
          </a:p>
        </p:txBody>
      </p:sp>
    </p:spTree>
    <p:extLst>
      <p:ext uri="{BB962C8B-B14F-4D97-AF65-F5344CB8AC3E}">
        <p14:creationId xmlns:p14="http://schemas.microsoft.com/office/powerpoint/2010/main" val="4004894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919413" y="531813"/>
            <a:ext cx="3549650" cy="2663825"/>
          </a:xfrm>
        </p:spPr>
      </p:sp>
      <p:sp>
        <p:nvSpPr>
          <p:cNvPr id="3" name="2 Marcador de notas"/>
          <p:cNvSpPr>
            <a:spLocks noGrp="1"/>
          </p:cNvSpPr>
          <p:nvPr>
            <p:ph type="body" idx="1"/>
          </p:nvPr>
        </p:nvSpPr>
        <p:spPr/>
        <p:txBody>
          <a:bodyPr>
            <a:normAutofit/>
          </a:bodyPr>
          <a:lstStyle/>
          <a:p>
            <a:endParaRPr lang="es-MX" dirty="0"/>
          </a:p>
        </p:txBody>
      </p:sp>
      <p:sp>
        <p:nvSpPr>
          <p:cNvPr id="4" name="3 Marcador de pie de página"/>
          <p:cNvSpPr>
            <a:spLocks noGrp="1"/>
          </p:cNvSpPr>
          <p:nvPr>
            <p:ph type="ftr" sz="quarter" idx="10"/>
          </p:nvPr>
        </p:nvSpPr>
        <p:spPr/>
        <p:txBody>
          <a:bodyPr/>
          <a:lstStyle/>
          <a:p>
            <a:r>
              <a:rPr lang="es-MX">
                <a:solidFill>
                  <a:prstClr val="black"/>
                </a:solidFill>
              </a:rPr>
              <a:t>Diciembre 2016</a:t>
            </a:r>
          </a:p>
        </p:txBody>
      </p:sp>
      <p:sp>
        <p:nvSpPr>
          <p:cNvPr id="5" name="4 Marcador de número de diapositiva"/>
          <p:cNvSpPr>
            <a:spLocks noGrp="1"/>
          </p:cNvSpPr>
          <p:nvPr>
            <p:ph type="sldNum" sz="quarter" idx="11"/>
          </p:nvPr>
        </p:nvSpPr>
        <p:spPr/>
        <p:txBody>
          <a:bodyPr/>
          <a:lstStyle/>
          <a:p>
            <a:fld id="{8804319A-9F9A-4C19-9AD7-E7E694CFC6AC}" type="slidenum">
              <a:rPr lang="es-MX" smtClean="0">
                <a:solidFill>
                  <a:prstClr val="black"/>
                </a:solidFill>
              </a:rPr>
              <a:pPr/>
              <a:t>22</a:t>
            </a:fld>
            <a:endParaRPr lang="es-MX">
              <a:solidFill>
                <a:prstClr val="black"/>
              </a:solidFill>
            </a:endParaRPr>
          </a:p>
        </p:txBody>
      </p:sp>
    </p:spTree>
    <p:extLst>
      <p:ext uri="{BB962C8B-B14F-4D97-AF65-F5344CB8AC3E}">
        <p14:creationId xmlns:p14="http://schemas.microsoft.com/office/powerpoint/2010/main" val="1172825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25</a:t>
            </a:fld>
            <a:endParaRPr lang="es-MX"/>
          </a:p>
        </p:txBody>
      </p:sp>
    </p:spTree>
    <p:extLst>
      <p:ext uri="{BB962C8B-B14F-4D97-AF65-F5344CB8AC3E}">
        <p14:creationId xmlns:p14="http://schemas.microsoft.com/office/powerpoint/2010/main" val="1466822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27</a:t>
            </a:fld>
            <a:endParaRPr lang="es-MX"/>
          </a:p>
        </p:txBody>
      </p:sp>
    </p:spTree>
    <p:extLst>
      <p:ext uri="{BB962C8B-B14F-4D97-AF65-F5344CB8AC3E}">
        <p14:creationId xmlns:p14="http://schemas.microsoft.com/office/powerpoint/2010/main" val="2851700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919413" y="531813"/>
            <a:ext cx="3549650" cy="2663825"/>
          </a:xfrm>
        </p:spPr>
      </p:sp>
      <p:sp>
        <p:nvSpPr>
          <p:cNvPr id="3" name="2 Marcador de notas"/>
          <p:cNvSpPr>
            <a:spLocks noGrp="1"/>
          </p:cNvSpPr>
          <p:nvPr>
            <p:ph type="body" idx="1"/>
          </p:nvPr>
        </p:nvSpPr>
        <p:spPr/>
        <p:txBody>
          <a:bodyPr>
            <a:normAutofit/>
          </a:bodyPr>
          <a:lstStyle/>
          <a:p>
            <a:endParaRPr lang="es-MX" dirty="0"/>
          </a:p>
        </p:txBody>
      </p:sp>
      <p:sp>
        <p:nvSpPr>
          <p:cNvPr id="4" name="3 Marcador de pie de página"/>
          <p:cNvSpPr>
            <a:spLocks noGrp="1"/>
          </p:cNvSpPr>
          <p:nvPr>
            <p:ph type="ftr" sz="quarter" idx="10"/>
          </p:nvPr>
        </p:nvSpPr>
        <p:spPr/>
        <p:txBody>
          <a:bodyPr/>
          <a:lstStyle/>
          <a:p>
            <a:r>
              <a:rPr lang="es-MX">
                <a:solidFill>
                  <a:prstClr val="black"/>
                </a:solidFill>
              </a:rPr>
              <a:t>Diciembre 2016</a:t>
            </a:r>
          </a:p>
        </p:txBody>
      </p:sp>
      <p:sp>
        <p:nvSpPr>
          <p:cNvPr id="5" name="4 Marcador de número de diapositiva"/>
          <p:cNvSpPr>
            <a:spLocks noGrp="1"/>
          </p:cNvSpPr>
          <p:nvPr>
            <p:ph type="sldNum" sz="quarter" idx="11"/>
          </p:nvPr>
        </p:nvSpPr>
        <p:spPr/>
        <p:txBody>
          <a:bodyPr/>
          <a:lstStyle/>
          <a:p>
            <a:fld id="{8804319A-9F9A-4C19-9AD7-E7E694CFC6AC}" type="slidenum">
              <a:rPr lang="es-MX" smtClean="0">
                <a:solidFill>
                  <a:prstClr val="black"/>
                </a:solidFill>
              </a:rPr>
              <a:pPr/>
              <a:t>30</a:t>
            </a:fld>
            <a:endParaRPr lang="es-MX">
              <a:solidFill>
                <a:prstClr val="black"/>
              </a:solidFill>
            </a:endParaRPr>
          </a:p>
        </p:txBody>
      </p:sp>
    </p:spTree>
    <p:extLst>
      <p:ext uri="{BB962C8B-B14F-4D97-AF65-F5344CB8AC3E}">
        <p14:creationId xmlns:p14="http://schemas.microsoft.com/office/powerpoint/2010/main" val="4233264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31</a:t>
            </a:fld>
            <a:endParaRPr lang="es-MX"/>
          </a:p>
        </p:txBody>
      </p:sp>
    </p:spTree>
    <p:extLst>
      <p:ext uri="{BB962C8B-B14F-4D97-AF65-F5344CB8AC3E}">
        <p14:creationId xmlns:p14="http://schemas.microsoft.com/office/powerpoint/2010/main" val="3815929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35</a:t>
            </a:fld>
            <a:endParaRPr lang="es-MX"/>
          </a:p>
        </p:txBody>
      </p:sp>
    </p:spTree>
    <p:extLst>
      <p:ext uri="{BB962C8B-B14F-4D97-AF65-F5344CB8AC3E}">
        <p14:creationId xmlns:p14="http://schemas.microsoft.com/office/powerpoint/2010/main" val="2242918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37</a:t>
            </a:fld>
            <a:endParaRPr lang="es-MX"/>
          </a:p>
        </p:txBody>
      </p:sp>
    </p:spTree>
    <p:extLst>
      <p:ext uri="{BB962C8B-B14F-4D97-AF65-F5344CB8AC3E}">
        <p14:creationId xmlns:p14="http://schemas.microsoft.com/office/powerpoint/2010/main" val="1047208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919413" y="531813"/>
            <a:ext cx="3549650" cy="2663825"/>
          </a:xfrm>
        </p:spPr>
      </p:sp>
      <p:sp>
        <p:nvSpPr>
          <p:cNvPr id="3" name="2 Marcador de notas"/>
          <p:cNvSpPr>
            <a:spLocks noGrp="1"/>
          </p:cNvSpPr>
          <p:nvPr>
            <p:ph type="body" idx="1"/>
          </p:nvPr>
        </p:nvSpPr>
        <p:spPr/>
        <p:txBody>
          <a:bodyPr>
            <a:normAutofit/>
          </a:bodyPr>
          <a:lstStyle/>
          <a:p>
            <a:endParaRPr lang="es-MX" dirty="0"/>
          </a:p>
        </p:txBody>
      </p:sp>
      <p:sp>
        <p:nvSpPr>
          <p:cNvPr id="4" name="3 Marcador de pie de página"/>
          <p:cNvSpPr>
            <a:spLocks noGrp="1"/>
          </p:cNvSpPr>
          <p:nvPr>
            <p:ph type="ftr" sz="quarter" idx="10"/>
          </p:nvPr>
        </p:nvSpPr>
        <p:spPr/>
        <p:txBody>
          <a:bodyPr/>
          <a:lstStyle/>
          <a:p>
            <a:r>
              <a:rPr lang="es-MX">
                <a:solidFill>
                  <a:prstClr val="black"/>
                </a:solidFill>
              </a:rPr>
              <a:t>Diciembre 2016</a:t>
            </a:r>
          </a:p>
        </p:txBody>
      </p:sp>
      <p:sp>
        <p:nvSpPr>
          <p:cNvPr id="5" name="4 Marcador de número de diapositiva"/>
          <p:cNvSpPr>
            <a:spLocks noGrp="1"/>
          </p:cNvSpPr>
          <p:nvPr>
            <p:ph type="sldNum" sz="quarter" idx="11"/>
          </p:nvPr>
        </p:nvSpPr>
        <p:spPr/>
        <p:txBody>
          <a:bodyPr/>
          <a:lstStyle/>
          <a:p>
            <a:fld id="{8804319A-9F9A-4C19-9AD7-E7E694CFC6AC}" type="slidenum">
              <a:rPr lang="es-MX" smtClean="0">
                <a:solidFill>
                  <a:prstClr val="black"/>
                </a:solidFill>
              </a:rPr>
              <a:pPr/>
              <a:t>39</a:t>
            </a:fld>
            <a:endParaRPr lang="es-MX">
              <a:solidFill>
                <a:prstClr val="black"/>
              </a:solidFill>
            </a:endParaRPr>
          </a:p>
        </p:txBody>
      </p:sp>
    </p:spTree>
    <p:extLst>
      <p:ext uri="{BB962C8B-B14F-4D97-AF65-F5344CB8AC3E}">
        <p14:creationId xmlns:p14="http://schemas.microsoft.com/office/powerpoint/2010/main" val="2489084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40</a:t>
            </a:fld>
            <a:endParaRPr lang="es-MX"/>
          </a:p>
        </p:txBody>
      </p:sp>
    </p:spTree>
    <p:extLst>
      <p:ext uri="{BB962C8B-B14F-4D97-AF65-F5344CB8AC3E}">
        <p14:creationId xmlns:p14="http://schemas.microsoft.com/office/powerpoint/2010/main" val="1047324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43</a:t>
            </a:fld>
            <a:endParaRPr lang="es-MX"/>
          </a:p>
        </p:txBody>
      </p:sp>
    </p:spTree>
    <p:extLst>
      <p:ext uri="{BB962C8B-B14F-4D97-AF65-F5344CB8AC3E}">
        <p14:creationId xmlns:p14="http://schemas.microsoft.com/office/powerpoint/2010/main" val="809855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44</a:t>
            </a:fld>
            <a:endParaRPr lang="es-MX"/>
          </a:p>
        </p:txBody>
      </p:sp>
    </p:spTree>
    <p:extLst>
      <p:ext uri="{BB962C8B-B14F-4D97-AF65-F5344CB8AC3E}">
        <p14:creationId xmlns:p14="http://schemas.microsoft.com/office/powerpoint/2010/main" val="594481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45</a:t>
            </a:fld>
            <a:endParaRPr lang="es-MX"/>
          </a:p>
        </p:txBody>
      </p:sp>
    </p:spTree>
    <p:extLst>
      <p:ext uri="{BB962C8B-B14F-4D97-AF65-F5344CB8AC3E}">
        <p14:creationId xmlns:p14="http://schemas.microsoft.com/office/powerpoint/2010/main" val="1870172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46</a:t>
            </a:fld>
            <a:endParaRPr lang="es-MX"/>
          </a:p>
        </p:txBody>
      </p:sp>
    </p:spTree>
    <p:extLst>
      <p:ext uri="{BB962C8B-B14F-4D97-AF65-F5344CB8AC3E}">
        <p14:creationId xmlns:p14="http://schemas.microsoft.com/office/powerpoint/2010/main" val="2616681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47</a:t>
            </a:fld>
            <a:endParaRPr lang="es-MX"/>
          </a:p>
        </p:txBody>
      </p:sp>
    </p:spTree>
    <p:extLst>
      <p:ext uri="{BB962C8B-B14F-4D97-AF65-F5344CB8AC3E}">
        <p14:creationId xmlns:p14="http://schemas.microsoft.com/office/powerpoint/2010/main" val="314577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48</a:t>
            </a:fld>
            <a:endParaRPr lang="es-MX"/>
          </a:p>
        </p:txBody>
      </p:sp>
    </p:spTree>
    <p:extLst>
      <p:ext uri="{BB962C8B-B14F-4D97-AF65-F5344CB8AC3E}">
        <p14:creationId xmlns:p14="http://schemas.microsoft.com/office/powerpoint/2010/main" val="3152708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49</a:t>
            </a:fld>
            <a:endParaRPr lang="es-MX"/>
          </a:p>
        </p:txBody>
      </p:sp>
    </p:spTree>
    <p:extLst>
      <p:ext uri="{BB962C8B-B14F-4D97-AF65-F5344CB8AC3E}">
        <p14:creationId xmlns:p14="http://schemas.microsoft.com/office/powerpoint/2010/main" val="24449021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919413" y="531813"/>
            <a:ext cx="3549650" cy="2663825"/>
          </a:xfrm>
        </p:spPr>
      </p:sp>
      <p:sp>
        <p:nvSpPr>
          <p:cNvPr id="3" name="2 Marcador de notas"/>
          <p:cNvSpPr>
            <a:spLocks noGrp="1"/>
          </p:cNvSpPr>
          <p:nvPr>
            <p:ph type="body" idx="1"/>
          </p:nvPr>
        </p:nvSpPr>
        <p:spPr/>
        <p:txBody>
          <a:bodyPr>
            <a:normAutofit/>
          </a:bodyPr>
          <a:lstStyle/>
          <a:p>
            <a:endParaRPr lang="es-MX" dirty="0"/>
          </a:p>
        </p:txBody>
      </p:sp>
      <p:sp>
        <p:nvSpPr>
          <p:cNvPr id="4" name="3 Marcador de pie de página"/>
          <p:cNvSpPr>
            <a:spLocks noGrp="1"/>
          </p:cNvSpPr>
          <p:nvPr>
            <p:ph type="ftr" sz="quarter" idx="10"/>
          </p:nvPr>
        </p:nvSpPr>
        <p:spPr/>
        <p:txBody>
          <a:bodyPr/>
          <a:lstStyle/>
          <a:p>
            <a:r>
              <a:rPr lang="es-MX">
                <a:solidFill>
                  <a:prstClr val="black"/>
                </a:solidFill>
              </a:rPr>
              <a:t>Diciembre 2016</a:t>
            </a:r>
          </a:p>
        </p:txBody>
      </p:sp>
      <p:sp>
        <p:nvSpPr>
          <p:cNvPr id="5" name="4 Marcador de número de diapositiva"/>
          <p:cNvSpPr>
            <a:spLocks noGrp="1"/>
          </p:cNvSpPr>
          <p:nvPr>
            <p:ph type="sldNum" sz="quarter" idx="11"/>
          </p:nvPr>
        </p:nvSpPr>
        <p:spPr/>
        <p:txBody>
          <a:bodyPr/>
          <a:lstStyle/>
          <a:p>
            <a:fld id="{8804319A-9F9A-4C19-9AD7-E7E694CFC6AC}" type="slidenum">
              <a:rPr lang="es-MX" smtClean="0">
                <a:solidFill>
                  <a:prstClr val="black"/>
                </a:solidFill>
              </a:rPr>
              <a:pPr/>
              <a:t>50</a:t>
            </a:fld>
            <a:endParaRPr lang="es-MX">
              <a:solidFill>
                <a:prstClr val="black"/>
              </a:solidFill>
            </a:endParaRPr>
          </a:p>
        </p:txBody>
      </p:sp>
    </p:spTree>
    <p:extLst>
      <p:ext uri="{BB962C8B-B14F-4D97-AF65-F5344CB8AC3E}">
        <p14:creationId xmlns:p14="http://schemas.microsoft.com/office/powerpoint/2010/main" val="1202871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54</a:t>
            </a:fld>
            <a:endParaRPr lang="es-MX"/>
          </a:p>
        </p:txBody>
      </p:sp>
    </p:spTree>
    <p:extLst>
      <p:ext uri="{BB962C8B-B14F-4D97-AF65-F5344CB8AC3E}">
        <p14:creationId xmlns:p14="http://schemas.microsoft.com/office/powerpoint/2010/main" val="24783039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55</a:t>
            </a:fld>
            <a:endParaRPr lang="es-MX"/>
          </a:p>
        </p:txBody>
      </p:sp>
    </p:spTree>
    <p:extLst>
      <p:ext uri="{BB962C8B-B14F-4D97-AF65-F5344CB8AC3E}">
        <p14:creationId xmlns:p14="http://schemas.microsoft.com/office/powerpoint/2010/main" val="2029678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59</a:t>
            </a:fld>
            <a:endParaRPr lang="es-MX"/>
          </a:p>
        </p:txBody>
      </p:sp>
    </p:spTree>
    <p:extLst>
      <p:ext uri="{BB962C8B-B14F-4D97-AF65-F5344CB8AC3E}">
        <p14:creationId xmlns:p14="http://schemas.microsoft.com/office/powerpoint/2010/main" val="11162273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60</a:t>
            </a:fld>
            <a:endParaRPr lang="es-MX"/>
          </a:p>
        </p:txBody>
      </p:sp>
    </p:spTree>
    <p:extLst>
      <p:ext uri="{BB962C8B-B14F-4D97-AF65-F5344CB8AC3E}">
        <p14:creationId xmlns:p14="http://schemas.microsoft.com/office/powerpoint/2010/main" val="3255921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61</a:t>
            </a:fld>
            <a:endParaRPr lang="es-MX"/>
          </a:p>
        </p:txBody>
      </p:sp>
    </p:spTree>
    <p:extLst>
      <p:ext uri="{BB962C8B-B14F-4D97-AF65-F5344CB8AC3E}">
        <p14:creationId xmlns:p14="http://schemas.microsoft.com/office/powerpoint/2010/main" val="33653493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62</a:t>
            </a:fld>
            <a:endParaRPr lang="es-MX"/>
          </a:p>
        </p:txBody>
      </p:sp>
    </p:spTree>
    <p:extLst>
      <p:ext uri="{BB962C8B-B14F-4D97-AF65-F5344CB8AC3E}">
        <p14:creationId xmlns:p14="http://schemas.microsoft.com/office/powerpoint/2010/main" val="3769515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66</a:t>
            </a:fld>
            <a:endParaRPr lang="es-MX"/>
          </a:p>
        </p:txBody>
      </p:sp>
    </p:spTree>
    <p:extLst>
      <p:ext uri="{BB962C8B-B14F-4D97-AF65-F5344CB8AC3E}">
        <p14:creationId xmlns:p14="http://schemas.microsoft.com/office/powerpoint/2010/main" val="880824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919413" y="531813"/>
            <a:ext cx="3549650" cy="2663825"/>
          </a:xfrm>
        </p:spPr>
      </p:sp>
      <p:sp>
        <p:nvSpPr>
          <p:cNvPr id="3" name="2 Marcador de notas"/>
          <p:cNvSpPr>
            <a:spLocks noGrp="1"/>
          </p:cNvSpPr>
          <p:nvPr>
            <p:ph type="body" idx="1"/>
          </p:nvPr>
        </p:nvSpPr>
        <p:spPr/>
        <p:txBody>
          <a:bodyPr>
            <a:normAutofit/>
          </a:bodyPr>
          <a:lstStyle/>
          <a:p>
            <a:endParaRPr lang="es-MX" dirty="0"/>
          </a:p>
        </p:txBody>
      </p:sp>
      <p:sp>
        <p:nvSpPr>
          <p:cNvPr id="4" name="3 Marcador de pie de página"/>
          <p:cNvSpPr>
            <a:spLocks noGrp="1"/>
          </p:cNvSpPr>
          <p:nvPr>
            <p:ph type="ftr" sz="quarter" idx="10"/>
          </p:nvPr>
        </p:nvSpPr>
        <p:spPr/>
        <p:txBody>
          <a:bodyPr/>
          <a:lstStyle/>
          <a:p>
            <a:r>
              <a:rPr lang="es-MX">
                <a:solidFill>
                  <a:prstClr val="black"/>
                </a:solidFill>
              </a:rPr>
              <a:t>Diciembre 2016</a:t>
            </a:r>
          </a:p>
        </p:txBody>
      </p:sp>
      <p:sp>
        <p:nvSpPr>
          <p:cNvPr id="5" name="4 Marcador de número de diapositiva"/>
          <p:cNvSpPr>
            <a:spLocks noGrp="1"/>
          </p:cNvSpPr>
          <p:nvPr>
            <p:ph type="sldNum" sz="quarter" idx="11"/>
          </p:nvPr>
        </p:nvSpPr>
        <p:spPr/>
        <p:txBody>
          <a:bodyPr/>
          <a:lstStyle/>
          <a:p>
            <a:fld id="{8804319A-9F9A-4C19-9AD7-E7E694CFC6AC}" type="slidenum">
              <a:rPr lang="es-MX" smtClean="0">
                <a:solidFill>
                  <a:prstClr val="black"/>
                </a:solidFill>
              </a:rPr>
              <a:pPr/>
              <a:t>72</a:t>
            </a:fld>
            <a:endParaRPr lang="es-MX">
              <a:solidFill>
                <a:prstClr val="black"/>
              </a:solidFill>
            </a:endParaRPr>
          </a:p>
        </p:txBody>
      </p:sp>
    </p:spTree>
    <p:extLst>
      <p:ext uri="{BB962C8B-B14F-4D97-AF65-F5344CB8AC3E}">
        <p14:creationId xmlns:p14="http://schemas.microsoft.com/office/powerpoint/2010/main" val="26840920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4D34C2C-CCBF-4198-9283-777CAA552E99}" type="slidenum">
              <a:rPr lang="es-MX" smtClean="0"/>
              <a:t>74</a:t>
            </a:fld>
            <a:endParaRPr lang="es-MX"/>
          </a:p>
        </p:txBody>
      </p:sp>
    </p:spTree>
    <p:extLst>
      <p:ext uri="{BB962C8B-B14F-4D97-AF65-F5344CB8AC3E}">
        <p14:creationId xmlns:p14="http://schemas.microsoft.com/office/powerpoint/2010/main" val="4680825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919413" y="531813"/>
            <a:ext cx="3549650" cy="2663825"/>
          </a:xfrm>
        </p:spPr>
      </p:sp>
      <p:sp>
        <p:nvSpPr>
          <p:cNvPr id="3" name="2 Marcador de notas"/>
          <p:cNvSpPr>
            <a:spLocks noGrp="1"/>
          </p:cNvSpPr>
          <p:nvPr>
            <p:ph type="body" idx="1"/>
          </p:nvPr>
        </p:nvSpPr>
        <p:spPr/>
        <p:txBody>
          <a:bodyPr>
            <a:normAutofit/>
          </a:bodyPr>
          <a:lstStyle/>
          <a:p>
            <a:endParaRPr lang="es-MX" dirty="0"/>
          </a:p>
        </p:txBody>
      </p:sp>
      <p:sp>
        <p:nvSpPr>
          <p:cNvPr id="4" name="3 Marcador de pie de página"/>
          <p:cNvSpPr>
            <a:spLocks noGrp="1"/>
          </p:cNvSpPr>
          <p:nvPr>
            <p:ph type="ftr" sz="quarter" idx="10"/>
          </p:nvPr>
        </p:nvSpPr>
        <p:spPr/>
        <p:txBody>
          <a:bodyPr/>
          <a:lstStyle/>
          <a:p>
            <a:r>
              <a:rPr lang="es-MX">
                <a:solidFill>
                  <a:prstClr val="black"/>
                </a:solidFill>
              </a:rPr>
              <a:t>Diciembre 2016</a:t>
            </a:r>
          </a:p>
        </p:txBody>
      </p:sp>
      <p:sp>
        <p:nvSpPr>
          <p:cNvPr id="5" name="4 Marcador de número de diapositiva"/>
          <p:cNvSpPr>
            <a:spLocks noGrp="1"/>
          </p:cNvSpPr>
          <p:nvPr>
            <p:ph type="sldNum" sz="quarter" idx="11"/>
          </p:nvPr>
        </p:nvSpPr>
        <p:spPr/>
        <p:txBody>
          <a:bodyPr/>
          <a:lstStyle/>
          <a:p>
            <a:fld id="{8804319A-9F9A-4C19-9AD7-E7E694CFC6AC}" type="slidenum">
              <a:rPr lang="es-MX" smtClean="0">
                <a:solidFill>
                  <a:prstClr val="black"/>
                </a:solidFill>
              </a:rPr>
              <a:pPr/>
              <a:t>86</a:t>
            </a:fld>
            <a:endParaRPr lang="es-MX">
              <a:solidFill>
                <a:prstClr val="black"/>
              </a:solidFill>
            </a:endParaRPr>
          </a:p>
        </p:txBody>
      </p:sp>
    </p:spTree>
    <p:extLst>
      <p:ext uri="{BB962C8B-B14F-4D97-AF65-F5344CB8AC3E}">
        <p14:creationId xmlns:p14="http://schemas.microsoft.com/office/powerpoint/2010/main" val="23692371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94D34C2C-CCBF-4198-9283-777CAA552E99}" type="slidenum">
              <a:rPr lang="es-MX" smtClean="0"/>
              <a:t>87</a:t>
            </a:fld>
            <a:endParaRPr lang="es-MX"/>
          </a:p>
        </p:txBody>
      </p:sp>
    </p:spTree>
    <p:extLst>
      <p:ext uri="{BB962C8B-B14F-4D97-AF65-F5344CB8AC3E}">
        <p14:creationId xmlns:p14="http://schemas.microsoft.com/office/powerpoint/2010/main" val="23513450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0.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685800" y="2130425"/>
            <a:ext cx="7772400" cy="1470025"/>
          </a:xfrm>
        </p:spPr>
        <p:txBody>
          <a:bodyPr/>
          <a:lstStyle>
            <a:lvl1pPr>
              <a:defRPr/>
            </a:lvl1pPr>
          </a:lstStyle>
          <a:p>
            <a:pPr lvl="0"/>
            <a:r>
              <a:rPr lang="es-ES" altLang="es-MX" noProof="0"/>
              <a:t>Haga clic para modificar el estilo de título del patrón</a:t>
            </a:r>
            <a:endParaRPr lang="en-US" altLang="es-MX" noProof="0"/>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s-ES" altLang="es-MX" noProof="0"/>
              <a:t>Haga clic para editar el estilo de subtítulo del patrón</a:t>
            </a:r>
            <a:endParaRPr lang="en-US" altLang="es-MX" noProof="0"/>
          </a:p>
        </p:txBody>
      </p:sp>
      <p:sp>
        <p:nvSpPr>
          <p:cNvPr id="3080" name="Rectangle 8"/>
          <p:cNvSpPr>
            <a:spLocks noGrp="1" noChangeArrowheads="1"/>
          </p:cNvSpPr>
          <p:nvPr>
            <p:ph type="dt" sz="half" idx="2"/>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3081" name="Rectangle 9"/>
          <p:cNvSpPr>
            <a:spLocks noGrp="1" noChangeArrowheads="1"/>
          </p:cNvSpPr>
          <p:nvPr>
            <p:ph type="ftr" sz="quarter" idx="3"/>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3082" name="Rectangle 10"/>
          <p:cNvSpPr>
            <a:spLocks noGrp="1" noChangeArrowheads="1"/>
          </p:cNvSpPr>
          <p:nvPr>
            <p:ph type="sldNum" sz="quarter" idx="4"/>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CC670BD-9E05-4DEE-B99D-A7F8C07DA5D3}"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4256540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C670BD-9E05-4DEE-B99D-A7F8C07DA5D3}"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129688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1488120225"/>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352065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4000358276"/>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4018311037"/>
      </p:ext>
    </p:extLst>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3495664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2968717878"/>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2250894046"/>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1920620907"/>
      </p:ext>
    </p:extLst>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45009699"/>
      </p:ext>
    </p:extLst>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2505022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En blanco">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3092097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4016171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19BBCB00-EACF-4787-A65B-EA853E9EF408}" type="slidenum">
              <a:rPr lang="es-MX" smtClean="0"/>
              <a:t>‹Nº›</a:t>
            </a:fld>
            <a:endParaRPr lang="es-MX" dirty="0"/>
          </a:p>
        </p:txBody>
      </p:sp>
    </p:spTree>
    <p:extLst>
      <p:ext uri="{BB962C8B-B14F-4D97-AF65-F5344CB8AC3E}">
        <p14:creationId xmlns:p14="http://schemas.microsoft.com/office/powerpoint/2010/main" val="3118814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043043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441583391"/>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endParaRPr lang="es-MX" dirty="0"/>
          </a:p>
        </p:txBody>
      </p:sp>
      <p:sp>
        <p:nvSpPr>
          <p:cNvPr id="8" name="Marcador de pie de página 7"/>
          <p:cNvSpPr>
            <a:spLocks noGrp="1"/>
          </p:cNvSpPr>
          <p:nvPr>
            <p:ph type="ftr" sz="quarter" idx="11"/>
          </p:nvPr>
        </p:nvSpPr>
        <p:spPr/>
        <p:txBody>
          <a:bodyPr/>
          <a:lstStyle/>
          <a:p>
            <a:r>
              <a:rPr lang="es-MX" dirty="0"/>
              <a:t>Elaborado: LC y LI Ruben Torres Benitez</a:t>
            </a:r>
          </a:p>
        </p:txBody>
      </p:sp>
      <p:sp>
        <p:nvSpPr>
          <p:cNvPr id="9" name="Marcador de número de diapositiva 8"/>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243841018"/>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dirty="0"/>
          </a:p>
        </p:txBody>
      </p:sp>
      <p:sp>
        <p:nvSpPr>
          <p:cNvPr id="4" name="Marcador de pie de página 3"/>
          <p:cNvSpPr>
            <a:spLocks noGrp="1"/>
          </p:cNvSpPr>
          <p:nvPr>
            <p:ph type="ftr" sz="quarter" idx="11"/>
          </p:nvPr>
        </p:nvSpPr>
        <p:spPr/>
        <p:txBody>
          <a:bodyPr/>
          <a:lstStyle/>
          <a:p>
            <a:r>
              <a:rPr lang="es-MX" dirty="0"/>
              <a:t>Elaborado: LC y LI Ruben Torres Benitez</a:t>
            </a:r>
          </a:p>
        </p:txBody>
      </p:sp>
      <p:sp>
        <p:nvSpPr>
          <p:cNvPr id="5" name="Marcador de número de diapositiva 4"/>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2593805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MX" dirty="0"/>
          </a:p>
        </p:txBody>
      </p:sp>
      <p:sp>
        <p:nvSpPr>
          <p:cNvPr id="3" name="Marcador de pie de página 2"/>
          <p:cNvSpPr>
            <a:spLocks noGrp="1"/>
          </p:cNvSpPr>
          <p:nvPr>
            <p:ph type="ftr" sz="quarter" idx="11"/>
          </p:nvPr>
        </p:nvSpPr>
        <p:spPr/>
        <p:txBody>
          <a:bodyPr/>
          <a:lstStyle/>
          <a:p>
            <a:r>
              <a:rPr lang="es-MX" dirty="0"/>
              <a:t>Elaborado: LC y LI Ruben Torres Benitez</a:t>
            </a:r>
          </a:p>
        </p:txBody>
      </p:sp>
      <p:sp>
        <p:nvSpPr>
          <p:cNvPr id="4" name="Marcador de número de diapositiva 3"/>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3402867467"/>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752121204"/>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s-MX" dirty="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578155358"/>
      </p:ext>
    </p:extLst>
  </p:cSld>
  <p:clrMapOvr>
    <a:masterClrMapping/>
  </p:clrMapOvr>
  <p:transition spd="slow">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415507172"/>
      </p:ext>
    </p:extLst>
  </p:cSld>
  <p:clrMapOvr>
    <a:masterClrMapping/>
  </p:clrMapOvr>
  <p:transition spd="slow">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1665749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1_Encabezado de secció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es-ES" sz="4000" b="1" cap="small" baseline="0">
                <a:solidFill>
                  <a:srgbClr val="003300"/>
                </a:solidFill>
              </a:defRPr>
            </a:lvl1pPr>
          </a:lstStyle>
          <a:p>
            <a:r>
              <a:rPr kumimoji="0" lang="es-ES"/>
              <a:t>Haga clic para modificar el estilo de título del patrón</a:t>
            </a:r>
          </a:p>
        </p:txBody>
      </p:sp>
      <p:sp>
        <p:nvSpPr>
          <p:cNvPr id="4" name="Date Placeholder 3"/>
          <p:cNvSpPr>
            <a:spLocks noGrp="1"/>
          </p:cNvSpPr>
          <p:nvPr>
            <p:ph type="dt" sz="half" idx="10"/>
          </p:nvPr>
        </p:nvSpPr>
        <p:spPr/>
        <p:txBody>
          <a:bodyPr/>
          <a:lstStyle/>
          <a:p>
            <a:endParaRPr lang="es-MX" dirty="0"/>
          </a:p>
        </p:txBody>
      </p:sp>
      <p:sp>
        <p:nvSpPr>
          <p:cNvPr id="5" name="Footer Placeholder 4"/>
          <p:cNvSpPr>
            <a:spLocks noGrp="1"/>
          </p:cNvSpPr>
          <p:nvPr>
            <p:ph type="ftr" sz="quarter" idx="11"/>
          </p:nvPr>
        </p:nvSpPr>
        <p:spPr/>
        <p:txBody>
          <a:bodyPr/>
          <a:lstStyle/>
          <a:p>
            <a:r>
              <a:rPr lang="es-MX" dirty="0"/>
              <a:t>Elaborado: LC y LI Ruben Torres Benitez</a:t>
            </a:r>
          </a:p>
        </p:txBody>
      </p:sp>
      <p:sp>
        <p:nvSpPr>
          <p:cNvPr id="6" name="Slide Number Placeholder 5"/>
          <p:cNvSpPr>
            <a:spLocks noGrp="1"/>
          </p:cNvSpPr>
          <p:nvPr>
            <p:ph type="sldNum" sz="quarter" idx="12"/>
          </p:nvPr>
        </p:nvSpPr>
        <p:spPr/>
        <p:txBody>
          <a:bodyPr/>
          <a:lstStyle/>
          <a:p>
            <a:fld id="{462E0296-29EA-4A81-881B-1E4A5228A350}" type="slidenum">
              <a:rPr lang="es-MX" smtClean="0"/>
              <a:pPr/>
              <a:t>‹Nº›</a:t>
            </a:fld>
            <a:endParaRPr lang="es-MX"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eaLnBrk="1" latinLnBrk="0" hangingPunct="1">
              <a:buNone/>
              <a:defRPr kumimoji="0" lang="es-ES" sz="1800"/>
            </a:lvl1pPr>
          </a:lstStyle>
          <a:p>
            <a:r>
              <a:rPr kumimoji="0" lang="es-ES" dirty="0"/>
              <a:t>Logotipo de la compañía</a:t>
            </a:r>
          </a:p>
        </p:txBody>
      </p:sp>
    </p:spTree>
    <p:extLst>
      <p:ext uri="{BB962C8B-B14F-4D97-AF65-F5344CB8AC3E}">
        <p14:creationId xmlns:p14="http://schemas.microsoft.com/office/powerpoint/2010/main" val="371237273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21894296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28697096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22514191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29491461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endParaRPr lang="es-MX" dirty="0"/>
          </a:p>
        </p:txBody>
      </p:sp>
      <p:sp>
        <p:nvSpPr>
          <p:cNvPr id="8" name="Marcador de pie de página 7"/>
          <p:cNvSpPr>
            <a:spLocks noGrp="1"/>
          </p:cNvSpPr>
          <p:nvPr>
            <p:ph type="ftr" sz="quarter" idx="11"/>
          </p:nvPr>
        </p:nvSpPr>
        <p:spPr/>
        <p:txBody>
          <a:bodyPr/>
          <a:lstStyle/>
          <a:p>
            <a:r>
              <a:rPr lang="es-MX" dirty="0"/>
              <a:t>Elaborado: LC y LI Ruben Torres Benitez</a:t>
            </a:r>
          </a:p>
        </p:txBody>
      </p:sp>
      <p:sp>
        <p:nvSpPr>
          <p:cNvPr id="9" name="Marcador de número de diapositiva 8"/>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22262964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dirty="0"/>
          </a:p>
        </p:txBody>
      </p:sp>
      <p:sp>
        <p:nvSpPr>
          <p:cNvPr id="4" name="Marcador de pie de página 3"/>
          <p:cNvSpPr>
            <a:spLocks noGrp="1"/>
          </p:cNvSpPr>
          <p:nvPr>
            <p:ph type="ftr" sz="quarter" idx="11"/>
          </p:nvPr>
        </p:nvSpPr>
        <p:spPr/>
        <p:txBody>
          <a:bodyPr/>
          <a:lstStyle/>
          <a:p>
            <a:r>
              <a:rPr lang="es-MX" dirty="0"/>
              <a:t>Elaborado: LC y LI Ruben Torres Benitez</a:t>
            </a:r>
          </a:p>
        </p:txBody>
      </p:sp>
      <p:sp>
        <p:nvSpPr>
          <p:cNvPr id="5" name="Marcador de número de diapositiva 4"/>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21346468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MX" dirty="0"/>
          </a:p>
        </p:txBody>
      </p:sp>
      <p:sp>
        <p:nvSpPr>
          <p:cNvPr id="3" name="Marcador de pie de página 2"/>
          <p:cNvSpPr>
            <a:spLocks noGrp="1"/>
          </p:cNvSpPr>
          <p:nvPr>
            <p:ph type="ftr" sz="quarter" idx="11"/>
          </p:nvPr>
        </p:nvSpPr>
        <p:spPr/>
        <p:txBody>
          <a:bodyPr/>
          <a:lstStyle/>
          <a:p>
            <a:r>
              <a:rPr lang="es-MX" dirty="0"/>
              <a:t>Elaborado: LC y LI Ruben Torres Benitez</a:t>
            </a:r>
          </a:p>
        </p:txBody>
      </p:sp>
      <p:sp>
        <p:nvSpPr>
          <p:cNvPr id="4" name="Marcador de número de diapositiva 3"/>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15356518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17736544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s-MX" dirty="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24864445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28697803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37454038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8271332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0615431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36606677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12879734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endParaRPr lang="es-MX" dirty="0"/>
          </a:p>
        </p:txBody>
      </p:sp>
      <p:sp>
        <p:nvSpPr>
          <p:cNvPr id="8" name="Marcador de pie de página 7"/>
          <p:cNvSpPr>
            <a:spLocks noGrp="1"/>
          </p:cNvSpPr>
          <p:nvPr>
            <p:ph type="ftr" sz="quarter" idx="11"/>
          </p:nvPr>
        </p:nvSpPr>
        <p:spPr/>
        <p:txBody>
          <a:bodyPr/>
          <a:lstStyle/>
          <a:p>
            <a:r>
              <a:rPr lang="es-MX" dirty="0"/>
              <a:t>Elaborado: LC y LI Ruben Torres Benitez</a:t>
            </a:r>
          </a:p>
        </p:txBody>
      </p:sp>
      <p:sp>
        <p:nvSpPr>
          <p:cNvPr id="9" name="Marcador de número de diapositiva 8"/>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2499948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dirty="0"/>
          </a:p>
        </p:txBody>
      </p:sp>
      <p:sp>
        <p:nvSpPr>
          <p:cNvPr id="4" name="Marcador de pie de página 3"/>
          <p:cNvSpPr>
            <a:spLocks noGrp="1"/>
          </p:cNvSpPr>
          <p:nvPr>
            <p:ph type="ftr" sz="quarter" idx="11"/>
          </p:nvPr>
        </p:nvSpPr>
        <p:spPr/>
        <p:txBody>
          <a:bodyPr/>
          <a:lstStyle/>
          <a:p>
            <a:r>
              <a:rPr lang="es-MX" dirty="0"/>
              <a:t>Elaborado: LC y LI Ruben Torres Benitez</a:t>
            </a:r>
          </a:p>
        </p:txBody>
      </p:sp>
      <p:sp>
        <p:nvSpPr>
          <p:cNvPr id="5" name="Marcador de número de diapositiva 4"/>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9925389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MX" dirty="0"/>
          </a:p>
        </p:txBody>
      </p:sp>
      <p:sp>
        <p:nvSpPr>
          <p:cNvPr id="3" name="Marcador de pie de página 2"/>
          <p:cNvSpPr>
            <a:spLocks noGrp="1"/>
          </p:cNvSpPr>
          <p:nvPr>
            <p:ph type="ftr" sz="quarter" idx="11"/>
          </p:nvPr>
        </p:nvSpPr>
        <p:spPr/>
        <p:txBody>
          <a:bodyPr/>
          <a:lstStyle/>
          <a:p>
            <a:r>
              <a:rPr lang="es-MX" dirty="0"/>
              <a:t>Elaborado: LC y LI Ruben Torres Benitez</a:t>
            </a:r>
          </a:p>
        </p:txBody>
      </p:sp>
      <p:sp>
        <p:nvSpPr>
          <p:cNvPr id="4" name="Marcador de número de diapositiva 3"/>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465913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31703631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s-MX" dirty="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6116207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6340621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939082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5188574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4455282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5998214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10319684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endParaRPr lang="es-MX" dirty="0"/>
          </a:p>
        </p:txBody>
      </p:sp>
      <p:sp>
        <p:nvSpPr>
          <p:cNvPr id="8" name="Marcador de pie de página 7"/>
          <p:cNvSpPr>
            <a:spLocks noGrp="1"/>
          </p:cNvSpPr>
          <p:nvPr>
            <p:ph type="ftr" sz="quarter" idx="11"/>
          </p:nvPr>
        </p:nvSpPr>
        <p:spPr/>
        <p:txBody>
          <a:bodyPr/>
          <a:lstStyle/>
          <a:p>
            <a:r>
              <a:rPr lang="es-MX" dirty="0"/>
              <a:t>Elaborado: LC y LI Ruben Torres Benitez</a:t>
            </a:r>
          </a:p>
        </p:txBody>
      </p:sp>
      <p:sp>
        <p:nvSpPr>
          <p:cNvPr id="9" name="Marcador de número de diapositiva 8"/>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5062565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dirty="0"/>
          </a:p>
        </p:txBody>
      </p:sp>
      <p:sp>
        <p:nvSpPr>
          <p:cNvPr id="4" name="Marcador de pie de página 3"/>
          <p:cNvSpPr>
            <a:spLocks noGrp="1"/>
          </p:cNvSpPr>
          <p:nvPr>
            <p:ph type="ftr" sz="quarter" idx="11"/>
          </p:nvPr>
        </p:nvSpPr>
        <p:spPr/>
        <p:txBody>
          <a:bodyPr/>
          <a:lstStyle/>
          <a:p>
            <a:r>
              <a:rPr lang="es-MX" dirty="0"/>
              <a:t>Elaborado: LC y LI Ruben Torres Benitez</a:t>
            </a:r>
          </a:p>
        </p:txBody>
      </p:sp>
      <p:sp>
        <p:nvSpPr>
          <p:cNvPr id="5" name="Marcador de número de diapositiva 4"/>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19837979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MX" dirty="0"/>
          </a:p>
        </p:txBody>
      </p:sp>
      <p:sp>
        <p:nvSpPr>
          <p:cNvPr id="3" name="Marcador de pie de página 2"/>
          <p:cNvSpPr>
            <a:spLocks noGrp="1"/>
          </p:cNvSpPr>
          <p:nvPr>
            <p:ph type="ftr" sz="quarter" idx="11"/>
          </p:nvPr>
        </p:nvSpPr>
        <p:spPr/>
        <p:txBody>
          <a:bodyPr/>
          <a:lstStyle/>
          <a:p>
            <a:r>
              <a:rPr lang="es-MX" dirty="0"/>
              <a:t>Elaborado: LC y LI Ruben Torres Benitez</a:t>
            </a:r>
          </a:p>
        </p:txBody>
      </p:sp>
      <p:sp>
        <p:nvSpPr>
          <p:cNvPr id="4" name="Marcador de número de diapositiva 3"/>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15829278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9141688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s-MX" dirty="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19914561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10970315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8378512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11" indent="0" algn="ctr">
              <a:buNone/>
              <a:defRPr sz="1500"/>
            </a:lvl2pPr>
            <a:lvl3pPr marL="685821" indent="0" algn="ctr">
              <a:buNone/>
              <a:defRPr sz="1350"/>
            </a:lvl3pPr>
            <a:lvl4pPr marL="1028732" indent="0" algn="ctr">
              <a:buNone/>
              <a:defRPr sz="1200"/>
            </a:lvl4pPr>
            <a:lvl5pPr marL="1371643" indent="0" algn="ctr">
              <a:buNone/>
              <a:defRPr sz="1200"/>
            </a:lvl5pPr>
            <a:lvl6pPr marL="1714553" indent="0" algn="ctr">
              <a:buNone/>
              <a:defRPr sz="1200"/>
            </a:lvl6pPr>
            <a:lvl7pPr marL="2057464" indent="0" algn="ctr">
              <a:buNone/>
              <a:defRPr sz="1200"/>
            </a:lvl7pPr>
            <a:lvl8pPr marL="2400375" indent="0" algn="ctr">
              <a:buNone/>
              <a:defRPr sz="1200"/>
            </a:lvl8pPr>
            <a:lvl9pPr marL="2743286"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13544878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39054633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40"/>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5"/>
            <a:ext cx="7886700" cy="1500187"/>
          </a:xfrm>
        </p:spPr>
        <p:txBody>
          <a:bodyPr/>
          <a:lstStyle>
            <a:lvl1pPr marL="0" indent="0">
              <a:buNone/>
              <a:defRPr sz="1800">
                <a:solidFill>
                  <a:schemeClr val="tx1">
                    <a:tint val="75000"/>
                  </a:schemeClr>
                </a:solidFill>
              </a:defRPr>
            </a:lvl1pPr>
            <a:lvl2pPr marL="342911" indent="0">
              <a:buNone/>
              <a:defRPr sz="1500">
                <a:solidFill>
                  <a:schemeClr val="tx1">
                    <a:tint val="75000"/>
                  </a:schemeClr>
                </a:solidFill>
              </a:defRPr>
            </a:lvl2pPr>
            <a:lvl3pPr marL="685821" indent="0">
              <a:buNone/>
              <a:defRPr sz="1350">
                <a:solidFill>
                  <a:schemeClr val="tx1">
                    <a:tint val="75000"/>
                  </a:schemeClr>
                </a:solidFill>
              </a:defRPr>
            </a:lvl3pPr>
            <a:lvl4pPr marL="1028732" indent="0">
              <a:buNone/>
              <a:defRPr sz="1200">
                <a:solidFill>
                  <a:schemeClr val="tx1">
                    <a:tint val="75000"/>
                  </a:schemeClr>
                </a:solidFill>
              </a:defRPr>
            </a:lvl4pPr>
            <a:lvl5pPr marL="1371643" indent="0">
              <a:buNone/>
              <a:defRPr sz="1200">
                <a:solidFill>
                  <a:schemeClr val="tx1">
                    <a:tint val="75000"/>
                  </a:schemeClr>
                </a:solidFill>
              </a:defRPr>
            </a:lvl5pPr>
            <a:lvl6pPr marL="1714553" indent="0">
              <a:buNone/>
              <a:defRPr sz="1200">
                <a:solidFill>
                  <a:schemeClr val="tx1">
                    <a:tint val="75000"/>
                  </a:schemeClr>
                </a:solidFill>
              </a:defRPr>
            </a:lvl6pPr>
            <a:lvl7pPr marL="2057464" indent="0">
              <a:buNone/>
              <a:defRPr sz="1200">
                <a:solidFill>
                  <a:schemeClr val="tx1">
                    <a:tint val="75000"/>
                  </a:schemeClr>
                </a:solidFill>
              </a:defRPr>
            </a:lvl7pPr>
            <a:lvl8pPr marL="2400375" indent="0">
              <a:buNone/>
              <a:defRPr sz="1200">
                <a:solidFill>
                  <a:schemeClr val="tx1">
                    <a:tint val="75000"/>
                  </a:schemeClr>
                </a:solidFill>
              </a:defRPr>
            </a:lvl8pPr>
            <a:lvl9pPr marL="2743286"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33370214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22694305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4"/>
            <a:ext cx="3868340" cy="823912"/>
          </a:xfrm>
        </p:spPr>
        <p:txBody>
          <a:bodyPr anchor="b"/>
          <a:lstStyle>
            <a:lvl1pPr marL="0" indent="0">
              <a:buNone/>
              <a:defRPr sz="1800" b="1"/>
            </a:lvl1pPr>
            <a:lvl2pPr marL="342911" indent="0">
              <a:buNone/>
              <a:defRPr sz="1500" b="1"/>
            </a:lvl2pPr>
            <a:lvl3pPr marL="685821" indent="0">
              <a:buNone/>
              <a:defRPr sz="1350" b="1"/>
            </a:lvl3pPr>
            <a:lvl4pPr marL="1028732" indent="0">
              <a:buNone/>
              <a:defRPr sz="1200" b="1"/>
            </a:lvl4pPr>
            <a:lvl5pPr marL="1371643" indent="0">
              <a:buNone/>
              <a:defRPr sz="1200" b="1"/>
            </a:lvl5pPr>
            <a:lvl6pPr marL="1714553" indent="0">
              <a:buNone/>
              <a:defRPr sz="1200" b="1"/>
            </a:lvl6pPr>
            <a:lvl7pPr marL="2057464" indent="0">
              <a:buNone/>
              <a:defRPr sz="1200" b="1"/>
            </a:lvl7pPr>
            <a:lvl8pPr marL="2400375" indent="0">
              <a:buNone/>
              <a:defRPr sz="1200" b="1"/>
            </a:lvl8pPr>
            <a:lvl9pPr marL="2743286"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4"/>
            <a:ext cx="3887391" cy="823912"/>
          </a:xfrm>
        </p:spPr>
        <p:txBody>
          <a:bodyPr anchor="b"/>
          <a:lstStyle>
            <a:lvl1pPr marL="0" indent="0">
              <a:buNone/>
              <a:defRPr sz="1800" b="1"/>
            </a:lvl1pPr>
            <a:lvl2pPr marL="342911" indent="0">
              <a:buNone/>
              <a:defRPr sz="1500" b="1"/>
            </a:lvl2pPr>
            <a:lvl3pPr marL="685821" indent="0">
              <a:buNone/>
              <a:defRPr sz="1350" b="1"/>
            </a:lvl3pPr>
            <a:lvl4pPr marL="1028732" indent="0">
              <a:buNone/>
              <a:defRPr sz="1200" b="1"/>
            </a:lvl4pPr>
            <a:lvl5pPr marL="1371643" indent="0">
              <a:buNone/>
              <a:defRPr sz="1200" b="1"/>
            </a:lvl5pPr>
            <a:lvl6pPr marL="1714553" indent="0">
              <a:buNone/>
              <a:defRPr sz="1200" b="1"/>
            </a:lvl6pPr>
            <a:lvl7pPr marL="2057464" indent="0">
              <a:buNone/>
              <a:defRPr sz="1200" b="1"/>
            </a:lvl7pPr>
            <a:lvl8pPr marL="2400375" indent="0">
              <a:buNone/>
              <a:defRPr sz="1200" b="1"/>
            </a:lvl8pPr>
            <a:lvl9pPr marL="2743286"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endParaRPr lang="es-MX" dirty="0"/>
          </a:p>
        </p:txBody>
      </p:sp>
      <p:sp>
        <p:nvSpPr>
          <p:cNvPr id="8" name="Marcador de pie de página 7"/>
          <p:cNvSpPr>
            <a:spLocks noGrp="1"/>
          </p:cNvSpPr>
          <p:nvPr>
            <p:ph type="ftr" sz="quarter" idx="11"/>
          </p:nvPr>
        </p:nvSpPr>
        <p:spPr/>
        <p:txBody>
          <a:bodyPr/>
          <a:lstStyle/>
          <a:p>
            <a:r>
              <a:rPr lang="es-MX" dirty="0"/>
              <a:t>Elaborado: LC y LI Ruben Torres Benitez</a:t>
            </a:r>
          </a:p>
        </p:txBody>
      </p:sp>
      <p:sp>
        <p:nvSpPr>
          <p:cNvPr id="9" name="Marcador de número de diapositiva 8"/>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5955121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dirty="0"/>
          </a:p>
        </p:txBody>
      </p:sp>
      <p:sp>
        <p:nvSpPr>
          <p:cNvPr id="4" name="Marcador de pie de página 3"/>
          <p:cNvSpPr>
            <a:spLocks noGrp="1"/>
          </p:cNvSpPr>
          <p:nvPr>
            <p:ph type="ftr" sz="quarter" idx="11"/>
          </p:nvPr>
        </p:nvSpPr>
        <p:spPr/>
        <p:txBody>
          <a:bodyPr/>
          <a:lstStyle/>
          <a:p>
            <a:r>
              <a:rPr lang="es-MX" dirty="0"/>
              <a:t>Elaborado: LC y LI Ruben Torres Benitez</a:t>
            </a:r>
          </a:p>
        </p:txBody>
      </p:sp>
      <p:sp>
        <p:nvSpPr>
          <p:cNvPr id="5" name="Marcador de número de diapositiva 4"/>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1449783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MX" dirty="0"/>
          </a:p>
        </p:txBody>
      </p:sp>
      <p:sp>
        <p:nvSpPr>
          <p:cNvPr id="3" name="Marcador de pie de página 2"/>
          <p:cNvSpPr>
            <a:spLocks noGrp="1"/>
          </p:cNvSpPr>
          <p:nvPr>
            <p:ph type="ftr" sz="quarter" idx="11"/>
          </p:nvPr>
        </p:nvSpPr>
        <p:spPr/>
        <p:txBody>
          <a:bodyPr/>
          <a:lstStyle/>
          <a:p>
            <a:r>
              <a:rPr lang="es-MX" dirty="0"/>
              <a:t>Elaborado: LC y LI Ruben Torres Benitez</a:t>
            </a:r>
          </a:p>
        </p:txBody>
      </p:sp>
      <p:sp>
        <p:nvSpPr>
          <p:cNvPr id="4" name="Marcador de número de diapositiva 3"/>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3041110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11" indent="0">
              <a:buNone/>
              <a:defRPr sz="1050"/>
            </a:lvl2pPr>
            <a:lvl3pPr marL="685821" indent="0">
              <a:buNone/>
              <a:defRPr sz="900"/>
            </a:lvl3pPr>
            <a:lvl4pPr marL="1028732" indent="0">
              <a:buNone/>
              <a:defRPr sz="750"/>
            </a:lvl4pPr>
            <a:lvl5pPr marL="1371643" indent="0">
              <a:buNone/>
              <a:defRPr sz="750"/>
            </a:lvl5pPr>
            <a:lvl6pPr marL="1714553" indent="0">
              <a:buNone/>
              <a:defRPr sz="750"/>
            </a:lvl6pPr>
            <a:lvl7pPr marL="2057464" indent="0">
              <a:buNone/>
              <a:defRPr sz="750"/>
            </a:lvl7pPr>
            <a:lvl8pPr marL="2400375" indent="0">
              <a:buNone/>
              <a:defRPr sz="750"/>
            </a:lvl8pPr>
            <a:lvl9pPr marL="2743286"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18321940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7"/>
            <a:ext cx="4629150" cy="4873625"/>
          </a:xfrm>
        </p:spPr>
        <p:txBody>
          <a:bodyPr/>
          <a:lstStyle>
            <a:lvl1pPr marL="0" indent="0">
              <a:buNone/>
              <a:defRPr sz="2400"/>
            </a:lvl1pPr>
            <a:lvl2pPr marL="342911" indent="0">
              <a:buNone/>
              <a:defRPr sz="2100"/>
            </a:lvl2pPr>
            <a:lvl3pPr marL="685821" indent="0">
              <a:buNone/>
              <a:defRPr sz="1800"/>
            </a:lvl3pPr>
            <a:lvl4pPr marL="1028732" indent="0">
              <a:buNone/>
              <a:defRPr sz="1500"/>
            </a:lvl4pPr>
            <a:lvl5pPr marL="1371643" indent="0">
              <a:buNone/>
              <a:defRPr sz="1500"/>
            </a:lvl5pPr>
            <a:lvl6pPr marL="1714553" indent="0">
              <a:buNone/>
              <a:defRPr sz="1500"/>
            </a:lvl6pPr>
            <a:lvl7pPr marL="2057464" indent="0">
              <a:buNone/>
              <a:defRPr sz="1500"/>
            </a:lvl7pPr>
            <a:lvl8pPr marL="2400375" indent="0">
              <a:buNone/>
              <a:defRPr sz="1500"/>
            </a:lvl8pPr>
            <a:lvl9pPr marL="2743286" indent="0">
              <a:buNone/>
              <a:defRPr sz="1500"/>
            </a:lvl9pPr>
          </a:lstStyle>
          <a:p>
            <a:r>
              <a:rPr lang="es-ES" smtClean="0"/>
              <a:t>Haga clic en el icono para agregar una imagen</a:t>
            </a:r>
            <a:endParaRPr lang="es-MX" dirty="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11" indent="0">
              <a:buNone/>
              <a:defRPr sz="1050"/>
            </a:lvl2pPr>
            <a:lvl3pPr marL="685821" indent="0">
              <a:buNone/>
              <a:defRPr sz="900"/>
            </a:lvl3pPr>
            <a:lvl4pPr marL="1028732" indent="0">
              <a:buNone/>
              <a:defRPr sz="750"/>
            </a:lvl4pPr>
            <a:lvl5pPr marL="1371643" indent="0">
              <a:buNone/>
              <a:defRPr sz="750"/>
            </a:lvl5pPr>
            <a:lvl6pPr marL="1714553" indent="0">
              <a:buNone/>
              <a:defRPr sz="750"/>
            </a:lvl6pPr>
            <a:lvl7pPr marL="2057464" indent="0">
              <a:buNone/>
              <a:defRPr sz="750"/>
            </a:lvl7pPr>
            <a:lvl8pPr marL="2400375" indent="0">
              <a:buNone/>
              <a:defRPr sz="750"/>
            </a:lvl8pPr>
            <a:lvl9pPr marL="2743286"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23963949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42770596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29196162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31"/>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8149" indent="0" algn="ctr">
              <a:buNone/>
              <a:defRPr>
                <a:solidFill>
                  <a:schemeClr val="tx1">
                    <a:tint val="75000"/>
                  </a:schemeClr>
                </a:solidFill>
              </a:defRPr>
            </a:lvl2pPr>
            <a:lvl3pPr marL="816295" indent="0" algn="ctr">
              <a:buNone/>
              <a:defRPr>
                <a:solidFill>
                  <a:schemeClr val="tx1">
                    <a:tint val="75000"/>
                  </a:schemeClr>
                </a:solidFill>
              </a:defRPr>
            </a:lvl3pPr>
            <a:lvl4pPr marL="1224445" indent="0" algn="ctr">
              <a:buNone/>
              <a:defRPr>
                <a:solidFill>
                  <a:schemeClr val="tx1">
                    <a:tint val="75000"/>
                  </a:schemeClr>
                </a:solidFill>
              </a:defRPr>
            </a:lvl4pPr>
            <a:lvl5pPr marL="1632592" indent="0" algn="ctr">
              <a:buNone/>
              <a:defRPr>
                <a:solidFill>
                  <a:schemeClr val="tx1">
                    <a:tint val="75000"/>
                  </a:schemeClr>
                </a:solidFill>
              </a:defRPr>
            </a:lvl5pPr>
            <a:lvl6pPr marL="2040741" indent="0" algn="ctr">
              <a:buNone/>
              <a:defRPr>
                <a:solidFill>
                  <a:schemeClr val="tx1">
                    <a:tint val="75000"/>
                  </a:schemeClr>
                </a:solidFill>
              </a:defRPr>
            </a:lvl6pPr>
            <a:lvl7pPr marL="2448888" indent="0" algn="ctr">
              <a:buNone/>
              <a:defRPr>
                <a:solidFill>
                  <a:schemeClr val="tx1">
                    <a:tint val="75000"/>
                  </a:schemeClr>
                </a:solidFill>
              </a:defRPr>
            </a:lvl7pPr>
            <a:lvl8pPr marL="2857036" indent="0" algn="ctr">
              <a:buNone/>
              <a:defRPr>
                <a:solidFill>
                  <a:schemeClr val="tx1">
                    <a:tint val="75000"/>
                  </a:schemeClr>
                </a:solidFill>
              </a:defRPr>
            </a:lvl8pPr>
            <a:lvl9pPr marL="3265184"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p>
            <a:endParaRPr lang="es-MX" dirty="0"/>
          </a:p>
        </p:txBody>
      </p:sp>
      <p:sp>
        <p:nvSpPr>
          <p:cNvPr id="5" name="4 Marcador de pie de página"/>
          <p:cNvSpPr>
            <a:spLocks noGrp="1"/>
          </p:cNvSpPr>
          <p:nvPr>
            <p:ph type="ftr" sz="quarter" idx="11"/>
          </p:nvPr>
        </p:nvSpPr>
        <p:spPr/>
        <p:txBody>
          <a:bodyPr/>
          <a:lstStyle/>
          <a:p>
            <a:r>
              <a:rPr lang="es-MX" dirty="0"/>
              <a:t>Elaborado: LC y LI Ruben Torres Benitez</a:t>
            </a:r>
          </a:p>
        </p:txBody>
      </p:sp>
      <p:sp>
        <p:nvSpPr>
          <p:cNvPr id="6" name="5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3570111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endParaRPr lang="es-MX" dirty="0"/>
          </a:p>
        </p:txBody>
      </p:sp>
      <p:sp>
        <p:nvSpPr>
          <p:cNvPr id="5" name="4 Marcador de pie de página"/>
          <p:cNvSpPr>
            <a:spLocks noGrp="1"/>
          </p:cNvSpPr>
          <p:nvPr>
            <p:ph type="ftr" sz="quarter" idx="11"/>
          </p:nvPr>
        </p:nvSpPr>
        <p:spPr/>
        <p:txBody>
          <a:bodyPr/>
          <a:lstStyle/>
          <a:p>
            <a:r>
              <a:rPr lang="es-MX" dirty="0"/>
              <a:t>Elaborado: LC y LI Ruben Torres Benitez</a:t>
            </a:r>
          </a:p>
        </p:txBody>
      </p:sp>
      <p:sp>
        <p:nvSpPr>
          <p:cNvPr id="6" name="5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175992231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586"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9"/>
            <a:ext cx="7772400" cy="1500187"/>
          </a:xfrm>
        </p:spPr>
        <p:txBody>
          <a:bodyPr anchor="b"/>
          <a:lstStyle>
            <a:lvl1pPr marL="0" indent="0">
              <a:buNone/>
              <a:defRPr sz="1758">
                <a:solidFill>
                  <a:schemeClr val="tx1">
                    <a:tint val="75000"/>
                  </a:schemeClr>
                </a:solidFill>
              </a:defRPr>
            </a:lvl1pPr>
            <a:lvl2pPr marL="408149" indent="0">
              <a:buNone/>
              <a:defRPr sz="1617">
                <a:solidFill>
                  <a:schemeClr val="tx1">
                    <a:tint val="75000"/>
                  </a:schemeClr>
                </a:solidFill>
              </a:defRPr>
            </a:lvl2pPr>
            <a:lvl3pPr marL="816295" indent="0">
              <a:buNone/>
              <a:defRPr sz="1406">
                <a:solidFill>
                  <a:schemeClr val="tx1">
                    <a:tint val="75000"/>
                  </a:schemeClr>
                </a:solidFill>
              </a:defRPr>
            </a:lvl3pPr>
            <a:lvl4pPr marL="1224445" indent="0">
              <a:buNone/>
              <a:defRPr sz="1266">
                <a:solidFill>
                  <a:schemeClr val="tx1">
                    <a:tint val="75000"/>
                  </a:schemeClr>
                </a:solidFill>
              </a:defRPr>
            </a:lvl4pPr>
            <a:lvl5pPr marL="1632592" indent="0">
              <a:buNone/>
              <a:defRPr sz="1266">
                <a:solidFill>
                  <a:schemeClr val="tx1">
                    <a:tint val="75000"/>
                  </a:schemeClr>
                </a:solidFill>
              </a:defRPr>
            </a:lvl5pPr>
            <a:lvl6pPr marL="2040741" indent="0">
              <a:buNone/>
              <a:defRPr sz="1266">
                <a:solidFill>
                  <a:schemeClr val="tx1">
                    <a:tint val="75000"/>
                  </a:schemeClr>
                </a:solidFill>
              </a:defRPr>
            </a:lvl6pPr>
            <a:lvl7pPr marL="2448888" indent="0">
              <a:buNone/>
              <a:defRPr sz="1266">
                <a:solidFill>
                  <a:schemeClr val="tx1">
                    <a:tint val="75000"/>
                  </a:schemeClr>
                </a:solidFill>
              </a:defRPr>
            </a:lvl7pPr>
            <a:lvl8pPr marL="2857036" indent="0">
              <a:buNone/>
              <a:defRPr sz="1266">
                <a:solidFill>
                  <a:schemeClr val="tx1">
                    <a:tint val="75000"/>
                  </a:schemeClr>
                </a:solidFill>
              </a:defRPr>
            </a:lvl8pPr>
            <a:lvl9pPr marL="3265184" indent="0">
              <a:buNone/>
              <a:defRPr sz="1266">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p>
            <a:endParaRPr lang="es-MX" dirty="0"/>
          </a:p>
        </p:txBody>
      </p:sp>
      <p:sp>
        <p:nvSpPr>
          <p:cNvPr id="5" name="4 Marcador de pie de página"/>
          <p:cNvSpPr>
            <a:spLocks noGrp="1"/>
          </p:cNvSpPr>
          <p:nvPr>
            <p:ph type="ftr" sz="quarter" idx="11"/>
          </p:nvPr>
        </p:nvSpPr>
        <p:spPr/>
        <p:txBody>
          <a:bodyPr/>
          <a:lstStyle/>
          <a:p>
            <a:r>
              <a:rPr lang="es-MX" dirty="0"/>
              <a:t>Elaborado: LC y LI Ruben Torres Benitez</a:t>
            </a:r>
          </a:p>
        </p:txBody>
      </p:sp>
      <p:sp>
        <p:nvSpPr>
          <p:cNvPr id="6" name="5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21851298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endParaRPr lang="es-MX" dirty="0"/>
          </a:p>
        </p:txBody>
      </p:sp>
      <p:sp>
        <p:nvSpPr>
          <p:cNvPr id="6" name="5 Marcador de pie de página"/>
          <p:cNvSpPr>
            <a:spLocks noGrp="1"/>
          </p:cNvSpPr>
          <p:nvPr>
            <p:ph type="ftr" sz="quarter" idx="11"/>
          </p:nvPr>
        </p:nvSpPr>
        <p:spPr/>
        <p:txBody>
          <a:bodyPr/>
          <a:lstStyle/>
          <a:p>
            <a:r>
              <a:rPr lang="es-MX" dirty="0"/>
              <a:t>Elaborado: LC y LI Ruben Torres Benitez</a:t>
            </a:r>
          </a:p>
        </p:txBody>
      </p:sp>
      <p:sp>
        <p:nvSpPr>
          <p:cNvPr id="7" name="6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37601124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2110" b="1"/>
            </a:lvl1pPr>
            <a:lvl2pPr marL="408149" indent="0">
              <a:buNone/>
              <a:defRPr sz="1758" b="1"/>
            </a:lvl2pPr>
            <a:lvl3pPr marL="816295" indent="0">
              <a:buNone/>
              <a:defRPr sz="1617" b="1"/>
            </a:lvl3pPr>
            <a:lvl4pPr marL="1224445" indent="0">
              <a:buNone/>
              <a:defRPr sz="1406" b="1"/>
            </a:lvl4pPr>
            <a:lvl5pPr marL="1632592" indent="0">
              <a:buNone/>
              <a:defRPr sz="1406" b="1"/>
            </a:lvl5pPr>
            <a:lvl6pPr marL="2040741" indent="0">
              <a:buNone/>
              <a:defRPr sz="1406" b="1"/>
            </a:lvl6pPr>
            <a:lvl7pPr marL="2448888" indent="0">
              <a:buNone/>
              <a:defRPr sz="1406" b="1"/>
            </a:lvl7pPr>
            <a:lvl8pPr marL="2857036" indent="0">
              <a:buNone/>
              <a:defRPr sz="1406" b="1"/>
            </a:lvl8pPr>
            <a:lvl9pPr marL="3265184" indent="0">
              <a:buNone/>
              <a:defRPr sz="1406"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2110" b="1"/>
            </a:lvl1pPr>
            <a:lvl2pPr marL="408149" indent="0">
              <a:buNone/>
              <a:defRPr sz="1758" b="1"/>
            </a:lvl2pPr>
            <a:lvl3pPr marL="816295" indent="0">
              <a:buNone/>
              <a:defRPr sz="1617" b="1"/>
            </a:lvl3pPr>
            <a:lvl4pPr marL="1224445" indent="0">
              <a:buNone/>
              <a:defRPr sz="1406" b="1"/>
            </a:lvl4pPr>
            <a:lvl5pPr marL="1632592" indent="0">
              <a:buNone/>
              <a:defRPr sz="1406" b="1"/>
            </a:lvl5pPr>
            <a:lvl6pPr marL="2040741" indent="0">
              <a:buNone/>
              <a:defRPr sz="1406" b="1"/>
            </a:lvl6pPr>
            <a:lvl7pPr marL="2448888" indent="0">
              <a:buNone/>
              <a:defRPr sz="1406" b="1"/>
            </a:lvl7pPr>
            <a:lvl8pPr marL="2857036" indent="0">
              <a:buNone/>
              <a:defRPr sz="1406" b="1"/>
            </a:lvl8pPr>
            <a:lvl9pPr marL="3265184" indent="0">
              <a:buNone/>
              <a:defRPr sz="1406"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endParaRPr lang="es-MX" dirty="0"/>
          </a:p>
        </p:txBody>
      </p:sp>
      <p:sp>
        <p:nvSpPr>
          <p:cNvPr id="8" name="7 Marcador de pie de página"/>
          <p:cNvSpPr>
            <a:spLocks noGrp="1"/>
          </p:cNvSpPr>
          <p:nvPr>
            <p:ph type="ftr" sz="quarter" idx="11"/>
          </p:nvPr>
        </p:nvSpPr>
        <p:spPr/>
        <p:txBody>
          <a:bodyPr/>
          <a:lstStyle/>
          <a:p>
            <a:r>
              <a:rPr lang="es-MX" dirty="0"/>
              <a:t>Elaborado: LC y LI Ruben Torres Benitez</a:t>
            </a:r>
          </a:p>
        </p:txBody>
      </p:sp>
      <p:sp>
        <p:nvSpPr>
          <p:cNvPr id="9" name="8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33120233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endParaRPr lang="es-MX" dirty="0"/>
          </a:p>
        </p:txBody>
      </p:sp>
      <p:sp>
        <p:nvSpPr>
          <p:cNvPr id="4" name="3 Marcador de pie de página"/>
          <p:cNvSpPr>
            <a:spLocks noGrp="1"/>
          </p:cNvSpPr>
          <p:nvPr>
            <p:ph type="ftr" sz="quarter" idx="11"/>
          </p:nvPr>
        </p:nvSpPr>
        <p:spPr/>
        <p:txBody>
          <a:bodyPr/>
          <a:lstStyle/>
          <a:p>
            <a:r>
              <a:rPr lang="es-MX" dirty="0"/>
              <a:t>Elaborado: LC y LI Ruben Torres Benitez</a:t>
            </a:r>
          </a:p>
        </p:txBody>
      </p:sp>
      <p:sp>
        <p:nvSpPr>
          <p:cNvPr id="5" name="4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390465647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MX" dirty="0"/>
          </a:p>
        </p:txBody>
      </p:sp>
      <p:sp>
        <p:nvSpPr>
          <p:cNvPr id="3" name="2 Marcador de pie de página"/>
          <p:cNvSpPr>
            <a:spLocks noGrp="1"/>
          </p:cNvSpPr>
          <p:nvPr>
            <p:ph type="ftr" sz="quarter" idx="11"/>
          </p:nvPr>
        </p:nvSpPr>
        <p:spPr/>
        <p:txBody>
          <a:bodyPr/>
          <a:lstStyle/>
          <a:p>
            <a:r>
              <a:rPr lang="es-MX" dirty="0"/>
              <a:t>Elaborado: LC y LI Ruben Torres Benitez</a:t>
            </a:r>
          </a:p>
        </p:txBody>
      </p:sp>
      <p:sp>
        <p:nvSpPr>
          <p:cNvPr id="4" name="3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30292859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758"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6"/>
            <a:ext cx="5111750" cy="5853113"/>
          </a:xfrm>
        </p:spPr>
        <p:txBody>
          <a:bodyPr/>
          <a:lstStyle>
            <a:lvl1pPr>
              <a:defRPr sz="2883"/>
            </a:lvl1pPr>
            <a:lvl2pPr>
              <a:defRPr sz="2531"/>
            </a:lvl2pPr>
            <a:lvl3pPr>
              <a:defRPr sz="2110"/>
            </a:lvl3pPr>
            <a:lvl4pPr>
              <a:defRPr sz="1758"/>
            </a:lvl4pPr>
            <a:lvl5pPr>
              <a:defRPr sz="1758"/>
            </a:lvl5pPr>
            <a:lvl6pPr>
              <a:defRPr sz="1758"/>
            </a:lvl6pPr>
            <a:lvl7pPr>
              <a:defRPr sz="1758"/>
            </a:lvl7pPr>
            <a:lvl8pPr>
              <a:defRPr sz="1758"/>
            </a:lvl8pPr>
            <a:lvl9pPr>
              <a:defRPr sz="1758"/>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06"/>
            <a:ext cx="3008313" cy="4691063"/>
          </a:xfrm>
        </p:spPr>
        <p:txBody>
          <a:bodyPr/>
          <a:lstStyle>
            <a:lvl1pPr marL="0" indent="0">
              <a:buNone/>
              <a:defRPr sz="1266"/>
            </a:lvl1pPr>
            <a:lvl2pPr marL="408149" indent="0">
              <a:buNone/>
              <a:defRPr sz="1055"/>
            </a:lvl2pPr>
            <a:lvl3pPr marL="816295" indent="0">
              <a:buNone/>
              <a:defRPr sz="914"/>
            </a:lvl3pPr>
            <a:lvl4pPr marL="1224445" indent="0">
              <a:buNone/>
              <a:defRPr sz="773"/>
            </a:lvl4pPr>
            <a:lvl5pPr marL="1632592" indent="0">
              <a:buNone/>
              <a:defRPr sz="773"/>
            </a:lvl5pPr>
            <a:lvl6pPr marL="2040741" indent="0">
              <a:buNone/>
              <a:defRPr sz="773"/>
            </a:lvl6pPr>
            <a:lvl7pPr marL="2448888" indent="0">
              <a:buNone/>
              <a:defRPr sz="773"/>
            </a:lvl7pPr>
            <a:lvl8pPr marL="2857036" indent="0">
              <a:buNone/>
              <a:defRPr sz="773"/>
            </a:lvl8pPr>
            <a:lvl9pPr marL="3265184" indent="0">
              <a:buNone/>
              <a:defRPr sz="773"/>
            </a:lvl9pPr>
          </a:lstStyle>
          <a:p>
            <a:pPr lvl="0"/>
            <a:r>
              <a:rPr lang="es-ES" smtClean="0"/>
              <a:t>Editar el estilo de texto del patrón</a:t>
            </a:r>
          </a:p>
        </p:txBody>
      </p:sp>
      <p:sp>
        <p:nvSpPr>
          <p:cNvPr id="5" name="4 Marcador de fecha"/>
          <p:cNvSpPr>
            <a:spLocks noGrp="1"/>
          </p:cNvSpPr>
          <p:nvPr>
            <p:ph type="dt" sz="half" idx="10"/>
          </p:nvPr>
        </p:nvSpPr>
        <p:spPr/>
        <p:txBody>
          <a:bodyPr/>
          <a:lstStyle/>
          <a:p>
            <a:endParaRPr lang="es-MX" dirty="0"/>
          </a:p>
        </p:txBody>
      </p:sp>
      <p:sp>
        <p:nvSpPr>
          <p:cNvPr id="6" name="5 Marcador de pie de página"/>
          <p:cNvSpPr>
            <a:spLocks noGrp="1"/>
          </p:cNvSpPr>
          <p:nvPr>
            <p:ph type="ftr" sz="quarter" idx="11"/>
          </p:nvPr>
        </p:nvSpPr>
        <p:spPr/>
        <p:txBody>
          <a:bodyPr/>
          <a:lstStyle/>
          <a:p>
            <a:r>
              <a:rPr lang="es-MX" dirty="0"/>
              <a:t>Elaborado: LC y LI Ruben Torres Benitez</a:t>
            </a:r>
          </a:p>
        </p:txBody>
      </p:sp>
      <p:sp>
        <p:nvSpPr>
          <p:cNvPr id="7" name="6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14339951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758"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a:lstStyle>
            <a:lvl1pPr marL="0" indent="0">
              <a:buNone/>
              <a:defRPr sz="2883"/>
            </a:lvl1pPr>
            <a:lvl2pPr marL="408149" indent="0">
              <a:buNone/>
              <a:defRPr sz="2531"/>
            </a:lvl2pPr>
            <a:lvl3pPr marL="816295" indent="0">
              <a:buNone/>
              <a:defRPr sz="2110"/>
            </a:lvl3pPr>
            <a:lvl4pPr marL="1224445" indent="0">
              <a:buNone/>
              <a:defRPr sz="1758"/>
            </a:lvl4pPr>
            <a:lvl5pPr marL="1632592" indent="0">
              <a:buNone/>
              <a:defRPr sz="1758"/>
            </a:lvl5pPr>
            <a:lvl6pPr marL="2040741" indent="0">
              <a:buNone/>
              <a:defRPr sz="1758"/>
            </a:lvl6pPr>
            <a:lvl7pPr marL="2448888" indent="0">
              <a:buNone/>
              <a:defRPr sz="1758"/>
            </a:lvl7pPr>
            <a:lvl8pPr marL="2857036" indent="0">
              <a:buNone/>
              <a:defRPr sz="1758"/>
            </a:lvl8pPr>
            <a:lvl9pPr marL="3265184" indent="0">
              <a:buNone/>
              <a:defRPr sz="1758"/>
            </a:lvl9pPr>
          </a:lstStyle>
          <a:p>
            <a:r>
              <a:rPr lang="es-ES" smtClean="0"/>
              <a:t>Haga clic en el icono para agregar una imagen</a:t>
            </a:r>
            <a:endParaRPr lang="es-MX"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266"/>
            </a:lvl1pPr>
            <a:lvl2pPr marL="408149" indent="0">
              <a:buNone/>
              <a:defRPr sz="1055"/>
            </a:lvl2pPr>
            <a:lvl3pPr marL="816295" indent="0">
              <a:buNone/>
              <a:defRPr sz="914"/>
            </a:lvl3pPr>
            <a:lvl4pPr marL="1224445" indent="0">
              <a:buNone/>
              <a:defRPr sz="773"/>
            </a:lvl4pPr>
            <a:lvl5pPr marL="1632592" indent="0">
              <a:buNone/>
              <a:defRPr sz="773"/>
            </a:lvl5pPr>
            <a:lvl6pPr marL="2040741" indent="0">
              <a:buNone/>
              <a:defRPr sz="773"/>
            </a:lvl6pPr>
            <a:lvl7pPr marL="2448888" indent="0">
              <a:buNone/>
              <a:defRPr sz="773"/>
            </a:lvl7pPr>
            <a:lvl8pPr marL="2857036" indent="0">
              <a:buNone/>
              <a:defRPr sz="773"/>
            </a:lvl8pPr>
            <a:lvl9pPr marL="3265184" indent="0">
              <a:buNone/>
              <a:defRPr sz="773"/>
            </a:lvl9pPr>
          </a:lstStyle>
          <a:p>
            <a:pPr lvl="0"/>
            <a:r>
              <a:rPr lang="es-ES" smtClean="0"/>
              <a:t>Editar el estilo de texto del patrón</a:t>
            </a:r>
          </a:p>
        </p:txBody>
      </p:sp>
      <p:sp>
        <p:nvSpPr>
          <p:cNvPr id="5" name="4 Marcador de fecha"/>
          <p:cNvSpPr>
            <a:spLocks noGrp="1"/>
          </p:cNvSpPr>
          <p:nvPr>
            <p:ph type="dt" sz="half" idx="10"/>
          </p:nvPr>
        </p:nvSpPr>
        <p:spPr/>
        <p:txBody>
          <a:bodyPr/>
          <a:lstStyle/>
          <a:p>
            <a:endParaRPr lang="es-MX" dirty="0"/>
          </a:p>
        </p:txBody>
      </p:sp>
      <p:sp>
        <p:nvSpPr>
          <p:cNvPr id="6" name="5 Marcador de pie de página"/>
          <p:cNvSpPr>
            <a:spLocks noGrp="1"/>
          </p:cNvSpPr>
          <p:nvPr>
            <p:ph type="ftr" sz="quarter" idx="11"/>
          </p:nvPr>
        </p:nvSpPr>
        <p:spPr/>
        <p:txBody>
          <a:bodyPr/>
          <a:lstStyle/>
          <a:p>
            <a:r>
              <a:rPr lang="es-MX" dirty="0"/>
              <a:t>Elaborado: LC y LI Ruben Torres Benitez</a:t>
            </a:r>
          </a:p>
        </p:txBody>
      </p:sp>
      <p:sp>
        <p:nvSpPr>
          <p:cNvPr id="7" name="6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199611198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endParaRPr lang="es-MX" dirty="0"/>
          </a:p>
        </p:txBody>
      </p:sp>
      <p:sp>
        <p:nvSpPr>
          <p:cNvPr id="5" name="4 Marcador de pie de página"/>
          <p:cNvSpPr>
            <a:spLocks noGrp="1"/>
          </p:cNvSpPr>
          <p:nvPr>
            <p:ph type="ftr" sz="quarter" idx="11"/>
          </p:nvPr>
        </p:nvSpPr>
        <p:spPr/>
        <p:txBody>
          <a:bodyPr/>
          <a:lstStyle/>
          <a:p>
            <a:r>
              <a:rPr lang="es-MX" dirty="0"/>
              <a:t>Elaborado: LC y LI Ruben Torres Benitez</a:t>
            </a:r>
          </a:p>
        </p:txBody>
      </p:sp>
      <p:sp>
        <p:nvSpPr>
          <p:cNvPr id="6" name="5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30259493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4"/>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44"/>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endParaRPr lang="es-MX" dirty="0"/>
          </a:p>
        </p:txBody>
      </p:sp>
      <p:sp>
        <p:nvSpPr>
          <p:cNvPr id="5" name="4 Marcador de pie de página"/>
          <p:cNvSpPr>
            <a:spLocks noGrp="1"/>
          </p:cNvSpPr>
          <p:nvPr>
            <p:ph type="ftr" sz="quarter" idx="11"/>
          </p:nvPr>
        </p:nvSpPr>
        <p:spPr/>
        <p:txBody>
          <a:bodyPr/>
          <a:lstStyle/>
          <a:p>
            <a:r>
              <a:rPr lang="es-MX" dirty="0"/>
              <a:t>Elaborado: LC y LI Ruben Torres Benitez</a:t>
            </a:r>
          </a:p>
        </p:txBody>
      </p:sp>
      <p:sp>
        <p:nvSpPr>
          <p:cNvPr id="6" name="5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27536486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34"/>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833" indent="0" algn="ctr">
              <a:buNone/>
              <a:defRPr>
                <a:solidFill>
                  <a:schemeClr val="tx1">
                    <a:tint val="75000"/>
                  </a:schemeClr>
                </a:solidFill>
              </a:defRPr>
            </a:lvl2pPr>
            <a:lvl3pPr marL="685665" indent="0" algn="ctr">
              <a:buNone/>
              <a:defRPr>
                <a:solidFill>
                  <a:schemeClr val="tx1">
                    <a:tint val="75000"/>
                  </a:schemeClr>
                </a:solidFill>
              </a:defRPr>
            </a:lvl3pPr>
            <a:lvl4pPr marL="1028500" indent="0" algn="ctr">
              <a:buNone/>
              <a:defRPr>
                <a:solidFill>
                  <a:schemeClr val="tx1">
                    <a:tint val="75000"/>
                  </a:schemeClr>
                </a:solidFill>
              </a:defRPr>
            </a:lvl4pPr>
            <a:lvl5pPr marL="1371331" indent="0" algn="ctr">
              <a:buNone/>
              <a:defRPr>
                <a:solidFill>
                  <a:schemeClr val="tx1">
                    <a:tint val="75000"/>
                  </a:schemeClr>
                </a:solidFill>
              </a:defRPr>
            </a:lvl5pPr>
            <a:lvl6pPr marL="1714166" indent="0" algn="ctr">
              <a:buNone/>
              <a:defRPr>
                <a:solidFill>
                  <a:schemeClr val="tx1">
                    <a:tint val="75000"/>
                  </a:schemeClr>
                </a:solidFill>
              </a:defRPr>
            </a:lvl6pPr>
            <a:lvl7pPr marL="2056997" indent="0" algn="ctr">
              <a:buNone/>
              <a:defRPr>
                <a:solidFill>
                  <a:schemeClr val="tx1">
                    <a:tint val="75000"/>
                  </a:schemeClr>
                </a:solidFill>
              </a:defRPr>
            </a:lvl7pPr>
            <a:lvl8pPr marL="2399829" indent="0" algn="ctr">
              <a:buNone/>
              <a:defRPr>
                <a:solidFill>
                  <a:schemeClr val="tx1">
                    <a:tint val="75000"/>
                  </a:schemeClr>
                </a:solidFill>
              </a:defRPr>
            </a:lvl8pPr>
            <a:lvl9pPr marL="2742661"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FF06ACEC-6E3A-42C4-AEA5-1FF0FCF5C67B}" type="slidenum">
              <a:rPr lang="es-ES"/>
              <a:pPr>
                <a:defRPr/>
              </a:pPr>
              <a:t>‹Nº›</a:t>
            </a:fld>
            <a:endParaRPr lang="es-ES" dirty="0"/>
          </a:p>
        </p:txBody>
      </p:sp>
    </p:spTree>
    <p:extLst>
      <p:ext uri="{BB962C8B-B14F-4D97-AF65-F5344CB8AC3E}">
        <p14:creationId xmlns:p14="http://schemas.microsoft.com/office/powerpoint/2010/main" val="42176262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C0B9E994-7D53-4333-B741-2BC74A5CEFD6}" type="slidenum">
              <a:rPr lang="es-ES"/>
              <a:pPr>
                <a:defRPr/>
              </a:pPr>
              <a:t>‹Nº›</a:t>
            </a:fld>
            <a:endParaRPr lang="es-ES" dirty="0"/>
          </a:p>
        </p:txBody>
      </p:sp>
    </p:spTree>
    <p:extLst>
      <p:ext uri="{BB962C8B-B14F-4D97-AF65-F5344CB8AC3E}">
        <p14:creationId xmlns:p14="http://schemas.microsoft.com/office/powerpoint/2010/main" val="24114728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22"/>
            <a:ext cx="7772400" cy="1500187"/>
          </a:xfrm>
        </p:spPr>
        <p:txBody>
          <a:bodyPr anchor="b"/>
          <a:lstStyle>
            <a:lvl1pPr marL="0" indent="0">
              <a:buNone/>
              <a:defRPr sz="1500">
                <a:solidFill>
                  <a:schemeClr val="tx1">
                    <a:tint val="75000"/>
                  </a:schemeClr>
                </a:solidFill>
              </a:defRPr>
            </a:lvl1pPr>
            <a:lvl2pPr marL="342833" indent="0">
              <a:buNone/>
              <a:defRPr sz="1350">
                <a:solidFill>
                  <a:schemeClr val="tx1">
                    <a:tint val="75000"/>
                  </a:schemeClr>
                </a:solidFill>
              </a:defRPr>
            </a:lvl2pPr>
            <a:lvl3pPr marL="685665" indent="0">
              <a:buNone/>
              <a:defRPr sz="1200">
                <a:solidFill>
                  <a:schemeClr val="tx1">
                    <a:tint val="75000"/>
                  </a:schemeClr>
                </a:solidFill>
              </a:defRPr>
            </a:lvl3pPr>
            <a:lvl4pPr marL="1028500" indent="0">
              <a:buNone/>
              <a:defRPr sz="1050">
                <a:solidFill>
                  <a:schemeClr val="tx1">
                    <a:tint val="75000"/>
                  </a:schemeClr>
                </a:solidFill>
              </a:defRPr>
            </a:lvl4pPr>
            <a:lvl5pPr marL="1371331" indent="0">
              <a:buNone/>
              <a:defRPr sz="1050">
                <a:solidFill>
                  <a:schemeClr val="tx1">
                    <a:tint val="75000"/>
                  </a:schemeClr>
                </a:solidFill>
              </a:defRPr>
            </a:lvl5pPr>
            <a:lvl6pPr marL="1714166" indent="0">
              <a:buNone/>
              <a:defRPr sz="1050">
                <a:solidFill>
                  <a:schemeClr val="tx1">
                    <a:tint val="75000"/>
                  </a:schemeClr>
                </a:solidFill>
              </a:defRPr>
            </a:lvl6pPr>
            <a:lvl7pPr marL="2056997" indent="0">
              <a:buNone/>
              <a:defRPr sz="1050">
                <a:solidFill>
                  <a:schemeClr val="tx1">
                    <a:tint val="75000"/>
                  </a:schemeClr>
                </a:solidFill>
              </a:defRPr>
            </a:lvl7pPr>
            <a:lvl8pPr marL="2399829" indent="0">
              <a:buNone/>
              <a:defRPr sz="1050">
                <a:solidFill>
                  <a:schemeClr val="tx1">
                    <a:tint val="75000"/>
                  </a:schemeClr>
                </a:solidFill>
              </a:defRPr>
            </a:lvl8pPr>
            <a:lvl9pPr marL="2742661" indent="0">
              <a:buNone/>
              <a:defRPr sz="1050">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8F4F4300-E88D-4F4E-8E33-9EA3F9D16370}" type="slidenum">
              <a:rPr lang="es-ES"/>
              <a:pPr>
                <a:defRPr/>
              </a:pPr>
              <a:t>‹Nº›</a:t>
            </a:fld>
            <a:endParaRPr lang="es-ES" dirty="0"/>
          </a:p>
        </p:txBody>
      </p:sp>
    </p:spTree>
    <p:extLst>
      <p:ext uri="{BB962C8B-B14F-4D97-AF65-F5344CB8AC3E}">
        <p14:creationId xmlns:p14="http://schemas.microsoft.com/office/powerpoint/2010/main" val="41478558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5A9A1488-6F18-4B33-A030-F3D4F8C05526}" type="slidenum">
              <a:rPr lang="es-ES"/>
              <a:pPr>
                <a:defRPr/>
              </a:pPr>
              <a:t>‹Nº›</a:t>
            </a:fld>
            <a:endParaRPr lang="es-ES" dirty="0"/>
          </a:p>
        </p:txBody>
      </p:sp>
    </p:spTree>
    <p:extLst>
      <p:ext uri="{BB962C8B-B14F-4D97-AF65-F5344CB8AC3E}">
        <p14:creationId xmlns:p14="http://schemas.microsoft.com/office/powerpoint/2010/main" val="34482333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1800" b="1"/>
            </a:lvl1pPr>
            <a:lvl2pPr marL="342833" indent="0">
              <a:buNone/>
              <a:defRPr sz="1500" b="1"/>
            </a:lvl2pPr>
            <a:lvl3pPr marL="685665" indent="0">
              <a:buNone/>
              <a:defRPr sz="1350" b="1"/>
            </a:lvl3pPr>
            <a:lvl4pPr marL="1028500" indent="0">
              <a:buNone/>
              <a:defRPr sz="1200" b="1"/>
            </a:lvl4pPr>
            <a:lvl5pPr marL="1371331" indent="0">
              <a:buNone/>
              <a:defRPr sz="1200" b="1"/>
            </a:lvl5pPr>
            <a:lvl6pPr marL="1714166" indent="0">
              <a:buNone/>
              <a:defRPr sz="1200" b="1"/>
            </a:lvl6pPr>
            <a:lvl7pPr marL="2056997" indent="0">
              <a:buNone/>
              <a:defRPr sz="1200" b="1"/>
            </a:lvl7pPr>
            <a:lvl8pPr marL="2399829" indent="0">
              <a:buNone/>
              <a:defRPr sz="1200" b="1"/>
            </a:lvl8pPr>
            <a:lvl9pPr marL="2742661" indent="0">
              <a:buNone/>
              <a:defRPr sz="1200"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1800" b="1"/>
            </a:lvl1pPr>
            <a:lvl2pPr marL="342833" indent="0">
              <a:buNone/>
              <a:defRPr sz="1500" b="1"/>
            </a:lvl2pPr>
            <a:lvl3pPr marL="685665" indent="0">
              <a:buNone/>
              <a:defRPr sz="1350" b="1"/>
            </a:lvl3pPr>
            <a:lvl4pPr marL="1028500" indent="0">
              <a:buNone/>
              <a:defRPr sz="1200" b="1"/>
            </a:lvl4pPr>
            <a:lvl5pPr marL="1371331" indent="0">
              <a:buNone/>
              <a:defRPr sz="1200" b="1"/>
            </a:lvl5pPr>
            <a:lvl6pPr marL="1714166" indent="0">
              <a:buNone/>
              <a:defRPr sz="1200" b="1"/>
            </a:lvl6pPr>
            <a:lvl7pPr marL="2056997" indent="0">
              <a:buNone/>
              <a:defRPr sz="1200" b="1"/>
            </a:lvl7pPr>
            <a:lvl8pPr marL="2399829" indent="0">
              <a:buNone/>
              <a:defRPr sz="1200" b="1"/>
            </a:lvl8pPr>
            <a:lvl9pPr marL="2742661" indent="0">
              <a:buNone/>
              <a:defRPr sz="1200"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FD23B2F1-FCBC-4863-900F-58138AC1D888}" type="slidenum">
              <a:rPr lang="es-ES"/>
              <a:pPr>
                <a:defRPr/>
              </a:pPr>
              <a:t>‹Nº›</a:t>
            </a:fld>
            <a:endParaRPr lang="es-ES" dirty="0"/>
          </a:p>
        </p:txBody>
      </p:sp>
    </p:spTree>
    <p:extLst>
      <p:ext uri="{BB962C8B-B14F-4D97-AF65-F5344CB8AC3E}">
        <p14:creationId xmlns:p14="http://schemas.microsoft.com/office/powerpoint/2010/main" val="252495027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424B2380-B505-4D6A-91CC-F4B3D417B64E}" type="slidenum">
              <a:rPr lang="es-ES"/>
              <a:pPr>
                <a:defRPr/>
              </a:pPr>
              <a:t>‹Nº›</a:t>
            </a:fld>
            <a:endParaRPr lang="es-ES" dirty="0"/>
          </a:p>
        </p:txBody>
      </p:sp>
    </p:spTree>
    <p:extLst>
      <p:ext uri="{BB962C8B-B14F-4D97-AF65-F5344CB8AC3E}">
        <p14:creationId xmlns:p14="http://schemas.microsoft.com/office/powerpoint/2010/main" val="381262133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5918EB76-2A61-407F-B7BB-3862D1C45B66}" type="slidenum">
              <a:rPr lang="es-ES"/>
              <a:pPr>
                <a:defRPr/>
              </a:pPr>
              <a:t>‹Nº›</a:t>
            </a:fld>
            <a:endParaRPr lang="es-ES" dirty="0"/>
          </a:p>
        </p:txBody>
      </p:sp>
    </p:spTree>
    <p:extLst>
      <p:ext uri="{BB962C8B-B14F-4D97-AF65-F5344CB8AC3E}">
        <p14:creationId xmlns:p14="http://schemas.microsoft.com/office/powerpoint/2010/main" val="324638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5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9"/>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09"/>
            <a:ext cx="3008313" cy="4691063"/>
          </a:xfrm>
        </p:spPr>
        <p:txBody>
          <a:bodyPr/>
          <a:lstStyle>
            <a:lvl1pPr marL="0" indent="0">
              <a:buNone/>
              <a:defRPr sz="1050"/>
            </a:lvl1pPr>
            <a:lvl2pPr marL="342833" indent="0">
              <a:buNone/>
              <a:defRPr sz="900"/>
            </a:lvl2pPr>
            <a:lvl3pPr marL="685665" indent="0">
              <a:buNone/>
              <a:defRPr sz="750"/>
            </a:lvl3pPr>
            <a:lvl4pPr marL="1028500" indent="0">
              <a:buNone/>
              <a:defRPr sz="675"/>
            </a:lvl4pPr>
            <a:lvl5pPr marL="1371331" indent="0">
              <a:buNone/>
              <a:defRPr sz="675"/>
            </a:lvl5pPr>
            <a:lvl6pPr marL="1714166" indent="0">
              <a:buNone/>
              <a:defRPr sz="675"/>
            </a:lvl6pPr>
            <a:lvl7pPr marL="2056997" indent="0">
              <a:buNone/>
              <a:defRPr sz="675"/>
            </a:lvl7pPr>
            <a:lvl8pPr marL="2399829" indent="0">
              <a:buNone/>
              <a:defRPr sz="675"/>
            </a:lvl8pPr>
            <a:lvl9pPr marL="2742661" indent="0">
              <a:buNone/>
              <a:defRPr sz="675"/>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8A6A49CF-6DAD-41E0-BA54-CD6E95F8F0FD}" type="slidenum">
              <a:rPr lang="es-ES"/>
              <a:pPr>
                <a:defRPr/>
              </a:pPr>
              <a:t>‹Nº›</a:t>
            </a:fld>
            <a:endParaRPr lang="es-ES" dirty="0"/>
          </a:p>
        </p:txBody>
      </p:sp>
    </p:spTree>
    <p:extLst>
      <p:ext uri="{BB962C8B-B14F-4D97-AF65-F5344CB8AC3E}">
        <p14:creationId xmlns:p14="http://schemas.microsoft.com/office/powerpoint/2010/main" val="242899630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5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rtlCol="0">
            <a:normAutofit/>
          </a:bodyPr>
          <a:lstStyle>
            <a:lvl1pPr marL="0" indent="0">
              <a:buNone/>
              <a:defRPr sz="2400"/>
            </a:lvl1pPr>
            <a:lvl2pPr marL="342833" indent="0">
              <a:buNone/>
              <a:defRPr sz="2100"/>
            </a:lvl2pPr>
            <a:lvl3pPr marL="685665" indent="0">
              <a:buNone/>
              <a:defRPr sz="1800"/>
            </a:lvl3pPr>
            <a:lvl4pPr marL="1028500" indent="0">
              <a:buNone/>
              <a:defRPr sz="1500"/>
            </a:lvl4pPr>
            <a:lvl5pPr marL="1371331" indent="0">
              <a:buNone/>
              <a:defRPr sz="1500"/>
            </a:lvl5pPr>
            <a:lvl6pPr marL="1714166" indent="0">
              <a:buNone/>
              <a:defRPr sz="1500"/>
            </a:lvl6pPr>
            <a:lvl7pPr marL="2056997" indent="0">
              <a:buNone/>
              <a:defRPr sz="1500"/>
            </a:lvl7pPr>
            <a:lvl8pPr marL="2399829" indent="0">
              <a:buNone/>
              <a:defRPr sz="1500"/>
            </a:lvl8pPr>
            <a:lvl9pPr marL="2742661" indent="0">
              <a:buNone/>
              <a:defRPr sz="1500"/>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050"/>
            </a:lvl1pPr>
            <a:lvl2pPr marL="342833" indent="0">
              <a:buNone/>
              <a:defRPr sz="900"/>
            </a:lvl2pPr>
            <a:lvl3pPr marL="685665" indent="0">
              <a:buNone/>
              <a:defRPr sz="750"/>
            </a:lvl3pPr>
            <a:lvl4pPr marL="1028500" indent="0">
              <a:buNone/>
              <a:defRPr sz="675"/>
            </a:lvl4pPr>
            <a:lvl5pPr marL="1371331" indent="0">
              <a:buNone/>
              <a:defRPr sz="675"/>
            </a:lvl5pPr>
            <a:lvl6pPr marL="1714166" indent="0">
              <a:buNone/>
              <a:defRPr sz="675"/>
            </a:lvl6pPr>
            <a:lvl7pPr marL="2056997" indent="0">
              <a:buNone/>
              <a:defRPr sz="675"/>
            </a:lvl7pPr>
            <a:lvl8pPr marL="2399829" indent="0">
              <a:buNone/>
              <a:defRPr sz="675"/>
            </a:lvl8pPr>
            <a:lvl9pPr marL="2742661" indent="0">
              <a:buNone/>
              <a:defRPr sz="675"/>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A81810E7-2112-48F3-97DB-22897C087401}" type="slidenum">
              <a:rPr lang="es-ES"/>
              <a:pPr>
                <a:defRPr/>
              </a:pPr>
              <a:t>‹Nº›</a:t>
            </a:fld>
            <a:endParaRPr lang="es-ES" dirty="0"/>
          </a:p>
        </p:txBody>
      </p:sp>
    </p:spTree>
    <p:extLst>
      <p:ext uri="{BB962C8B-B14F-4D97-AF65-F5344CB8AC3E}">
        <p14:creationId xmlns:p14="http://schemas.microsoft.com/office/powerpoint/2010/main" val="183331314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E9D9CCC6-A563-4B08-9FBE-4A4836416856}" type="slidenum">
              <a:rPr lang="es-ES"/>
              <a:pPr>
                <a:defRPr/>
              </a:pPr>
              <a:t>‹Nº›</a:t>
            </a:fld>
            <a:endParaRPr lang="es-ES" dirty="0"/>
          </a:p>
        </p:txBody>
      </p:sp>
    </p:spTree>
    <p:extLst>
      <p:ext uri="{BB962C8B-B14F-4D97-AF65-F5344CB8AC3E}">
        <p14:creationId xmlns:p14="http://schemas.microsoft.com/office/powerpoint/2010/main" val="7777886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7"/>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47"/>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0066F23F-0565-4A47-A838-DEF6D2017B9D}" type="slidenum">
              <a:rPr lang="es-ES"/>
              <a:pPr>
                <a:defRPr/>
              </a:pPr>
              <a:t>‹Nº›</a:t>
            </a:fld>
            <a:endParaRPr lang="es-ES" dirty="0"/>
          </a:p>
        </p:txBody>
      </p:sp>
    </p:spTree>
    <p:extLst>
      <p:ext uri="{BB962C8B-B14F-4D97-AF65-F5344CB8AC3E}">
        <p14:creationId xmlns:p14="http://schemas.microsoft.com/office/powerpoint/2010/main" val="421105490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7"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8"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DAB2D5C1-95C1-439E-A41C-E8D24212041E}" type="slidenum">
              <a:rPr lang="es-ES"/>
              <a:pPr>
                <a:defRPr/>
              </a:pPr>
              <a:t>‹Nº›</a:t>
            </a:fld>
            <a:endParaRPr lang="es-ES" dirty="0"/>
          </a:p>
        </p:txBody>
      </p:sp>
    </p:spTree>
    <p:extLst>
      <p:ext uri="{BB962C8B-B14F-4D97-AF65-F5344CB8AC3E}">
        <p14:creationId xmlns:p14="http://schemas.microsoft.com/office/powerpoint/2010/main" val="19980057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7A8EBB55-EE75-418A-BEF6-4B70BA5DD458}" type="slidenum">
              <a:rPr lang="es-ES"/>
              <a:pPr>
                <a:defRPr/>
              </a:pPr>
              <a:t>‹Nº›</a:t>
            </a:fld>
            <a:endParaRPr lang="es-ES" dirty="0"/>
          </a:p>
        </p:txBody>
      </p:sp>
    </p:spTree>
    <p:extLst>
      <p:ext uri="{BB962C8B-B14F-4D97-AF65-F5344CB8AC3E}">
        <p14:creationId xmlns:p14="http://schemas.microsoft.com/office/powerpoint/2010/main" val="169608786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1676400" y="457200"/>
            <a:ext cx="7010400" cy="5638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3"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4AFF4249-86EC-42FA-BEF5-0C0D4383AA0F}" type="slidenum">
              <a:rPr lang="es-ES"/>
              <a:pPr>
                <a:defRPr/>
              </a:pPr>
              <a:t>‹Nº›</a:t>
            </a:fld>
            <a:endParaRPr lang="es-ES" dirty="0"/>
          </a:p>
        </p:txBody>
      </p:sp>
    </p:spTree>
    <p:extLst>
      <p:ext uri="{BB962C8B-B14F-4D97-AF65-F5344CB8AC3E}">
        <p14:creationId xmlns:p14="http://schemas.microsoft.com/office/powerpoint/2010/main" val="30418278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680"/>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4853" indent="0" algn="ctr">
              <a:buNone/>
              <a:defRPr>
                <a:solidFill>
                  <a:schemeClr val="tx1">
                    <a:tint val="75000"/>
                  </a:schemeClr>
                </a:solidFill>
              </a:defRPr>
            </a:lvl2pPr>
            <a:lvl3pPr marL="809704" indent="0" algn="ctr">
              <a:buNone/>
              <a:defRPr>
                <a:solidFill>
                  <a:schemeClr val="tx1">
                    <a:tint val="75000"/>
                  </a:schemeClr>
                </a:solidFill>
              </a:defRPr>
            </a:lvl3pPr>
            <a:lvl4pPr marL="1214558" indent="0" algn="ctr">
              <a:buNone/>
              <a:defRPr>
                <a:solidFill>
                  <a:schemeClr val="tx1">
                    <a:tint val="75000"/>
                  </a:schemeClr>
                </a:solidFill>
              </a:defRPr>
            </a:lvl4pPr>
            <a:lvl5pPr marL="1619437" indent="0" algn="ctr">
              <a:buNone/>
              <a:defRPr>
                <a:solidFill>
                  <a:schemeClr val="tx1">
                    <a:tint val="75000"/>
                  </a:schemeClr>
                </a:solidFill>
              </a:defRPr>
            </a:lvl5pPr>
            <a:lvl6pPr marL="2024286" indent="0" algn="ctr">
              <a:buNone/>
              <a:defRPr>
                <a:solidFill>
                  <a:schemeClr val="tx1">
                    <a:tint val="75000"/>
                  </a:schemeClr>
                </a:solidFill>
              </a:defRPr>
            </a:lvl6pPr>
            <a:lvl7pPr marL="2429108" indent="0" algn="ctr">
              <a:buNone/>
              <a:defRPr>
                <a:solidFill>
                  <a:schemeClr val="tx1">
                    <a:tint val="75000"/>
                  </a:schemeClr>
                </a:solidFill>
              </a:defRPr>
            </a:lvl7pPr>
            <a:lvl8pPr marL="2833975" indent="0" algn="ctr">
              <a:buNone/>
              <a:defRPr>
                <a:solidFill>
                  <a:schemeClr val="tx1">
                    <a:tint val="75000"/>
                  </a:schemeClr>
                </a:solidFill>
              </a:defRPr>
            </a:lvl8pPr>
            <a:lvl9pPr marL="3238861"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dirty="0"/>
          </a:p>
        </p:txBody>
      </p:sp>
    </p:spTree>
    <p:extLst>
      <p:ext uri="{BB962C8B-B14F-4D97-AF65-F5344CB8AC3E}">
        <p14:creationId xmlns:p14="http://schemas.microsoft.com/office/powerpoint/2010/main" val="18382205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dirty="0"/>
          </a:p>
        </p:txBody>
      </p:sp>
    </p:spTree>
    <p:extLst>
      <p:ext uri="{BB962C8B-B14F-4D97-AF65-F5344CB8AC3E}">
        <p14:creationId xmlns:p14="http://schemas.microsoft.com/office/powerpoint/2010/main" val="31269122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586"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41"/>
            <a:ext cx="7772400" cy="1500187"/>
          </a:xfrm>
        </p:spPr>
        <p:txBody>
          <a:bodyPr anchor="b"/>
          <a:lstStyle>
            <a:lvl1pPr marL="0" indent="0">
              <a:buNone/>
              <a:defRPr sz="1758">
                <a:solidFill>
                  <a:schemeClr val="tx1">
                    <a:tint val="75000"/>
                  </a:schemeClr>
                </a:solidFill>
              </a:defRPr>
            </a:lvl1pPr>
            <a:lvl2pPr marL="404853" indent="0">
              <a:buNone/>
              <a:defRPr sz="1617">
                <a:solidFill>
                  <a:schemeClr val="tx1">
                    <a:tint val="75000"/>
                  </a:schemeClr>
                </a:solidFill>
              </a:defRPr>
            </a:lvl2pPr>
            <a:lvl3pPr marL="809704" indent="0">
              <a:buNone/>
              <a:defRPr sz="1406">
                <a:solidFill>
                  <a:schemeClr val="tx1">
                    <a:tint val="75000"/>
                  </a:schemeClr>
                </a:solidFill>
              </a:defRPr>
            </a:lvl3pPr>
            <a:lvl4pPr marL="1214558" indent="0">
              <a:buNone/>
              <a:defRPr sz="1266">
                <a:solidFill>
                  <a:schemeClr val="tx1">
                    <a:tint val="75000"/>
                  </a:schemeClr>
                </a:solidFill>
              </a:defRPr>
            </a:lvl4pPr>
            <a:lvl5pPr marL="1619437" indent="0">
              <a:buNone/>
              <a:defRPr sz="1266">
                <a:solidFill>
                  <a:schemeClr val="tx1">
                    <a:tint val="75000"/>
                  </a:schemeClr>
                </a:solidFill>
              </a:defRPr>
            </a:lvl5pPr>
            <a:lvl6pPr marL="2024286" indent="0">
              <a:buNone/>
              <a:defRPr sz="1266">
                <a:solidFill>
                  <a:schemeClr val="tx1">
                    <a:tint val="75000"/>
                  </a:schemeClr>
                </a:solidFill>
              </a:defRPr>
            </a:lvl6pPr>
            <a:lvl7pPr marL="2429108" indent="0">
              <a:buNone/>
              <a:defRPr sz="1266">
                <a:solidFill>
                  <a:schemeClr val="tx1">
                    <a:tint val="75000"/>
                  </a:schemeClr>
                </a:solidFill>
              </a:defRPr>
            </a:lvl7pPr>
            <a:lvl8pPr marL="2833975" indent="0">
              <a:buNone/>
              <a:defRPr sz="1266">
                <a:solidFill>
                  <a:schemeClr val="tx1">
                    <a:tint val="75000"/>
                  </a:schemeClr>
                </a:solidFill>
              </a:defRPr>
            </a:lvl8pPr>
            <a:lvl9pPr marL="3238861" indent="0">
              <a:buNone/>
              <a:defRPr sz="1266">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dirty="0"/>
          </a:p>
        </p:txBody>
      </p:sp>
    </p:spTree>
    <p:extLst>
      <p:ext uri="{BB962C8B-B14F-4D97-AF65-F5344CB8AC3E}">
        <p14:creationId xmlns:p14="http://schemas.microsoft.com/office/powerpoint/2010/main" val="160406731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dirty="0"/>
          </a:p>
        </p:txBody>
      </p:sp>
    </p:spTree>
    <p:extLst>
      <p:ext uri="{BB962C8B-B14F-4D97-AF65-F5344CB8AC3E}">
        <p14:creationId xmlns:p14="http://schemas.microsoft.com/office/powerpoint/2010/main" val="1539820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2110" b="1"/>
            </a:lvl1pPr>
            <a:lvl2pPr marL="404853" indent="0">
              <a:buNone/>
              <a:defRPr sz="1758" b="1"/>
            </a:lvl2pPr>
            <a:lvl3pPr marL="809704" indent="0">
              <a:buNone/>
              <a:defRPr sz="1617" b="1"/>
            </a:lvl3pPr>
            <a:lvl4pPr marL="1214558" indent="0">
              <a:buNone/>
              <a:defRPr sz="1406" b="1"/>
            </a:lvl4pPr>
            <a:lvl5pPr marL="1619437" indent="0">
              <a:buNone/>
              <a:defRPr sz="1406" b="1"/>
            </a:lvl5pPr>
            <a:lvl6pPr marL="2024286" indent="0">
              <a:buNone/>
              <a:defRPr sz="1406" b="1"/>
            </a:lvl6pPr>
            <a:lvl7pPr marL="2429108" indent="0">
              <a:buNone/>
              <a:defRPr sz="1406" b="1"/>
            </a:lvl7pPr>
            <a:lvl8pPr marL="2833975" indent="0">
              <a:buNone/>
              <a:defRPr sz="1406" b="1"/>
            </a:lvl8pPr>
            <a:lvl9pPr marL="3238861" indent="0">
              <a:buNone/>
              <a:defRPr sz="1406"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2110" b="1"/>
            </a:lvl1pPr>
            <a:lvl2pPr marL="404853" indent="0">
              <a:buNone/>
              <a:defRPr sz="1758" b="1"/>
            </a:lvl2pPr>
            <a:lvl3pPr marL="809704" indent="0">
              <a:buNone/>
              <a:defRPr sz="1617" b="1"/>
            </a:lvl3pPr>
            <a:lvl4pPr marL="1214558" indent="0">
              <a:buNone/>
              <a:defRPr sz="1406" b="1"/>
            </a:lvl4pPr>
            <a:lvl5pPr marL="1619437" indent="0">
              <a:buNone/>
              <a:defRPr sz="1406" b="1"/>
            </a:lvl5pPr>
            <a:lvl6pPr marL="2024286" indent="0">
              <a:buNone/>
              <a:defRPr sz="1406" b="1"/>
            </a:lvl6pPr>
            <a:lvl7pPr marL="2429108" indent="0">
              <a:buNone/>
              <a:defRPr sz="1406" b="1"/>
            </a:lvl7pPr>
            <a:lvl8pPr marL="2833975" indent="0">
              <a:buNone/>
              <a:defRPr sz="1406" b="1"/>
            </a:lvl8pPr>
            <a:lvl9pPr marL="3238861" indent="0">
              <a:buNone/>
              <a:defRPr sz="1406"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dirty="0"/>
          </a:p>
        </p:txBody>
      </p:sp>
    </p:spTree>
    <p:extLst>
      <p:ext uri="{BB962C8B-B14F-4D97-AF65-F5344CB8AC3E}">
        <p14:creationId xmlns:p14="http://schemas.microsoft.com/office/powerpoint/2010/main" val="186672561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dirty="0"/>
          </a:p>
        </p:txBody>
      </p:sp>
    </p:spTree>
    <p:extLst>
      <p:ext uri="{BB962C8B-B14F-4D97-AF65-F5344CB8AC3E}">
        <p14:creationId xmlns:p14="http://schemas.microsoft.com/office/powerpoint/2010/main" val="351020856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dirty="0"/>
          </a:p>
        </p:txBody>
      </p:sp>
    </p:spTree>
    <p:extLst>
      <p:ext uri="{BB962C8B-B14F-4D97-AF65-F5344CB8AC3E}">
        <p14:creationId xmlns:p14="http://schemas.microsoft.com/office/powerpoint/2010/main" val="1593782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758"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305"/>
            <a:ext cx="5111750" cy="5853113"/>
          </a:xfrm>
        </p:spPr>
        <p:txBody>
          <a:bodyPr/>
          <a:lstStyle>
            <a:lvl1pPr>
              <a:defRPr sz="2883"/>
            </a:lvl1pPr>
            <a:lvl2pPr>
              <a:defRPr sz="2531"/>
            </a:lvl2pPr>
            <a:lvl3pPr>
              <a:defRPr sz="2110"/>
            </a:lvl3pPr>
            <a:lvl4pPr>
              <a:defRPr sz="1758"/>
            </a:lvl4pPr>
            <a:lvl5pPr>
              <a:defRPr sz="1758"/>
            </a:lvl5pPr>
            <a:lvl6pPr>
              <a:defRPr sz="1758"/>
            </a:lvl6pPr>
            <a:lvl7pPr>
              <a:defRPr sz="1758"/>
            </a:lvl7pPr>
            <a:lvl8pPr>
              <a:defRPr sz="1758"/>
            </a:lvl8pPr>
            <a:lvl9pPr>
              <a:defRPr sz="1758"/>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13"/>
            <a:ext cx="3008313" cy="4691063"/>
          </a:xfrm>
        </p:spPr>
        <p:txBody>
          <a:bodyPr/>
          <a:lstStyle>
            <a:lvl1pPr marL="0" indent="0">
              <a:buNone/>
              <a:defRPr sz="1266"/>
            </a:lvl1pPr>
            <a:lvl2pPr marL="404853" indent="0">
              <a:buNone/>
              <a:defRPr sz="1055"/>
            </a:lvl2pPr>
            <a:lvl3pPr marL="809704" indent="0">
              <a:buNone/>
              <a:defRPr sz="914"/>
            </a:lvl3pPr>
            <a:lvl4pPr marL="1214558" indent="0">
              <a:buNone/>
              <a:defRPr sz="773"/>
            </a:lvl4pPr>
            <a:lvl5pPr marL="1619437" indent="0">
              <a:buNone/>
              <a:defRPr sz="773"/>
            </a:lvl5pPr>
            <a:lvl6pPr marL="2024286" indent="0">
              <a:buNone/>
              <a:defRPr sz="773"/>
            </a:lvl6pPr>
            <a:lvl7pPr marL="2429108" indent="0">
              <a:buNone/>
              <a:defRPr sz="773"/>
            </a:lvl7pPr>
            <a:lvl8pPr marL="2833975" indent="0">
              <a:buNone/>
              <a:defRPr sz="773"/>
            </a:lvl8pPr>
            <a:lvl9pPr marL="3238861"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dirty="0"/>
          </a:p>
        </p:txBody>
      </p:sp>
    </p:spTree>
    <p:extLst>
      <p:ext uri="{BB962C8B-B14F-4D97-AF65-F5344CB8AC3E}">
        <p14:creationId xmlns:p14="http://schemas.microsoft.com/office/powerpoint/2010/main" val="33749045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758"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rtlCol="0">
            <a:normAutofit/>
          </a:bodyPr>
          <a:lstStyle>
            <a:lvl1pPr marL="0" indent="0">
              <a:buNone/>
              <a:defRPr sz="2883"/>
            </a:lvl1pPr>
            <a:lvl2pPr marL="404853" indent="0">
              <a:buNone/>
              <a:defRPr sz="2531"/>
            </a:lvl2pPr>
            <a:lvl3pPr marL="809704" indent="0">
              <a:buNone/>
              <a:defRPr sz="2110"/>
            </a:lvl3pPr>
            <a:lvl4pPr marL="1214558" indent="0">
              <a:buNone/>
              <a:defRPr sz="1758"/>
            </a:lvl4pPr>
            <a:lvl5pPr marL="1619437" indent="0">
              <a:buNone/>
              <a:defRPr sz="1758"/>
            </a:lvl5pPr>
            <a:lvl6pPr marL="2024286" indent="0">
              <a:buNone/>
              <a:defRPr sz="1758"/>
            </a:lvl6pPr>
            <a:lvl7pPr marL="2429108" indent="0">
              <a:buNone/>
              <a:defRPr sz="1758"/>
            </a:lvl7pPr>
            <a:lvl8pPr marL="2833975" indent="0">
              <a:buNone/>
              <a:defRPr sz="1758"/>
            </a:lvl8pPr>
            <a:lvl9pPr marL="3238861" indent="0">
              <a:buNone/>
              <a:defRPr sz="1758"/>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266"/>
            </a:lvl1pPr>
            <a:lvl2pPr marL="404853" indent="0">
              <a:buNone/>
              <a:defRPr sz="1055"/>
            </a:lvl2pPr>
            <a:lvl3pPr marL="809704" indent="0">
              <a:buNone/>
              <a:defRPr sz="914"/>
            </a:lvl3pPr>
            <a:lvl4pPr marL="1214558" indent="0">
              <a:buNone/>
              <a:defRPr sz="773"/>
            </a:lvl4pPr>
            <a:lvl5pPr marL="1619437" indent="0">
              <a:buNone/>
              <a:defRPr sz="773"/>
            </a:lvl5pPr>
            <a:lvl6pPr marL="2024286" indent="0">
              <a:buNone/>
              <a:defRPr sz="773"/>
            </a:lvl6pPr>
            <a:lvl7pPr marL="2429108" indent="0">
              <a:buNone/>
              <a:defRPr sz="773"/>
            </a:lvl7pPr>
            <a:lvl8pPr marL="2833975" indent="0">
              <a:buNone/>
              <a:defRPr sz="773"/>
            </a:lvl8pPr>
            <a:lvl9pPr marL="3238861"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dirty="0"/>
          </a:p>
        </p:txBody>
      </p:sp>
    </p:spTree>
    <p:extLst>
      <p:ext uri="{BB962C8B-B14F-4D97-AF65-F5344CB8AC3E}">
        <p14:creationId xmlns:p14="http://schemas.microsoft.com/office/powerpoint/2010/main" val="212896413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dirty="0"/>
          </a:p>
        </p:txBody>
      </p:sp>
    </p:spTree>
    <p:extLst>
      <p:ext uri="{BB962C8B-B14F-4D97-AF65-F5344CB8AC3E}">
        <p14:creationId xmlns:p14="http://schemas.microsoft.com/office/powerpoint/2010/main" val="273396349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893"/>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893"/>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dirty="0"/>
          </a:p>
        </p:txBody>
      </p:sp>
    </p:spTree>
    <p:extLst>
      <p:ext uri="{BB962C8B-B14F-4D97-AF65-F5344CB8AC3E}">
        <p14:creationId xmlns:p14="http://schemas.microsoft.com/office/powerpoint/2010/main" val="4157628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7" name="6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8" name="7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B62DD8CF-60D2-411F-87A2-EEB123D249DC}" type="slidenum">
              <a:rPr lang="es-ES"/>
              <a:pPr>
                <a:defRPr/>
              </a:pPr>
              <a:t>‹Nº›</a:t>
            </a:fld>
            <a:endParaRPr lang="es-ES" dirty="0"/>
          </a:p>
        </p:txBody>
      </p:sp>
    </p:spTree>
    <p:extLst>
      <p:ext uri="{BB962C8B-B14F-4D97-AF65-F5344CB8AC3E}">
        <p14:creationId xmlns:p14="http://schemas.microsoft.com/office/powerpoint/2010/main" val="315099710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5" name="4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14DC359E-CBDF-4346-BDFE-C44F403C1607}" type="slidenum">
              <a:rPr lang="es-ES"/>
              <a:pPr>
                <a:defRPr/>
              </a:pPr>
              <a:t>‹Nº›</a:t>
            </a:fld>
            <a:endParaRPr lang="es-ES" dirty="0"/>
          </a:p>
        </p:txBody>
      </p:sp>
    </p:spTree>
    <p:extLst>
      <p:ext uri="{BB962C8B-B14F-4D97-AF65-F5344CB8AC3E}">
        <p14:creationId xmlns:p14="http://schemas.microsoft.com/office/powerpoint/2010/main" val="498166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6" name="5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7" name="6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C203FC40-0C5B-489C-9B04-AEA94657CA7F}" type="slidenum">
              <a:rPr lang="es-ES"/>
              <a:pPr>
                <a:defRPr/>
              </a:pPr>
              <a:t>‹Nº›</a:t>
            </a:fld>
            <a:endParaRPr lang="es-ES" dirty="0"/>
          </a:p>
        </p:txBody>
      </p:sp>
    </p:spTree>
    <p:extLst>
      <p:ext uri="{BB962C8B-B14F-4D97-AF65-F5344CB8AC3E}">
        <p14:creationId xmlns:p14="http://schemas.microsoft.com/office/powerpoint/2010/main" val="71785146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7"/>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dirty="0"/>
          </a:p>
        </p:txBody>
      </p:sp>
    </p:spTree>
    <p:extLst>
      <p:ext uri="{BB962C8B-B14F-4D97-AF65-F5344CB8AC3E}">
        <p14:creationId xmlns:p14="http://schemas.microsoft.com/office/powerpoint/2010/main" val="168532182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dirty="0"/>
          </a:p>
        </p:txBody>
      </p:sp>
    </p:spTree>
    <p:extLst>
      <p:ext uri="{BB962C8B-B14F-4D97-AF65-F5344CB8AC3E}">
        <p14:creationId xmlns:p14="http://schemas.microsoft.com/office/powerpoint/2010/main" val="167060005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2"/>
            <a:ext cx="7772400" cy="1362075"/>
          </a:xfrm>
        </p:spPr>
        <p:txBody>
          <a:bodyPr anchor="t"/>
          <a:lstStyle>
            <a:lvl1pPr algn="l">
              <a:defRPr sz="3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dirty="0"/>
          </a:p>
        </p:txBody>
      </p:sp>
    </p:spTree>
    <p:extLst>
      <p:ext uri="{BB962C8B-B14F-4D97-AF65-F5344CB8AC3E}">
        <p14:creationId xmlns:p14="http://schemas.microsoft.com/office/powerpoint/2010/main" val="162599418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dirty="0"/>
          </a:p>
        </p:txBody>
      </p:sp>
    </p:spTree>
    <p:extLst>
      <p:ext uri="{BB962C8B-B14F-4D97-AF65-F5344CB8AC3E}">
        <p14:creationId xmlns:p14="http://schemas.microsoft.com/office/powerpoint/2010/main" val="97796617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5 Marcador de contenido"/>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dirty="0"/>
          </a:p>
        </p:txBody>
      </p:sp>
    </p:spTree>
    <p:extLst>
      <p:ext uri="{BB962C8B-B14F-4D97-AF65-F5344CB8AC3E}">
        <p14:creationId xmlns:p14="http://schemas.microsoft.com/office/powerpoint/2010/main" val="418441956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dirty="0"/>
          </a:p>
        </p:txBody>
      </p:sp>
    </p:spTree>
    <p:extLst>
      <p:ext uri="{BB962C8B-B14F-4D97-AF65-F5344CB8AC3E}">
        <p14:creationId xmlns:p14="http://schemas.microsoft.com/office/powerpoint/2010/main" val="361760808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dirty="0"/>
          </a:p>
        </p:txBody>
      </p:sp>
    </p:spTree>
    <p:extLst>
      <p:ext uri="{BB962C8B-B14F-4D97-AF65-F5344CB8AC3E}">
        <p14:creationId xmlns:p14="http://schemas.microsoft.com/office/powerpoint/2010/main" val="23282703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73050"/>
            <a:ext cx="3008313" cy="1162050"/>
          </a:xfrm>
        </p:spPr>
        <p:txBody>
          <a:bodyPr anchor="b"/>
          <a:lstStyle>
            <a:lvl1pPr algn="l">
              <a:defRPr sz="15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dirty="0"/>
          </a:p>
        </p:txBody>
      </p:sp>
    </p:spTree>
    <p:extLst>
      <p:ext uri="{BB962C8B-B14F-4D97-AF65-F5344CB8AC3E}">
        <p14:creationId xmlns:p14="http://schemas.microsoft.com/office/powerpoint/2010/main" val="166328313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15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dirty="0"/>
          </a:p>
        </p:txBody>
      </p:sp>
    </p:spTree>
    <p:extLst>
      <p:ext uri="{BB962C8B-B14F-4D97-AF65-F5344CB8AC3E}">
        <p14:creationId xmlns:p14="http://schemas.microsoft.com/office/powerpoint/2010/main" val="17933787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dirty="0"/>
          </a:p>
        </p:txBody>
      </p:sp>
    </p:spTree>
    <p:extLst>
      <p:ext uri="{BB962C8B-B14F-4D97-AF65-F5344CB8AC3E}">
        <p14:creationId xmlns:p14="http://schemas.microsoft.com/office/powerpoint/2010/main" val="182618824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0"/>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40"/>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dirty="0"/>
          </a:p>
        </p:txBody>
      </p:sp>
    </p:spTree>
    <p:extLst>
      <p:ext uri="{BB962C8B-B14F-4D97-AF65-F5344CB8AC3E}">
        <p14:creationId xmlns:p14="http://schemas.microsoft.com/office/powerpoint/2010/main" val="395943933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7" name="6 Marcador de pie de página"/>
          <p:cNvSpPr>
            <a:spLocks noGrp="1"/>
          </p:cNvSpPr>
          <p:nvPr>
            <p:ph type="ftr" sz="quarter" idx="11"/>
          </p:nvPr>
        </p:nvSpPr>
        <p:spPr>
          <a:xfrm>
            <a:off x="3124200" y="6245225"/>
            <a:ext cx="2895600" cy="476250"/>
          </a:xfrm>
        </p:spPr>
        <p:txBody>
          <a:bodyPr/>
          <a:lstStyle>
            <a:lvl1pPr>
              <a:defRPr/>
            </a:lvl1pPr>
          </a:lstStyle>
          <a:p>
            <a:pPr>
              <a:defRPr/>
            </a:pPr>
            <a:r>
              <a:rPr lang="es-MX" dirty="0"/>
              <a:t>Elaborado: LC y LI Ruben Torres Benitez</a:t>
            </a:r>
            <a:endParaRPr lang="es-ES" dirty="0"/>
          </a:p>
        </p:txBody>
      </p:sp>
      <p:sp>
        <p:nvSpPr>
          <p:cNvPr id="8" name="7 Marcador de número de diapositiva"/>
          <p:cNvSpPr>
            <a:spLocks noGrp="1"/>
          </p:cNvSpPr>
          <p:nvPr>
            <p:ph type="sldNum" sz="quarter" idx="12"/>
          </p:nvPr>
        </p:nvSpPr>
        <p:spPr>
          <a:xfrm>
            <a:off x="6553200" y="6245225"/>
            <a:ext cx="2133600" cy="476250"/>
          </a:xfrm>
        </p:spPr>
        <p:txBody>
          <a:bodyPr/>
          <a:lstStyle>
            <a:lvl1pPr>
              <a:defRPr/>
            </a:lvl1pPr>
          </a:lstStyle>
          <a:p>
            <a:pPr>
              <a:defRPr/>
            </a:pPr>
            <a:fld id="{B62DD8CF-60D2-411F-87A2-EEB123D249DC}" type="slidenum">
              <a:rPr lang="es-ES"/>
              <a:pPr>
                <a:defRPr/>
              </a:pPr>
              <a:t>‹Nº›</a:t>
            </a:fld>
            <a:endParaRPr lang="es-ES" dirty="0"/>
          </a:p>
        </p:txBody>
      </p:sp>
    </p:spTree>
    <p:extLst>
      <p:ext uri="{BB962C8B-B14F-4D97-AF65-F5344CB8AC3E}">
        <p14:creationId xmlns:p14="http://schemas.microsoft.com/office/powerpoint/2010/main" val="336983367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5" name="4 Marcador de pie de página"/>
          <p:cNvSpPr>
            <a:spLocks noGrp="1"/>
          </p:cNvSpPr>
          <p:nvPr>
            <p:ph type="ftr" sz="quarter" idx="11"/>
          </p:nvPr>
        </p:nvSpPr>
        <p:spPr>
          <a:xfrm>
            <a:off x="3124200" y="6245225"/>
            <a:ext cx="2895600" cy="476250"/>
          </a:xfrm>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a:xfrm>
            <a:off x="6553200" y="6245225"/>
            <a:ext cx="2133600" cy="476250"/>
          </a:xfrm>
        </p:spPr>
        <p:txBody>
          <a:bodyPr/>
          <a:lstStyle>
            <a:lvl1pPr>
              <a:defRPr/>
            </a:lvl1pPr>
          </a:lstStyle>
          <a:p>
            <a:pPr>
              <a:defRPr/>
            </a:pPr>
            <a:fld id="{14DC359E-CBDF-4346-BDFE-C44F403C1607}" type="slidenum">
              <a:rPr lang="es-ES"/>
              <a:pPr>
                <a:defRPr/>
              </a:pPr>
              <a:t>‹Nº›</a:t>
            </a:fld>
            <a:endParaRPr lang="es-ES" dirty="0"/>
          </a:p>
        </p:txBody>
      </p:sp>
    </p:spTree>
    <p:extLst>
      <p:ext uri="{BB962C8B-B14F-4D97-AF65-F5344CB8AC3E}">
        <p14:creationId xmlns:p14="http://schemas.microsoft.com/office/powerpoint/2010/main" val="238389676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6" name="5 Marcador de pie de página"/>
          <p:cNvSpPr>
            <a:spLocks noGrp="1"/>
          </p:cNvSpPr>
          <p:nvPr>
            <p:ph type="ftr" sz="quarter" idx="11"/>
          </p:nvPr>
        </p:nvSpPr>
        <p:spPr>
          <a:xfrm>
            <a:off x="3124200" y="6245225"/>
            <a:ext cx="2895600" cy="476250"/>
          </a:xfrm>
        </p:spPr>
        <p:txBody>
          <a:bodyPr/>
          <a:lstStyle>
            <a:lvl1pPr>
              <a:defRPr/>
            </a:lvl1pPr>
          </a:lstStyle>
          <a:p>
            <a:pPr>
              <a:defRPr/>
            </a:pPr>
            <a:r>
              <a:rPr lang="es-MX" dirty="0"/>
              <a:t>Elaborado: LC y LI Ruben Torres Benitez</a:t>
            </a:r>
            <a:endParaRPr lang="es-ES" dirty="0"/>
          </a:p>
        </p:txBody>
      </p:sp>
      <p:sp>
        <p:nvSpPr>
          <p:cNvPr id="7" name="6 Marcador de número de diapositiva"/>
          <p:cNvSpPr>
            <a:spLocks noGrp="1"/>
          </p:cNvSpPr>
          <p:nvPr>
            <p:ph type="sldNum" sz="quarter" idx="12"/>
          </p:nvPr>
        </p:nvSpPr>
        <p:spPr>
          <a:xfrm>
            <a:off x="6553200" y="6245225"/>
            <a:ext cx="2133600" cy="476250"/>
          </a:xfrm>
        </p:spPr>
        <p:txBody>
          <a:bodyPr/>
          <a:lstStyle>
            <a:lvl1pPr>
              <a:defRPr/>
            </a:lvl1pPr>
          </a:lstStyle>
          <a:p>
            <a:pPr>
              <a:defRPr/>
            </a:pPr>
            <a:fld id="{C203FC40-0C5B-489C-9B04-AEA94657CA7F}" type="slidenum">
              <a:rPr lang="es-ES"/>
              <a:pPr>
                <a:defRPr/>
              </a:pPr>
              <a:t>‹Nº›</a:t>
            </a:fld>
            <a:endParaRPr lang="es-ES" dirty="0"/>
          </a:p>
        </p:txBody>
      </p:sp>
    </p:spTree>
    <p:extLst>
      <p:ext uri="{BB962C8B-B14F-4D97-AF65-F5344CB8AC3E}">
        <p14:creationId xmlns:p14="http://schemas.microsoft.com/office/powerpoint/2010/main" val="410014765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586"/>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6097" indent="0" algn="ctr">
              <a:buNone/>
              <a:defRPr>
                <a:solidFill>
                  <a:schemeClr val="tx1">
                    <a:tint val="75000"/>
                  </a:schemeClr>
                </a:solidFill>
              </a:defRPr>
            </a:lvl2pPr>
            <a:lvl3pPr marL="812192" indent="0" algn="ctr">
              <a:buNone/>
              <a:defRPr>
                <a:solidFill>
                  <a:schemeClr val="tx1">
                    <a:tint val="75000"/>
                  </a:schemeClr>
                </a:solidFill>
              </a:defRPr>
            </a:lvl3pPr>
            <a:lvl4pPr marL="1218291" indent="0" algn="ctr">
              <a:buNone/>
              <a:defRPr>
                <a:solidFill>
                  <a:schemeClr val="tx1">
                    <a:tint val="75000"/>
                  </a:schemeClr>
                </a:solidFill>
              </a:defRPr>
            </a:lvl4pPr>
            <a:lvl5pPr marL="1624388" indent="0" algn="ctr">
              <a:buNone/>
              <a:defRPr>
                <a:solidFill>
                  <a:schemeClr val="tx1">
                    <a:tint val="75000"/>
                  </a:schemeClr>
                </a:solidFill>
              </a:defRPr>
            </a:lvl5pPr>
            <a:lvl6pPr marL="2030494" indent="0" algn="ctr">
              <a:buNone/>
              <a:defRPr>
                <a:solidFill>
                  <a:schemeClr val="tx1">
                    <a:tint val="75000"/>
                  </a:schemeClr>
                </a:solidFill>
              </a:defRPr>
            </a:lvl6pPr>
            <a:lvl7pPr marL="2436574" indent="0" algn="ctr">
              <a:buNone/>
              <a:defRPr>
                <a:solidFill>
                  <a:schemeClr val="tx1">
                    <a:tint val="75000"/>
                  </a:schemeClr>
                </a:solidFill>
              </a:defRPr>
            </a:lvl7pPr>
            <a:lvl8pPr marL="2842665" indent="0" algn="ctr">
              <a:buNone/>
              <a:defRPr>
                <a:solidFill>
                  <a:schemeClr val="tx1">
                    <a:tint val="75000"/>
                  </a:schemeClr>
                </a:solidFill>
              </a:defRPr>
            </a:lvl8pPr>
            <a:lvl9pPr marL="3248770"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2C7D9822-1C8B-413F-895A-7FD99E4AB4D1}" type="slidenum">
              <a:rPr lang="es-ES"/>
              <a:pPr>
                <a:defRPr/>
              </a:pPr>
              <a:t>‹Nº›</a:t>
            </a:fld>
            <a:endParaRPr lang="es-ES" dirty="0"/>
          </a:p>
        </p:txBody>
      </p:sp>
    </p:spTree>
    <p:extLst>
      <p:ext uri="{BB962C8B-B14F-4D97-AF65-F5344CB8AC3E}">
        <p14:creationId xmlns:p14="http://schemas.microsoft.com/office/powerpoint/2010/main" val="17138858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7866E86-EB2D-4FC6-984D-027B84C6ECA0}" type="slidenum">
              <a:rPr lang="es-ES"/>
              <a:pPr>
                <a:defRPr/>
              </a:pPr>
              <a:t>‹Nº›</a:t>
            </a:fld>
            <a:endParaRPr lang="es-ES" dirty="0"/>
          </a:p>
        </p:txBody>
      </p:sp>
    </p:spTree>
    <p:extLst>
      <p:ext uri="{BB962C8B-B14F-4D97-AF65-F5344CB8AC3E}">
        <p14:creationId xmlns:p14="http://schemas.microsoft.com/office/powerpoint/2010/main" val="34991734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586"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41"/>
            <a:ext cx="7772400" cy="1500187"/>
          </a:xfrm>
        </p:spPr>
        <p:txBody>
          <a:bodyPr anchor="b"/>
          <a:lstStyle>
            <a:lvl1pPr marL="0" indent="0">
              <a:buNone/>
              <a:defRPr sz="1758">
                <a:solidFill>
                  <a:schemeClr val="tx1">
                    <a:tint val="75000"/>
                  </a:schemeClr>
                </a:solidFill>
              </a:defRPr>
            </a:lvl1pPr>
            <a:lvl2pPr marL="406097" indent="0">
              <a:buNone/>
              <a:defRPr sz="1617">
                <a:solidFill>
                  <a:schemeClr val="tx1">
                    <a:tint val="75000"/>
                  </a:schemeClr>
                </a:solidFill>
              </a:defRPr>
            </a:lvl2pPr>
            <a:lvl3pPr marL="812192" indent="0">
              <a:buNone/>
              <a:defRPr sz="1406">
                <a:solidFill>
                  <a:schemeClr val="tx1">
                    <a:tint val="75000"/>
                  </a:schemeClr>
                </a:solidFill>
              </a:defRPr>
            </a:lvl3pPr>
            <a:lvl4pPr marL="1218291" indent="0">
              <a:buNone/>
              <a:defRPr sz="1266">
                <a:solidFill>
                  <a:schemeClr val="tx1">
                    <a:tint val="75000"/>
                  </a:schemeClr>
                </a:solidFill>
              </a:defRPr>
            </a:lvl4pPr>
            <a:lvl5pPr marL="1624388" indent="0">
              <a:buNone/>
              <a:defRPr sz="1266">
                <a:solidFill>
                  <a:schemeClr val="tx1">
                    <a:tint val="75000"/>
                  </a:schemeClr>
                </a:solidFill>
              </a:defRPr>
            </a:lvl5pPr>
            <a:lvl6pPr marL="2030494" indent="0">
              <a:buNone/>
              <a:defRPr sz="1266">
                <a:solidFill>
                  <a:schemeClr val="tx1">
                    <a:tint val="75000"/>
                  </a:schemeClr>
                </a:solidFill>
              </a:defRPr>
            </a:lvl6pPr>
            <a:lvl7pPr marL="2436574" indent="0">
              <a:buNone/>
              <a:defRPr sz="1266">
                <a:solidFill>
                  <a:schemeClr val="tx1">
                    <a:tint val="75000"/>
                  </a:schemeClr>
                </a:solidFill>
              </a:defRPr>
            </a:lvl7pPr>
            <a:lvl8pPr marL="2842665" indent="0">
              <a:buNone/>
              <a:defRPr sz="1266">
                <a:solidFill>
                  <a:schemeClr val="tx1">
                    <a:tint val="75000"/>
                  </a:schemeClr>
                </a:solidFill>
              </a:defRPr>
            </a:lvl8pPr>
            <a:lvl9pPr marL="3248770" indent="0">
              <a:buNone/>
              <a:defRPr sz="1266">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617BF63-84E5-4958-90C0-B44918EFCD46}" type="slidenum">
              <a:rPr lang="es-ES"/>
              <a:pPr>
                <a:defRPr/>
              </a:pPr>
              <a:t>‹Nº›</a:t>
            </a:fld>
            <a:endParaRPr lang="es-ES" dirty="0"/>
          </a:p>
        </p:txBody>
      </p:sp>
    </p:spTree>
    <p:extLst>
      <p:ext uri="{BB962C8B-B14F-4D97-AF65-F5344CB8AC3E}">
        <p14:creationId xmlns:p14="http://schemas.microsoft.com/office/powerpoint/2010/main" val="30189473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DCBFF937-39B1-4612-91F8-0910B844A29C}" type="slidenum">
              <a:rPr lang="es-ES"/>
              <a:pPr>
                <a:defRPr/>
              </a:pPr>
              <a:t>‹Nº›</a:t>
            </a:fld>
            <a:endParaRPr lang="es-ES" dirty="0"/>
          </a:p>
        </p:txBody>
      </p:sp>
    </p:spTree>
    <p:extLst>
      <p:ext uri="{BB962C8B-B14F-4D97-AF65-F5344CB8AC3E}">
        <p14:creationId xmlns:p14="http://schemas.microsoft.com/office/powerpoint/2010/main" val="427733984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2110" b="1"/>
            </a:lvl1pPr>
            <a:lvl2pPr marL="406097" indent="0">
              <a:buNone/>
              <a:defRPr sz="1758" b="1"/>
            </a:lvl2pPr>
            <a:lvl3pPr marL="812192" indent="0">
              <a:buNone/>
              <a:defRPr sz="1617" b="1"/>
            </a:lvl3pPr>
            <a:lvl4pPr marL="1218291" indent="0">
              <a:buNone/>
              <a:defRPr sz="1406" b="1"/>
            </a:lvl4pPr>
            <a:lvl5pPr marL="1624388" indent="0">
              <a:buNone/>
              <a:defRPr sz="1406" b="1"/>
            </a:lvl5pPr>
            <a:lvl6pPr marL="2030494" indent="0">
              <a:buNone/>
              <a:defRPr sz="1406" b="1"/>
            </a:lvl6pPr>
            <a:lvl7pPr marL="2436574" indent="0">
              <a:buNone/>
              <a:defRPr sz="1406" b="1"/>
            </a:lvl7pPr>
            <a:lvl8pPr marL="2842665" indent="0">
              <a:buNone/>
              <a:defRPr sz="1406" b="1"/>
            </a:lvl8pPr>
            <a:lvl9pPr marL="3248770" indent="0">
              <a:buNone/>
              <a:defRPr sz="1406"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2110" b="1"/>
            </a:lvl1pPr>
            <a:lvl2pPr marL="406097" indent="0">
              <a:buNone/>
              <a:defRPr sz="1758" b="1"/>
            </a:lvl2pPr>
            <a:lvl3pPr marL="812192" indent="0">
              <a:buNone/>
              <a:defRPr sz="1617" b="1"/>
            </a:lvl3pPr>
            <a:lvl4pPr marL="1218291" indent="0">
              <a:buNone/>
              <a:defRPr sz="1406" b="1"/>
            </a:lvl4pPr>
            <a:lvl5pPr marL="1624388" indent="0">
              <a:buNone/>
              <a:defRPr sz="1406" b="1"/>
            </a:lvl5pPr>
            <a:lvl6pPr marL="2030494" indent="0">
              <a:buNone/>
              <a:defRPr sz="1406" b="1"/>
            </a:lvl6pPr>
            <a:lvl7pPr marL="2436574" indent="0">
              <a:buNone/>
              <a:defRPr sz="1406" b="1"/>
            </a:lvl7pPr>
            <a:lvl8pPr marL="2842665" indent="0">
              <a:buNone/>
              <a:defRPr sz="1406" b="1"/>
            </a:lvl8pPr>
            <a:lvl9pPr marL="3248770" indent="0">
              <a:buNone/>
              <a:defRPr sz="1406"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vl1pPr>
          </a:lstStyle>
          <a:p>
            <a:pPr>
              <a:defRPr/>
            </a:pPr>
            <a:fld id="{ACAF45FF-4CED-40CC-84FB-06E5C195E4E8}" type="slidenum">
              <a:rPr lang="es-ES"/>
              <a:pPr>
                <a:defRPr/>
              </a:pPr>
              <a:t>‹Nº›</a:t>
            </a:fld>
            <a:endParaRPr lang="es-ES" dirty="0"/>
          </a:p>
        </p:txBody>
      </p:sp>
    </p:spTree>
    <p:extLst>
      <p:ext uri="{BB962C8B-B14F-4D97-AF65-F5344CB8AC3E}">
        <p14:creationId xmlns:p14="http://schemas.microsoft.com/office/powerpoint/2010/main" val="33666372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023DF60A-4E0C-4CA2-B229-1C3E7865E098}" type="slidenum">
              <a:rPr lang="es-ES"/>
              <a:pPr>
                <a:defRPr/>
              </a:pPr>
              <a:t>‹Nº›</a:t>
            </a:fld>
            <a:endParaRPr lang="es-ES" dirty="0"/>
          </a:p>
        </p:txBody>
      </p:sp>
    </p:spTree>
    <p:extLst>
      <p:ext uri="{BB962C8B-B14F-4D97-AF65-F5344CB8AC3E}">
        <p14:creationId xmlns:p14="http://schemas.microsoft.com/office/powerpoint/2010/main" val="35778914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vl1pPr>
          </a:lstStyle>
          <a:p>
            <a:pPr>
              <a:defRPr/>
            </a:pPr>
            <a:fld id="{614B5D6E-5237-43CE-BCB6-0DD3679C01CB}" type="slidenum">
              <a:rPr lang="es-ES"/>
              <a:pPr>
                <a:defRPr/>
              </a:pPr>
              <a:t>‹Nº›</a:t>
            </a:fld>
            <a:endParaRPr lang="es-ES" dirty="0"/>
          </a:p>
        </p:txBody>
      </p:sp>
    </p:spTree>
    <p:extLst>
      <p:ext uri="{BB962C8B-B14F-4D97-AF65-F5344CB8AC3E}">
        <p14:creationId xmlns:p14="http://schemas.microsoft.com/office/powerpoint/2010/main" val="250929912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758"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211"/>
            <a:ext cx="5111750" cy="5853113"/>
          </a:xfrm>
        </p:spPr>
        <p:txBody>
          <a:bodyPr/>
          <a:lstStyle>
            <a:lvl1pPr>
              <a:defRPr sz="2883"/>
            </a:lvl1pPr>
            <a:lvl2pPr>
              <a:defRPr sz="2531"/>
            </a:lvl2pPr>
            <a:lvl3pPr>
              <a:defRPr sz="2110"/>
            </a:lvl3pPr>
            <a:lvl4pPr>
              <a:defRPr sz="1758"/>
            </a:lvl4pPr>
            <a:lvl5pPr>
              <a:defRPr sz="1758"/>
            </a:lvl5pPr>
            <a:lvl6pPr>
              <a:defRPr sz="1758"/>
            </a:lvl6pPr>
            <a:lvl7pPr>
              <a:defRPr sz="1758"/>
            </a:lvl7pPr>
            <a:lvl8pPr>
              <a:defRPr sz="1758"/>
            </a:lvl8pPr>
            <a:lvl9pPr>
              <a:defRPr sz="1758"/>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13"/>
            <a:ext cx="3008313" cy="4691063"/>
          </a:xfrm>
        </p:spPr>
        <p:txBody>
          <a:bodyPr/>
          <a:lstStyle>
            <a:lvl1pPr marL="0" indent="0">
              <a:buNone/>
              <a:defRPr sz="1266"/>
            </a:lvl1pPr>
            <a:lvl2pPr marL="406097" indent="0">
              <a:buNone/>
              <a:defRPr sz="1055"/>
            </a:lvl2pPr>
            <a:lvl3pPr marL="812192" indent="0">
              <a:buNone/>
              <a:defRPr sz="914"/>
            </a:lvl3pPr>
            <a:lvl4pPr marL="1218291" indent="0">
              <a:buNone/>
              <a:defRPr sz="773"/>
            </a:lvl4pPr>
            <a:lvl5pPr marL="1624388" indent="0">
              <a:buNone/>
              <a:defRPr sz="773"/>
            </a:lvl5pPr>
            <a:lvl6pPr marL="2030494" indent="0">
              <a:buNone/>
              <a:defRPr sz="773"/>
            </a:lvl6pPr>
            <a:lvl7pPr marL="2436574" indent="0">
              <a:buNone/>
              <a:defRPr sz="773"/>
            </a:lvl7pPr>
            <a:lvl8pPr marL="2842665" indent="0">
              <a:buNone/>
              <a:defRPr sz="773"/>
            </a:lvl8pPr>
            <a:lvl9pPr marL="3248770"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6742CA7A-2FAB-4783-9DA2-69CB6CBE016D}" type="slidenum">
              <a:rPr lang="es-ES"/>
              <a:pPr>
                <a:defRPr/>
              </a:pPr>
              <a:t>‹Nº›</a:t>
            </a:fld>
            <a:endParaRPr lang="es-ES" dirty="0"/>
          </a:p>
        </p:txBody>
      </p:sp>
    </p:spTree>
    <p:extLst>
      <p:ext uri="{BB962C8B-B14F-4D97-AF65-F5344CB8AC3E}">
        <p14:creationId xmlns:p14="http://schemas.microsoft.com/office/powerpoint/2010/main" val="404277922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758"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rtlCol="0">
            <a:normAutofit/>
          </a:bodyPr>
          <a:lstStyle>
            <a:lvl1pPr marL="0" indent="0">
              <a:buNone/>
              <a:defRPr sz="2883"/>
            </a:lvl1pPr>
            <a:lvl2pPr marL="406097" indent="0">
              <a:buNone/>
              <a:defRPr sz="2531"/>
            </a:lvl2pPr>
            <a:lvl3pPr marL="812192" indent="0">
              <a:buNone/>
              <a:defRPr sz="2110"/>
            </a:lvl3pPr>
            <a:lvl4pPr marL="1218291" indent="0">
              <a:buNone/>
              <a:defRPr sz="1758"/>
            </a:lvl4pPr>
            <a:lvl5pPr marL="1624388" indent="0">
              <a:buNone/>
              <a:defRPr sz="1758"/>
            </a:lvl5pPr>
            <a:lvl6pPr marL="2030494" indent="0">
              <a:buNone/>
              <a:defRPr sz="1758"/>
            </a:lvl6pPr>
            <a:lvl7pPr marL="2436574" indent="0">
              <a:buNone/>
              <a:defRPr sz="1758"/>
            </a:lvl7pPr>
            <a:lvl8pPr marL="2842665" indent="0">
              <a:buNone/>
              <a:defRPr sz="1758"/>
            </a:lvl8pPr>
            <a:lvl9pPr marL="3248770" indent="0">
              <a:buNone/>
              <a:defRPr sz="1758"/>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266"/>
            </a:lvl1pPr>
            <a:lvl2pPr marL="406097" indent="0">
              <a:buNone/>
              <a:defRPr sz="1055"/>
            </a:lvl2pPr>
            <a:lvl3pPr marL="812192" indent="0">
              <a:buNone/>
              <a:defRPr sz="914"/>
            </a:lvl3pPr>
            <a:lvl4pPr marL="1218291" indent="0">
              <a:buNone/>
              <a:defRPr sz="773"/>
            </a:lvl4pPr>
            <a:lvl5pPr marL="1624388" indent="0">
              <a:buNone/>
              <a:defRPr sz="773"/>
            </a:lvl5pPr>
            <a:lvl6pPr marL="2030494" indent="0">
              <a:buNone/>
              <a:defRPr sz="773"/>
            </a:lvl6pPr>
            <a:lvl7pPr marL="2436574" indent="0">
              <a:buNone/>
              <a:defRPr sz="773"/>
            </a:lvl7pPr>
            <a:lvl8pPr marL="2842665" indent="0">
              <a:buNone/>
              <a:defRPr sz="773"/>
            </a:lvl8pPr>
            <a:lvl9pPr marL="3248770"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2AEFF469-2BE7-4DC0-8F95-159DDDB3F37C}" type="slidenum">
              <a:rPr lang="es-ES"/>
              <a:pPr>
                <a:defRPr/>
              </a:pPr>
              <a:t>‹Nº›</a:t>
            </a:fld>
            <a:endParaRPr lang="es-ES" dirty="0"/>
          </a:p>
        </p:txBody>
      </p:sp>
    </p:spTree>
    <p:extLst>
      <p:ext uri="{BB962C8B-B14F-4D97-AF65-F5344CB8AC3E}">
        <p14:creationId xmlns:p14="http://schemas.microsoft.com/office/powerpoint/2010/main" val="43170341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6EFFCF55-2CF7-4F1D-9D5A-9B55B82182DF}" type="slidenum">
              <a:rPr lang="es-ES"/>
              <a:pPr>
                <a:defRPr/>
              </a:pPr>
              <a:t>‹Nº›</a:t>
            </a:fld>
            <a:endParaRPr lang="es-ES" dirty="0"/>
          </a:p>
        </p:txBody>
      </p:sp>
    </p:spTree>
    <p:extLst>
      <p:ext uri="{BB962C8B-B14F-4D97-AF65-F5344CB8AC3E}">
        <p14:creationId xmlns:p14="http://schemas.microsoft.com/office/powerpoint/2010/main" val="27983115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799"/>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799"/>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90173508-7AC4-4744-A869-750746BD7969}" type="slidenum">
              <a:rPr lang="es-ES"/>
              <a:pPr>
                <a:defRPr/>
              </a:pPr>
              <a:t>‹Nº›</a:t>
            </a:fld>
            <a:endParaRPr lang="es-ES" dirty="0"/>
          </a:p>
        </p:txBody>
      </p:sp>
    </p:spTree>
    <p:extLst>
      <p:ext uri="{BB962C8B-B14F-4D97-AF65-F5344CB8AC3E}">
        <p14:creationId xmlns:p14="http://schemas.microsoft.com/office/powerpoint/2010/main" val="87061954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3 Marcador de fecha"/>
          <p:cNvSpPr>
            <a:spLocks noGrp="1"/>
          </p:cNvSpPr>
          <p:nvPr>
            <p:ph type="dt" sz="half" idx="10"/>
          </p:nvPr>
        </p:nvSpPr>
        <p:spPr/>
        <p:txBody>
          <a:bodyPr/>
          <a:lstStyle>
            <a:lvl1pPr>
              <a:defRPr/>
            </a:lvl1pPr>
          </a:lstStyle>
          <a:p>
            <a:pPr>
              <a:defRPr/>
            </a:pPr>
            <a:endParaRPr lang="es-ES" dirty="0"/>
          </a:p>
        </p:txBody>
      </p:sp>
      <p:sp>
        <p:nvSpPr>
          <p:cNvPr id="7"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8" name="5 Marcador de número de diapositiva"/>
          <p:cNvSpPr>
            <a:spLocks noGrp="1"/>
          </p:cNvSpPr>
          <p:nvPr>
            <p:ph type="sldNum" sz="quarter" idx="12"/>
          </p:nvPr>
        </p:nvSpPr>
        <p:spPr/>
        <p:txBody>
          <a:bodyPr/>
          <a:lstStyle>
            <a:lvl1pPr>
              <a:defRPr/>
            </a:lvl1pPr>
          </a:lstStyle>
          <a:p>
            <a:pPr>
              <a:defRPr/>
            </a:pPr>
            <a:fld id="{CB0E8CD4-9E30-4DB8-BABD-2AE876A7FC56}" type="slidenum">
              <a:rPr lang="es-ES"/>
              <a:pPr>
                <a:defRPr/>
              </a:pPr>
              <a:t>‹Nº›</a:t>
            </a:fld>
            <a:endParaRPr lang="es-ES" dirty="0"/>
          </a:p>
        </p:txBody>
      </p:sp>
    </p:spTree>
    <p:extLst>
      <p:ext uri="{BB962C8B-B14F-4D97-AF65-F5344CB8AC3E}">
        <p14:creationId xmlns:p14="http://schemas.microsoft.com/office/powerpoint/2010/main" val="51037358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B9CDB970-E765-4DD1-BF5B-87D185C88868}" type="slidenum">
              <a:rPr lang="es-ES"/>
              <a:pPr>
                <a:defRPr/>
              </a:pPr>
              <a:t>‹Nº›</a:t>
            </a:fld>
            <a:endParaRPr lang="es-ES" dirty="0"/>
          </a:p>
        </p:txBody>
      </p:sp>
    </p:spTree>
    <p:extLst>
      <p:ext uri="{BB962C8B-B14F-4D97-AF65-F5344CB8AC3E}">
        <p14:creationId xmlns:p14="http://schemas.microsoft.com/office/powerpoint/2010/main" val="15545463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1676400" y="457200"/>
            <a:ext cx="7010400" cy="5638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1BDE95AF-9868-4F18-AE2E-F173BFF899A5}" type="slidenum">
              <a:rPr lang="es-ES"/>
              <a:pPr>
                <a:defRPr/>
              </a:pPr>
              <a:t>‹Nº›</a:t>
            </a:fld>
            <a:endParaRPr lang="es-ES" dirty="0"/>
          </a:p>
        </p:txBody>
      </p:sp>
    </p:spTree>
    <p:extLst>
      <p:ext uri="{BB962C8B-B14F-4D97-AF65-F5344CB8AC3E}">
        <p14:creationId xmlns:p14="http://schemas.microsoft.com/office/powerpoint/2010/main" val="106635447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530"/>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6838" indent="0" algn="ctr">
              <a:buNone/>
              <a:defRPr>
                <a:solidFill>
                  <a:schemeClr val="tx1">
                    <a:tint val="75000"/>
                  </a:schemeClr>
                </a:solidFill>
              </a:defRPr>
            </a:lvl2pPr>
            <a:lvl3pPr marL="813674" indent="0" algn="ctr">
              <a:buNone/>
              <a:defRPr>
                <a:solidFill>
                  <a:schemeClr val="tx1">
                    <a:tint val="75000"/>
                  </a:schemeClr>
                </a:solidFill>
              </a:defRPr>
            </a:lvl3pPr>
            <a:lvl4pPr marL="1220514" indent="0" algn="ctr">
              <a:buNone/>
              <a:defRPr>
                <a:solidFill>
                  <a:schemeClr val="tx1">
                    <a:tint val="75000"/>
                  </a:schemeClr>
                </a:solidFill>
              </a:defRPr>
            </a:lvl4pPr>
            <a:lvl5pPr marL="1627351" indent="0" algn="ctr">
              <a:buNone/>
              <a:defRPr>
                <a:solidFill>
                  <a:schemeClr val="tx1">
                    <a:tint val="75000"/>
                  </a:schemeClr>
                </a:solidFill>
              </a:defRPr>
            </a:lvl5pPr>
            <a:lvl6pPr marL="2034194" indent="0" algn="ctr">
              <a:buNone/>
              <a:defRPr>
                <a:solidFill>
                  <a:schemeClr val="tx1">
                    <a:tint val="75000"/>
                  </a:schemeClr>
                </a:solidFill>
              </a:defRPr>
            </a:lvl6pPr>
            <a:lvl7pPr marL="2441021" indent="0" algn="ctr">
              <a:buNone/>
              <a:defRPr>
                <a:solidFill>
                  <a:schemeClr val="tx1">
                    <a:tint val="75000"/>
                  </a:schemeClr>
                </a:solidFill>
              </a:defRPr>
            </a:lvl7pPr>
            <a:lvl8pPr marL="2847854" indent="0" algn="ctr">
              <a:buNone/>
              <a:defRPr>
                <a:solidFill>
                  <a:schemeClr val="tx1">
                    <a:tint val="75000"/>
                  </a:schemeClr>
                </a:solidFill>
              </a:defRPr>
            </a:lvl8pPr>
            <a:lvl9pPr marL="3254699"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dirty="0"/>
          </a:p>
        </p:txBody>
      </p:sp>
    </p:spTree>
    <p:extLst>
      <p:ext uri="{BB962C8B-B14F-4D97-AF65-F5344CB8AC3E}">
        <p14:creationId xmlns:p14="http://schemas.microsoft.com/office/powerpoint/2010/main" val="305276576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dirty="0"/>
          </a:p>
        </p:txBody>
      </p:sp>
    </p:spTree>
    <p:extLst>
      <p:ext uri="{BB962C8B-B14F-4D97-AF65-F5344CB8AC3E}">
        <p14:creationId xmlns:p14="http://schemas.microsoft.com/office/powerpoint/2010/main" val="353626121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586"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41"/>
            <a:ext cx="7772400" cy="1500187"/>
          </a:xfrm>
        </p:spPr>
        <p:txBody>
          <a:bodyPr anchor="b"/>
          <a:lstStyle>
            <a:lvl1pPr marL="0" indent="0">
              <a:buNone/>
              <a:defRPr sz="1758">
                <a:solidFill>
                  <a:schemeClr val="tx1">
                    <a:tint val="75000"/>
                  </a:schemeClr>
                </a:solidFill>
              </a:defRPr>
            </a:lvl1pPr>
            <a:lvl2pPr marL="406838" indent="0">
              <a:buNone/>
              <a:defRPr sz="1617">
                <a:solidFill>
                  <a:schemeClr val="tx1">
                    <a:tint val="75000"/>
                  </a:schemeClr>
                </a:solidFill>
              </a:defRPr>
            </a:lvl2pPr>
            <a:lvl3pPr marL="813674" indent="0">
              <a:buNone/>
              <a:defRPr sz="1406">
                <a:solidFill>
                  <a:schemeClr val="tx1">
                    <a:tint val="75000"/>
                  </a:schemeClr>
                </a:solidFill>
              </a:defRPr>
            </a:lvl3pPr>
            <a:lvl4pPr marL="1220514" indent="0">
              <a:buNone/>
              <a:defRPr sz="1266">
                <a:solidFill>
                  <a:schemeClr val="tx1">
                    <a:tint val="75000"/>
                  </a:schemeClr>
                </a:solidFill>
              </a:defRPr>
            </a:lvl4pPr>
            <a:lvl5pPr marL="1627351" indent="0">
              <a:buNone/>
              <a:defRPr sz="1266">
                <a:solidFill>
                  <a:schemeClr val="tx1">
                    <a:tint val="75000"/>
                  </a:schemeClr>
                </a:solidFill>
              </a:defRPr>
            </a:lvl5pPr>
            <a:lvl6pPr marL="2034194" indent="0">
              <a:buNone/>
              <a:defRPr sz="1266">
                <a:solidFill>
                  <a:schemeClr val="tx1">
                    <a:tint val="75000"/>
                  </a:schemeClr>
                </a:solidFill>
              </a:defRPr>
            </a:lvl6pPr>
            <a:lvl7pPr marL="2441021" indent="0">
              <a:buNone/>
              <a:defRPr sz="1266">
                <a:solidFill>
                  <a:schemeClr val="tx1">
                    <a:tint val="75000"/>
                  </a:schemeClr>
                </a:solidFill>
              </a:defRPr>
            </a:lvl7pPr>
            <a:lvl8pPr marL="2847854" indent="0">
              <a:buNone/>
              <a:defRPr sz="1266">
                <a:solidFill>
                  <a:schemeClr val="tx1">
                    <a:tint val="75000"/>
                  </a:schemeClr>
                </a:solidFill>
              </a:defRPr>
            </a:lvl8pPr>
            <a:lvl9pPr marL="3254699" indent="0">
              <a:buNone/>
              <a:defRPr sz="1266">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dirty="0"/>
          </a:p>
        </p:txBody>
      </p:sp>
    </p:spTree>
    <p:extLst>
      <p:ext uri="{BB962C8B-B14F-4D97-AF65-F5344CB8AC3E}">
        <p14:creationId xmlns:p14="http://schemas.microsoft.com/office/powerpoint/2010/main" val="190713487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dirty="0"/>
          </a:p>
        </p:txBody>
      </p:sp>
    </p:spTree>
    <p:extLst>
      <p:ext uri="{BB962C8B-B14F-4D97-AF65-F5344CB8AC3E}">
        <p14:creationId xmlns:p14="http://schemas.microsoft.com/office/powerpoint/2010/main" val="74463415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2110" b="1"/>
            </a:lvl1pPr>
            <a:lvl2pPr marL="406838" indent="0">
              <a:buNone/>
              <a:defRPr sz="1758" b="1"/>
            </a:lvl2pPr>
            <a:lvl3pPr marL="813674" indent="0">
              <a:buNone/>
              <a:defRPr sz="1617" b="1"/>
            </a:lvl3pPr>
            <a:lvl4pPr marL="1220514" indent="0">
              <a:buNone/>
              <a:defRPr sz="1406" b="1"/>
            </a:lvl4pPr>
            <a:lvl5pPr marL="1627351" indent="0">
              <a:buNone/>
              <a:defRPr sz="1406" b="1"/>
            </a:lvl5pPr>
            <a:lvl6pPr marL="2034194" indent="0">
              <a:buNone/>
              <a:defRPr sz="1406" b="1"/>
            </a:lvl6pPr>
            <a:lvl7pPr marL="2441021" indent="0">
              <a:buNone/>
              <a:defRPr sz="1406" b="1"/>
            </a:lvl7pPr>
            <a:lvl8pPr marL="2847854" indent="0">
              <a:buNone/>
              <a:defRPr sz="1406" b="1"/>
            </a:lvl8pPr>
            <a:lvl9pPr marL="3254699" indent="0">
              <a:buNone/>
              <a:defRPr sz="1406"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2110" b="1"/>
            </a:lvl1pPr>
            <a:lvl2pPr marL="406838" indent="0">
              <a:buNone/>
              <a:defRPr sz="1758" b="1"/>
            </a:lvl2pPr>
            <a:lvl3pPr marL="813674" indent="0">
              <a:buNone/>
              <a:defRPr sz="1617" b="1"/>
            </a:lvl3pPr>
            <a:lvl4pPr marL="1220514" indent="0">
              <a:buNone/>
              <a:defRPr sz="1406" b="1"/>
            </a:lvl4pPr>
            <a:lvl5pPr marL="1627351" indent="0">
              <a:buNone/>
              <a:defRPr sz="1406" b="1"/>
            </a:lvl5pPr>
            <a:lvl6pPr marL="2034194" indent="0">
              <a:buNone/>
              <a:defRPr sz="1406" b="1"/>
            </a:lvl6pPr>
            <a:lvl7pPr marL="2441021" indent="0">
              <a:buNone/>
              <a:defRPr sz="1406" b="1"/>
            </a:lvl7pPr>
            <a:lvl8pPr marL="2847854" indent="0">
              <a:buNone/>
              <a:defRPr sz="1406" b="1"/>
            </a:lvl8pPr>
            <a:lvl9pPr marL="3254699" indent="0">
              <a:buNone/>
              <a:defRPr sz="1406"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dirty="0"/>
          </a:p>
        </p:txBody>
      </p:sp>
    </p:spTree>
    <p:extLst>
      <p:ext uri="{BB962C8B-B14F-4D97-AF65-F5344CB8AC3E}">
        <p14:creationId xmlns:p14="http://schemas.microsoft.com/office/powerpoint/2010/main" val="335900871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dirty="0"/>
          </a:p>
        </p:txBody>
      </p:sp>
    </p:spTree>
    <p:extLst>
      <p:ext uri="{BB962C8B-B14F-4D97-AF65-F5344CB8AC3E}">
        <p14:creationId xmlns:p14="http://schemas.microsoft.com/office/powerpoint/2010/main" val="14256210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dirty="0"/>
          </a:p>
        </p:txBody>
      </p:sp>
    </p:spTree>
    <p:extLst>
      <p:ext uri="{BB962C8B-B14F-4D97-AF65-F5344CB8AC3E}">
        <p14:creationId xmlns:p14="http://schemas.microsoft.com/office/powerpoint/2010/main" val="388780271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758"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155"/>
            <a:ext cx="5111750" cy="5853113"/>
          </a:xfrm>
        </p:spPr>
        <p:txBody>
          <a:bodyPr/>
          <a:lstStyle>
            <a:lvl1pPr>
              <a:defRPr sz="2883"/>
            </a:lvl1pPr>
            <a:lvl2pPr>
              <a:defRPr sz="2531"/>
            </a:lvl2pPr>
            <a:lvl3pPr>
              <a:defRPr sz="2110"/>
            </a:lvl3pPr>
            <a:lvl4pPr>
              <a:defRPr sz="1758"/>
            </a:lvl4pPr>
            <a:lvl5pPr>
              <a:defRPr sz="1758"/>
            </a:lvl5pPr>
            <a:lvl6pPr>
              <a:defRPr sz="1758"/>
            </a:lvl6pPr>
            <a:lvl7pPr>
              <a:defRPr sz="1758"/>
            </a:lvl7pPr>
            <a:lvl8pPr>
              <a:defRPr sz="1758"/>
            </a:lvl8pPr>
            <a:lvl9pPr>
              <a:defRPr sz="1758"/>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13"/>
            <a:ext cx="3008313" cy="4691063"/>
          </a:xfrm>
        </p:spPr>
        <p:txBody>
          <a:bodyPr/>
          <a:lstStyle>
            <a:lvl1pPr marL="0" indent="0">
              <a:buNone/>
              <a:defRPr sz="1266"/>
            </a:lvl1pPr>
            <a:lvl2pPr marL="406838" indent="0">
              <a:buNone/>
              <a:defRPr sz="1055"/>
            </a:lvl2pPr>
            <a:lvl3pPr marL="813674" indent="0">
              <a:buNone/>
              <a:defRPr sz="914"/>
            </a:lvl3pPr>
            <a:lvl4pPr marL="1220514" indent="0">
              <a:buNone/>
              <a:defRPr sz="773"/>
            </a:lvl4pPr>
            <a:lvl5pPr marL="1627351" indent="0">
              <a:buNone/>
              <a:defRPr sz="773"/>
            </a:lvl5pPr>
            <a:lvl6pPr marL="2034194" indent="0">
              <a:buNone/>
              <a:defRPr sz="773"/>
            </a:lvl6pPr>
            <a:lvl7pPr marL="2441021" indent="0">
              <a:buNone/>
              <a:defRPr sz="773"/>
            </a:lvl7pPr>
            <a:lvl8pPr marL="2847854" indent="0">
              <a:buNone/>
              <a:defRPr sz="773"/>
            </a:lvl8pPr>
            <a:lvl9pPr marL="3254699"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dirty="0"/>
          </a:p>
        </p:txBody>
      </p:sp>
    </p:spTree>
    <p:extLst>
      <p:ext uri="{BB962C8B-B14F-4D97-AF65-F5344CB8AC3E}">
        <p14:creationId xmlns:p14="http://schemas.microsoft.com/office/powerpoint/2010/main" val="7953788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758"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rtlCol="0">
            <a:normAutofit/>
          </a:bodyPr>
          <a:lstStyle>
            <a:lvl1pPr marL="0" indent="0">
              <a:buNone/>
              <a:defRPr sz="2883"/>
            </a:lvl1pPr>
            <a:lvl2pPr marL="406838" indent="0">
              <a:buNone/>
              <a:defRPr sz="2531"/>
            </a:lvl2pPr>
            <a:lvl3pPr marL="813674" indent="0">
              <a:buNone/>
              <a:defRPr sz="2110"/>
            </a:lvl3pPr>
            <a:lvl4pPr marL="1220514" indent="0">
              <a:buNone/>
              <a:defRPr sz="1758"/>
            </a:lvl4pPr>
            <a:lvl5pPr marL="1627351" indent="0">
              <a:buNone/>
              <a:defRPr sz="1758"/>
            </a:lvl5pPr>
            <a:lvl6pPr marL="2034194" indent="0">
              <a:buNone/>
              <a:defRPr sz="1758"/>
            </a:lvl6pPr>
            <a:lvl7pPr marL="2441021" indent="0">
              <a:buNone/>
              <a:defRPr sz="1758"/>
            </a:lvl7pPr>
            <a:lvl8pPr marL="2847854" indent="0">
              <a:buNone/>
              <a:defRPr sz="1758"/>
            </a:lvl8pPr>
            <a:lvl9pPr marL="3254699" indent="0">
              <a:buNone/>
              <a:defRPr sz="1758"/>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266"/>
            </a:lvl1pPr>
            <a:lvl2pPr marL="406838" indent="0">
              <a:buNone/>
              <a:defRPr sz="1055"/>
            </a:lvl2pPr>
            <a:lvl3pPr marL="813674" indent="0">
              <a:buNone/>
              <a:defRPr sz="914"/>
            </a:lvl3pPr>
            <a:lvl4pPr marL="1220514" indent="0">
              <a:buNone/>
              <a:defRPr sz="773"/>
            </a:lvl4pPr>
            <a:lvl5pPr marL="1627351" indent="0">
              <a:buNone/>
              <a:defRPr sz="773"/>
            </a:lvl5pPr>
            <a:lvl6pPr marL="2034194" indent="0">
              <a:buNone/>
              <a:defRPr sz="773"/>
            </a:lvl6pPr>
            <a:lvl7pPr marL="2441021" indent="0">
              <a:buNone/>
              <a:defRPr sz="773"/>
            </a:lvl7pPr>
            <a:lvl8pPr marL="2847854" indent="0">
              <a:buNone/>
              <a:defRPr sz="773"/>
            </a:lvl8pPr>
            <a:lvl9pPr marL="3254699"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dirty="0"/>
          </a:p>
        </p:txBody>
      </p:sp>
    </p:spTree>
    <p:extLst>
      <p:ext uri="{BB962C8B-B14F-4D97-AF65-F5344CB8AC3E}">
        <p14:creationId xmlns:p14="http://schemas.microsoft.com/office/powerpoint/2010/main" val="373754142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dirty="0"/>
          </a:p>
        </p:txBody>
      </p:sp>
    </p:spTree>
    <p:extLst>
      <p:ext uri="{BB962C8B-B14F-4D97-AF65-F5344CB8AC3E}">
        <p14:creationId xmlns:p14="http://schemas.microsoft.com/office/powerpoint/2010/main" val="320650909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743"/>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743"/>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dirty="0"/>
          </a:p>
        </p:txBody>
      </p:sp>
    </p:spTree>
    <p:extLst>
      <p:ext uri="{BB962C8B-B14F-4D97-AF65-F5344CB8AC3E}">
        <p14:creationId xmlns:p14="http://schemas.microsoft.com/office/powerpoint/2010/main" val="77785901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7" name="6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8" name="7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B62DD8CF-60D2-411F-87A2-EEB123D249DC}" type="slidenum">
              <a:rPr lang="es-ES"/>
              <a:pPr>
                <a:defRPr/>
              </a:pPr>
              <a:t>‹Nº›</a:t>
            </a:fld>
            <a:endParaRPr lang="es-ES" dirty="0"/>
          </a:p>
        </p:txBody>
      </p:sp>
    </p:spTree>
    <p:extLst>
      <p:ext uri="{BB962C8B-B14F-4D97-AF65-F5344CB8AC3E}">
        <p14:creationId xmlns:p14="http://schemas.microsoft.com/office/powerpoint/2010/main" val="20531680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5" name="4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14DC359E-CBDF-4346-BDFE-C44F403C1607}" type="slidenum">
              <a:rPr lang="es-ES"/>
              <a:pPr>
                <a:defRPr/>
              </a:pPr>
              <a:t>‹Nº›</a:t>
            </a:fld>
            <a:endParaRPr lang="es-ES" dirty="0"/>
          </a:p>
        </p:txBody>
      </p:sp>
    </p:spTree>
    <p:extLst>
      <p:ext uri="{BB962C8B-B14F-4D97-AF65-F5344CB8AC3E}">
        <p14:creationId xmlns:p14="http://schemas.microsoft.com/office/powerpoint/2010/main" val="276708408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6" name="5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7" name="6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C203FC40-0C5B-489C-9B04-AEA94657CA7F}" type="slidenum">
              <a:rPr lang="es-ES"/>
              <a:pPr>
                <a:defRPr/>
              </a:pPr>
              <a:t>‹Nº›</a:t>
            </a:fld>
            <a:endParaRPr lang="es-ES" dirty="0"/>
          </a:p>
        </p:txBody>
      </p:sp>
    </p:spTree>
    <p:extLst>
      <p:ext uri="{BB962C8B-B14F-4D97-AF65-F5344CB8AC3E}">
        <p14:creationId xmlns:p14="http://schemas.microsoft.com/office/powerpoint/2010/main" val="328530487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94"/>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7315" indent="0" algn="ctr">
              <a:buNone/>
              <a:defRPr>
                <a:solidFill>
                  <a:schemeClr val="tx1">
                    <a:tint val="75000"/>
                  </a:schemeClr>
                </a:solidFill>
              </a:defRPr>
            </a:lvl2pPr>
            <a:lvl3pPr marL="814628" indent="0" algn="ctr">
              <a:buNone/>
              <a:defRPr>
                <a:solidFill>
                  <a:schemeClr val="tx1">
                    <a:tint val="75000"/>
                  </a:schemeClr>
                </a:solidFill>
              </a:defRPr>
            </a:lvl3pPr>
            <a:lvl4pPr marL="1221944" indent="0" algn="ctr">
              <a:buNone/>
              <a:defRPr>
                <a:solidFill>
                  <a:schemeClr val="tx1">
                    <a:tint val="75000"/>
                  </a:schemeClr>
                </a:solidFill>
              </a:defRPr>
            </a:lvl4pPr>
            <a:lvl5pPr marL="1629257" indent="0" algn="ctr">
              <a:buNone/>
              <a:defRPr>
                <a:solidFill>
                  <a:schemeClr val="tx1">
                    <a:tint val="75000"/>
                  </a:schemeClr>
                </a:solidFill>
              </a:defRPr>
            </a:lvl5pPr>
            <a:lvl6pPr marL="2036572" indent="0" algn="ctr">
              <a:buNone/>
              <a:defRPr>
                <a:solidFill>
                  <a:schemeClr val="tx1">
                    <a:tint val="75000"/>
                  </a:schemeClr>
                </a:solidFill>
              </a:defRPr>
            </a:lvl6pPr>
            <a:lvl7pPr marL="2443883" indent="0" algn="ctr">
              <a:buNone/>
              <a:defRPr>
                <a:solidFill>
                  <a:schemeClr val="tx1">
                    <a:tint val="75000"/>
                  </a:schemeClr>
                </a:solidFill>
              </a:defRPr>
            </a:lvl7pPr>
            <a:lvl8pPr marL="2851189" indent="0" algn="ctr">
              <a:buNone/>
              <a:defRPr>
                <a:solidFill>
                  <a:schemeClr val="tx1">
                    <a:tint val="75000"/>
                  </a:schemeClr>
                </a:solidFill>
              </a:defRPr>
            </a:lvl8pPr>
            <a:lvl9pPr marL="3258512"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dirty="0"/>
          </a:p>
        </p:txBody>
      </p:sp>
    </p:spTree>
    <p:extLst>
      <p:ext uri="{BB962C8B-B14F-4D97-AF65-F5344CB8AC3E}">
        <p14:creationId xmlns:p14="http://schemas.microsoft.com/office/powerpoint/2010/main" val="200408136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dirty="0"/>
          </a:p>
        </p:txBody>
      </p:sp>
    </p:spTree>
    <p:extLst>
      <p:ext uri="{BB962C8B-B14F-4D97-AF65-F5344CB8AC3E}">
        <p14:creationId xmlns:p14="http://schemas.microsoft.com/office/powerpoint/2010/main" val="231266673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586"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41"/>
            <a:ext cx="7772400" cy="1500187"/>
          </a:xfrm>
        </p:spPr>
        <p:txBody>
          <a:bodyPr anchor="b"/>
          <a:lstStyle>
            <a:lvl1pPr marL="0" indent="0">
              <a:buNone/>
              <a:defRPr sz="1758">
                <a:solidFill>
                  <a:schemeClr val="tx1">
                    <a:tint val="75000"/>
                  </a:schemeClr>
                </a:solidFill>
              </a:defRPr>
            </a:lvl1pPr>
            <a:lvl2pPr marL="407315" indent="0">
              <a:buNone/>
              <a:defRPr sz="1617">
                <a:solidFill>
                  <a:schemeClr val="tx1">
                    <a:tint val="75000"/>
                  </a:schemeClr>
                </a:solidFill>
              </a:defRPr>
            </a:lvl2pPr>
            <a:lvl3pPr marL="814628" indent="0">
              <a:buNone/>
              <a:defRPr sz="1406">
                <a:solidFill>
                  <a:schemeClr val="tx1">
                    <a:tint val="75000"/>
                  </a:schemeClr>
                </a:solidFill>
              </a:defRPr>
            </a:lvl3pPr>
            <a:lvl4pPr marL="1221944" indent="0">
              <a:buNone/>
              <a:defRPr sz="1266">
                <a:solidFill>
                  <a:schemeClr val="tx1">
                    <a:tint val="75000"/>
                  </a:schemeClr>
                </a:solidFill>
              </a:defRPr>
            </a:lvl4pPr>
            <a:lvl5pPr marL="1629257" indent="0">
              <a:buNone/>
              <a:defRPr sz="1266">
                <a:solidFill>
                  <a:schemeClr val="tx1">
                    <a:tint val="75000"/>
                  </a:schemeClr>
                </a:solidFill>
              </a:defRPr>
            </a:lvl5pPr>
            <a:lvl6pPr marL="2036572" indent="0">
              <a:buNone/>
              <a:defRPr sz="1266">
                <a:solidFill>
                  <a:schemeClr val="tx1">
                    <a:tint val="75000"/>
                  </a:schemeClr>
                </a:solidFill>
              </a:defRPr>
            </a:lvl6pPr>
            <a:lvl7pPr marL="2443883" indent="0">
              <a:buNone/>
              <a:defRPr sz="1266">
                <a:solidFill>
                  <a:schemeClr val="tx1">
                    <a:tint val="75000"/>
                  </a:schemeClr>
                </a:solidFill>
              </a:defRPr>
            </a:lvl7pPr>
            <a:lvl8pPr marL="2851189" indent="0">
              <a:buNone/>
              <a:defRPr sz="1266">
                <a:solidFill>
                  <a:schemeClr val="tx1">
                    <a:tint val="75000"/>
                  </a:schemeClr>
                </a:solidFill>
              </a:defRPr>
            </a:lvl8pPr>
            <a:lvl9pPr marL="3258512" indent="0">
              <a:buNone/>
              <a:defRPr sz="1266">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dirty="0"/>
          </a:p>
        </p:txBody>
      </p:sp>
    </p:spTree>
    <p:extLst>
      <p:ext uri="{BB962C8B-B14F-4D97-AF65-F5344CB8AC3E}">
        <p14:creationId xmlns:p14="http://schemas.microsoft.com/office/powerpoint/2010/main" val="256897179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dirty="0"/>
          </a:p>
        </p:txBody>
      </p:sp>
    </p:spTree>
    <p:extLst>
      <p:ext uri="{BB962C8B-B14F-4D97-AF65-F5344CB8AC3E}">
        <p14:creationId xmlns:p14="http://schemas.microsoft.com/office/powerpoint/2010/main" val="287547142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2110" b="1"/>
            </a:lvl1pPr>
            <a:lvl2pPr marL="407315" indent="0">
              <a:buNone/>
              <a:defRPr sz="1758" b="1"/>
            </a:lvl2pPr>
            <a:lvl3pPr marL="814628" indent="0">
              <a:buNone/>
              <a:defRPr sz="1617" b="1"/>
            </a:lvl3pPr>
            <a:lvl4pPr marL="1221944" indent="0">
              <a:buNone/>
              <a:defRPr sz="1406" b="1"/>
            </a:lvl4pPr>
            <a:lvl5pPr marL="1629257" indent="0">
              <a:buNone/>
              <a:defRPr sz="1406" b="1"/>
            </a:lvl5pPr>
            <a:lvl6pPr marL="2036572" indent="0">
              <a:buNone/>
              <a:defRPr sz="1406" b="1"/>
            </a:lvl6pPr>
            <a:lvl7pPr marL="2443883" indent="0">
              <a:buNone/>
              <a:defRPr sz="1406" b="1"/>
            </a:lvl7pPr>
            <a:lvl8pPr marL="2851189" indent="0">
              <a:buNone/>
              <a:defRPr sz="1406" b="1"/>
            </a:lvl8pPr>
            <a:lvl9pPr marL="3258512" indent="0">
              <a:buNone/>
              <a:defRPr sz="1406"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2110" b="1"/>
            </a:lvl1pPr>
            <a:lvl2pPr marL="407315" indent="0">
              <a:buNone/>
              <a:defRPr sz="1758" b="1"/>
            </a:lvl2pPr>
            <a:lvl3pPr marL="814628" indent="0">
              <a:buNone/>
              <a:defRPr sz="1617" b="1"/>
            </a:lvl3pPr>
            <a:lvl4pPr marL="1221944" indent="0">
              <a:buNone/>
              <a:defRPr sz="1406" b="1"/>
            </a:lvl4pPr>
            <a:lvl5pPr marL="1629257" indent="0">
              <a:buNone/>
              <a:defRPr sz="1406" b="1"/>
            </a:lvl5pPr>
            <a:lvl6pPr marL="2036572" indent="0">
              <a:buNone/>
              <a:defRPr sz="1406" b="1"/>
            </a:lvl6pPr>
            <a:lvl7pPr marL="2443883" indent="0">
              <a:buNone/>
              <a:defRPr sz="1406" b="1"/>
            </a:lvl7pPr>
            <a:lvl8pPr marL="2851189" indent="0">
              <a:buNone/>
              <a:defRPr sz="1406" b="1"/>
            </a:lvl8pPr>
            <a:lvl9pPr marL="3258512" indent="0">
              <a:buNone/>
              <a:defRPr sz="1406"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dirty="0"/>
          </a:p>
        </p:txBody>
      </p:sp>
    </p:spTree>
    <p:extLst>
      <p:ext uri="{BB962C8B-B14F-4D97-AF65-F5344CB8AC3E}">
        <p14:creationId xmlns:p14="http://schemas.microsoft.com/office/powerpoint/2010/main" val="167565444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dirty="0"/>
          </a:p>
        </p:txBody>
      </p:sp>
    </p:spTree>
    <p:extLst>
      <p:ext uri="{BB962C8B-B14F-4D97-AF65-F5344CB8AC3E}">
        <p14:creationId xmlns:p14="http://schemas.microsoft.com/office/powerpoint/2010/main" val="294562962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dirty="0"/>
          </a:p>
        </p:txBody>
      </p:sp>
    </p:spTree>
    <p:extLst>
      <p:ext uri="{BB962C8B-B14F-4D97-AF65-F5344CB8AC3E}">
        <p14:creationId xmlns:p14="http://schemas.microsoft.com/office/powerpoint/2010/main" val="160892720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758"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119"/>
            <a:ext cx="5111750" cy="5853113"/>
          </a:xfrm>
        </p:spPr>
        <p:txBody>
          <a:bodyPr/>
          <a:lstStyle>
            <a:lvl1pPr>
              <a:defRPr sz="2883"/>
            </a:lvl1pPr>
            <a:lvl2pPr>
              <a:defRPr sz="2531"/>
            </a:lvl2pPr>
            <a:lvl3pPr>
              <a:defRPr sz="2110"/>
            </a:lvl3pPr>
            <a:lvl4pPr>
              <a:defRPr sz="1758"/>
            </a:lvl4pPr>
            <a:lvl5pPr>
              <a:defRPr sz="1758"/>
            </a:lvl5pPr>
            <a:lvl6pPr>
              <a:defRPr sz="1758"/>
            </a:lvl6pPr>
            <a:lvl7pPr>
              <a:defRPr sz="1758"/>
            </a:lvl7pPr>
            <a:lvl8pPr>
              <a:defRPr sz="1758"/>
            </a:lvl8pPr>
            <a:lvl9pPr>
              <a:defRPr sz="1758"/>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13"/>
            <a:ext cx="3008313" cy="4691063"/>
          </a:xfrm>
        </p:spPr>
        <p:txBody>
          <a:bodyPr/>
          <a:lstStyle>
            <a:lvl1pPr marL="0" indent="0">
              <a:buNone/>
              <a:defRPr sz="1266"/>
            </a:lvl1pPr>
            <a:lvl2pPr marL="407315" indent="0">
              <a:buNone/>
              <a:defRPr sz="1055"/>
            </a:lvl2pPr>
            <a:lvl3pPr marL="814628" indent="0">
              <a:buNone/>
              <a:defRPr sz="914"/>
            </a:lvl3pPr>
            <a:lvl4pPr marL="1221944" indent="0">
              <a:buNone/>
              <a:defRPr sz="773"/>
            </a:lvl4pPr>
            <a:lvl5pPr marL="1629257" indent="0">
              <a:buNone/>
              <a:defRPr sz="773"/>
            </a:lvl5pPr>
            <a:lvl6pPr marL="2036572" indent="0">
              <a:buNone/>
              <a:defRPr sz="773"/>
            </a:lvl6pPr>
            <a:lvl7pPr marL="2443883" indent="0">
              <a:buNone/>
              <a:defRPr sz="773"/>
            </a:lvl7pPr>
            <a:lvl8pPr marL="2851189" indent="0">
              <a:buNone/>
              <a:defRPr sz="773"/>
            </a:lvl8pPr>
            <a:lvl9pPr marL="3258512"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dirty="0"/>
          </a:p>
        </p:txBody>
      </p:sp>
    </p:spTree>
    <p:extLst>
      <p:ext uri="{BB962C8B-B14F-4D97-AF65-F5344CB8AC3E}">
        <p14:creationId xmlns:p14="http://schemas.microsoft.com/office/powerpoint/2010/main" val="219725649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758"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rtlCol="0">
            <a:normAutofit/>
          </a:bodyPr>
          <a:lstStyle>
            <a:lvl1pPr marL="0" indent="0">
              <a:buNone/>
              <a:defRPr sz="2883"/>
            </a:lvl1pPr>
            <a:lvl2pPr marL="407315" indent="0">
              <a:buNone/>
              <a:defRPr sz="2531"/>
            </a:lvl2pPr>
            <a:lvl3pPr marL="814628" indent="0">
              <a:buNone/>
              <a:defRPr sz="2110"/>
            </a:lvl3pPr>
            <a:lvl4pPr marL="1221944" indent="0">
              <a:buNone/>
              <a:defRPr sz="1758"/>
            </a:lvl4pPr>
            <a:lvl5pPr marL="1629257" indent="0">
              <a:buNone/>
              <a:defRPr sz="1758"/>
            </a:lvl5pPr>
            <a:lvl6pPr marL="2036572" indent="0">
              <a:buNone/>
              <a:defRPr sz="1758"/>
            </a:lvl6pPr>
            <a:lvl7pPr marL="2443883" indent="0">
              <a:buNone/>
              <a:defRPr sz="1758"/>
            </a:lvl7pPr>
            <a:lvl8pPr marL="2851189" indent="0">
              <a:buNone/>
              <a:defRPr sz="1758"/>
            </a:lvl8pPr>
            <a:lvl9pPr marL="3258512" indent="0">
              <a:buNone/>
              <a:defRPr sz="1758"/>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266"/>
            </a:lvl1pPr>
            <a:lvl2pPr marL="407315" indent="0">
              <a:buNone/>
              <a:defRPr sz="1055"/>
            </a:lvl2pPr>
            <a:lvl3pPr marL="814628" indent="0">
              <a:buNone/>
              <a:defRPr sz="914"/>
            </a:lvl3pPr>
            <a:lvl4pPr marL="1221944" indent="0">
              <a:buNone/>
              <a:defRPr sz="773"/>
            </a:lvl4pPr>
            <a:lvl5pPr marL="1629257" indent="0">
              <a:buNone/>
              <a:defRPr sz="773"/>
            </a:lvl5pPr>
            <a:lvl6pPr marL="2036572" indent="0">
              <a:buNone/>
              <a:defRPr sz="773"/>
            </a:lvl6pPr>
            <a:lvl7pPr marL="2443883" indent="0">
              <a:buNone/>
              <a:defRPr sz="773"/>
            </a:lvl7pPr>
            <a:lvl8pPr marL="2851189" indent="0">
              <a:buNone/>
              <a:defRPr sz="773"/>
            </a:lvl8pPr>
            <a:lvl9pPr marL="3258512"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dirty="0"/>
          </a:p>
        </p:txBody>
      </p:sp>
    </p:spTree>
    <p:extLst>
      <p:ext uri="{BB962C8B-B14F-4D97-AF65-F5344CB8AC3E}">
        <p14:creationId xmlns:p14="http://schemas.microsoft.com/office/powerpoint/2010/main" val="169888997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dirty="0"/>
          </a:p>
        </p:txBody>
      </p:sp>
    </p:spTree>
    <p:extLst>
      <p:ext uri="{BB962C8B-B14F-4D97-AF65-F5344CB8AC3E}">
        <p14:creationId xmlns:p14="http://schemas.microsoft.com/office/powerpoint/2010/main" val="404681407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707"/>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707"/>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dirty="0"/>
          </a:p>
        </p:txBody>
      </p:sp>
    </p:spTree>
    <p:extLst>
      <p:ext uri="{BB962C8B-B14F-4D97-AF65-F5344CB8AC3E}">
        <p14:creationId xmlns:p14="http://schemas.microsoft.com/office/powerpoint/2010/main" val="241214131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7" name="6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8" name="7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B62DD8CF-60D2-411F-87A2-EEB123D249DC}" type="slidenum">
              <a:rPr lang="es-ES"/>
              <a:pPr>
                <a:defRPr/>
              </a:pPr>
              <a:t>‹Nº›</a:t>
            </a:fld>
            <a:endParaRPr lang="es-ES" dirty="0"/>
          </a:p>
        </p:txBody>
      </p:sp>
    </p:spTree>
    <p:extLst>
      <p:ext uri="{BB962C8B-B14F-4D97-AF65-F5344CB8AC3E}">
        <p14:creationId xmlns:p14="http://schemas.microsoft.com/office/powerpoint/2010/main" val="61002385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5" name="4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14DC359E-CBDF-4346-BDFE-C44F403C1607}" type="slidenum">
              <a:rPr lang="es-ES"/>
              <a:pPr>
                <a:defRPr/>
              </a:pPr>
              <a:t>‹Nº›</a:t>
            </a:fld>
            <a:endParaRPr lang="es-ES" dirty="0"/>
          </a:p>
        </p:txBody>
      </p:sp>
    </p:spTree>
    <p:extLst>
      <p:ext uri="{BB962C8B-B14F-4D97-AF65-F5344CB8AC3E}">
        <p14:creationId xmlns:p14="http://schemas.microsoft.com/office/powerpoint/2010/main" val="84686578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6" name="5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7" name="6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C203FC40-0C5B-489C-9B04-AEA94657CA7F}" type="slidenum">
              <a:rPr lang="es-ES"/>
              <a:pPr>
                <a:defRPr/>
              </a:pPr>
              <a:t>‹Nº›</a:t>
            </a:fld>
            <a:endParaRPr lang="es-ES" dirty="0"/>
          </a:p>
        </p:txBody>
      </p:sp>
    </p:spTree>
    <p:extLst>
      <p:ext uri="{BB962C8B-B14F-4D97-AF65-F5344CB8AC3E}">
        <p14:creationId xmlns:p14="http://schemas.microsoft.com/office/powerpoint/2010/main" val="165033331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685800" y="2130425"/>
            <a:ext cx="7772400" cy="1470025"/>
          </a:xfrm>
        </p:spPr>
        <p:txBody>
          <a:bodyPr/>
          <a:lstStyle>
            <a:lvl1pPr>
              <a:defRPr/>
            </a:lvl1pPr>
          </a:lstStyle>
          <a:p>
            <a:pPr lvl="0"/>
            <a:r>
              <a:rPr lang="es-ES" altLang="es-MX" noProof="0" smtClean="0"/>
              <a:t>Haga clic para modificar el estilo de título del patrón</a:t>
            </a:r>
            <a:endParaRPr lang="en-US" altLang="es-MX" noProof="0"/>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s-ES" altLang="es-MX" noProof="0" smtClean="0"/>
              <a:t>Haga clic para editar el estilo de subtítulo del patrón</a:t>
            </a:r>
            <a:endParaRPr lang="en-US" altLang="es-MX" noProof="0"/>
          </a:p>
        </p:txBody>
      </p:sp>
      <p:sp>
        <p:nvSpPr>
          <p:cNvPr id="3080" name="Rectangle 8"/>
          <p:cNvSpPr>
            <a:spLocks noGrp="1" noChangeArrowheads="1"/>
          </p:cNvSpPr>
          <p:nvPr>
            <p:ph type="dt" sz="half" idx="2"/>
          </p:nvPr>
        </p:nvSpPr>
        <p:spPr/>
        <p:txBody>
          <a:bodyPr/>
          <a:lstStyle>
            <a:lvl1pPr>
              <a:defRPr/>
            </a:lvl1pPr>
          </a:lstStyle>
          <a:p>
            <a:endParaRPr lang="es-MX" dirty="0"/>
          </a:p>
        </p:txBody>
      </p:sp>
      <p:sp>
        <p:nvSpPr>
          <p:cNvPr id="3081" name="Rectangle 9"/>
          <p:cNvSpPr>
            <a:spLocks noGrp="1" noChangeArrowheads="1"/>
          </p:cNvSpPr>
          <p:nvPr>
            <p:ph type="ftr" sz="quarter" idx="3"/>
          </p:nvPr>
        </p:nvSpPr>
        <p:spPr/>
        <p:txBody>
          <a:bodyPr/>
          <a:lstStyle>
            <a:lvl1pPr>
              <a:defRPr/>
            </a:lvl1pPr>
          </a:lstStyle>
          <a:p>
            <a:r>
              <a:rPr lang="es-MX"/>
              <a:t>Elaborado: LC y LI Ruben Torres Benitez</a:t>
            </a:r>
            <a:endParaRPr lang="es-MX" dirty="0"/>
          </a:p>
        </p:txBody>
      </p:sp>
      <p:sp>
        <p:nvSpPr>
          <p:cNvPr id="3082" name="Rectangle 10"/>
          <p:cNvSpPr>
            <a:spLocks noGrp="1" noChangeArrowheads="1"/>
          </p:cNvSpPr>
          <p:nvPr>
            <p:ph type="sldNum" sz="quarter" idx="4"/>
          </p:nvPr>
        </p:nvSpPr>
        <p:spPr/>
        <p:txBody>
          <a:bodyPr/>
          <a:lstStyle>
            <a:lvl1pPr>
              <a:defRPr/>
            </a:lvl1p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30225741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es-MX" dirty="0"/>
          </a:p>
        </p:txBody>
      </p:sp>
      <p:sp>
        <p:nvSpPr>
          <p:cNvPr id="5" name="4 Marcador de pie de página"/>
          <p:cNvSpPr>
            <a:spLocks noGrp="1"/>
          </p:cNvSpPr>
          <p:nvPr>
            <p:ph type="ftr" sz="quarter" idx="11"/>
          </p:nvPr>
        </p:nvSpPr>
        <p:spPr/>
        <p:txBody>
          <a:bodyPr/>
          <a:lstStyle>
            <a:lvl1pPr>
              <a:defRPr/>
            </a:lvl1pPr>
          </a:lstStyle>
          <a:p>
            <a:r>
              <a:rPr lang="es-MX"/>
              <a:t>Elaborado: LC y LI Ruben Torres Benitez</a:t>
            </a:r>
            <a:endParaRPr lang="es-MX" dirty="0"/>
          </a:p>
        </p:txBody>
      </p:sp>
      <p:sp>
        <p:nvSpPr>
          <p:cNvPr id="6" name="5 Marcador de número de diapositiva"/>
          <p:cNvSpPr>
            <a:spLocks noGrp="1"/>
          </p:cNvSpPr>
          <p:nvPr>
            <p:ph type="sldNum" sz="quarter" idx="12"/>
          </p:nvPr>
        </p:nvSpPr>
        <p:spPr/>
        <p:txBody>
          <a:bodyPr/>
          <a:lstStyle>
            <a:lvl1pPr>
              <a:defRPr/>
            </a:lvl1pPr>
          </a:lstStyle>
          <a:p>
            <a:fld id="{19BBCB00-EACF-4787-A65B-EA853E9EF408}" type="slidenum">
              <a:rPr lang="es-MX" smtClean="0"/>
              <a:t>‹Nº›</a:t>
            </a:fld>
            <a:endParaRPr lang="es-MX" dirty="0"/>
          </a:p>
        </p:txBody>
      </p:sp>
    </p:spTree>
    <p:extLst>
      <p:ext uri="{BB962C8B-B14F-4D97-AF65-F5344CB8AC3E}">
        <p14:creationId xmlns:p14="http://schemas.microsoft.com/office/powerpoint/2010/main" val="1099283153"/>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5" name="4 Marcador de pie de página"/>
          <p:cNvSpPr>
            <a:spLocks noGrp="1"/>
          </p:cNvSpPr>
          <p:nvPr>
            <p:ph type="ftr" sz="quarter" idx="11"/>
          </p:nvPr>
        </p:nvSpPr>
        <p:spPr/>
        <p:txBody>
          <a:bodyPr/>
          <a:lstStyle>
            <a:lvl1pPr>
              <a:defRPr/>
            </a:lvl1pPr>
          </a:lstStyle>
          <a:p>
            <a:endParaRPr lang="es-MX"/>
          </a:p>
        </p:txBody>
      </p:sp>
      <p:sp>
        <p:nvSpPr>
          <p:cNvPr id="6" name="5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2919352133"/>
      </p:ext>
    </p:extLst>
  </p:cSld>
  <p:clrMapOvr>
    <a:masterClrMapping/>
  </p:clrMapOvr>
  <p:hf sldNum="0" hdr="0" ftr="0" dt="0"/>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050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050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6" name="5 Marcador de pie de página"/>
          <p:cNvSpPr>
            <a:spLocks noGrp="1"/>
          </p:cNvSpPr>
          <p:nvPr>
            <p:ph type="ftr" sz="quarter" idx="11"/>
          </p:nvPr>
        </p:nvSpPr>
        <p:spPr/>
        <p:txBody>
          <a:bodyPr/>
          <a:lstStyle>
            <a:lvl1pPr>
              <a:defRPr/>
            </a:lvl1pPr>
          </a:lstStyle>
          <a:p>
            <a:endParaRPr lang="es-MX"/>
          </a:p>
        </p:txBody>
      </p:sp>
      <p:sp>
        <p:nvSpPr>
          <p:cNvPr id="7" name="6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3691889380"/>
      </p:ext>
    </p:extLst>
  </p:cSld>
  <p:clrMapOvr>
    <a:masterClrMapping/>
  </p:clrMapOvr>
  <p:transition spd="slow">
    <p:wipe dir="d"/>
  </p:transition>
  <p:hf sldNum="0" hdr="0" ftr="0" dt="0"/>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8" name="7 Marcador de pie de página"/>
          <p:cNvSpPr>
            <a:spLocks noGrp="1"/>
          </p:cNvSpPr>
          <p:nvPr>
            <p:ph type="ftr" sz="quarter" idx="11"/>
          </p:nvPr>
        </p:nvSpPr>
        <p:spPr/>
        <p:txBody>
          <a:bodyPr/>
          <a:lstStyle>
            <a:lvl1pPr>
              <a:defRPr/>
            </a:lvl1pPr>
          </a:lstStyle>
          <a:p>
            <a:endParaRPr lang="es-MX"/>
          </a:p>
        </p:txBody>
      </p:sp>
      <p:sp>
        <p:nvSpPr>
          <p:cNvPr id="9" name="8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4056117390"/>
      </p:ext>
    </p:extLst>
  </p:cSld>
  <p:clrMapOvr>
    <a:masterClrMapping/>
  </p:clrMapOvr>
  <p:transition spd="slow">
    <p:wipe dir="d"/>
  </p:transition>
  <p:hf sldNum="0" hdr="0" ftr="0" dt="0"/>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a:lvl1pPr>
          </a:lstStyle>
          <a:p>
            <a:endParaRPr lang="es-MX" dirty="0"/>
          </a:p>
        </p:txBody>
      </p:sp>
      <p:sp>
        <p:nvSpPr>
          <p:cNvPr id="4" name="3 Marcador de pie de página"/>
          <p:cNvSpPr>
            <a:spLocks noGrp="1"/>
          </p:cNvSpPr>
          <p:nvPr>
            <p:ph type="ftr" sz="quarter" idx="11"/>
          </p:nvPr>
        </p:nvSpPr>
        <p:spPr/>
        <p:txBody>
          <a:bodyPr/>
          <a:lstStyle>
            <a:lvl1pPr>
              <a:defRPr/>
            </a:lvl1pPr>
          </a:lstStyle>
          <a:p>
            <a:r>
              <a:rPr lang="es-MX"/>
              <a:t>Elaborado: LC y LI Ruben Torres Benitez</a:t>
            </a:r>
            <a:endParaRPr lang="es-MX" dirty="0"/>
          </a:p>
        </p:txBody>
      </p:sp>
      <p:sp>
        <p:nvSpPr>
          <p:cNvPr id="5" name="4 Marcador de número de diapositiva"/>
          <p:cNvSpPr>
            <a:spLocks noGrp="1"/>
          </p:cNvSpPr>
          <p:nvPr>
            <p:ph type="sldNum" sz="quarter" idx="12"/>
          </p:nvPr>
        </p:nvSpPr>
        <p:spPr/>
        <p:txBody>
          <a:bodyPr/>
          <a:lstStyle>
            <a:lvl1pPr>
              <a:defRPr/>
            </a:lvl1p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828092635"/>
      </p:ext>
    </p:extLst>
  </p:cSld>
  <p:clrMapOvr>
    <a:masterClrMapping/>
  </p:clrMapOvr>
  <p:hf sldNum="0" hdr="0" ftr="0" dt="0"/>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MX" dirty="0"/>
          </a:p>
        </p:txBody>
      </p:sp>
      <p:sp>
        <p:nvSpPr>
          <p:cNvPr id="3" name="2 Marcador de pie de página"/>
          <p:cNvSpPr>
            <a:spLocks noGrp="1"/>
          </p:cNvSpPr>
          <p:nvPr>
            <p:ph type="ftr" sz="quarter" idx="11"/>
          </p:nvPr>
        </p:nvSpPr>
        <p:spPr/>
        <p:txBody>
          <a:bodyPr/>
          <a:lstStyle>
            <a:lvl1pPr>
              <a:defRPr/>
            </a:lvl1pPr>
          </a:lstStyle>
          <a:p>
            <a:r>
              <a:rPr lang="es-MX"/>
              <a:t>Elaborado: LC y LI Ruben Torres Benitez</a:t>
            </a:r>
            <a:endParaRPr lang="es-MX" dirty="0"/>
          </a:p>
        </p:txBody>
      </p:sp>
      <p:sp>
        <p:nvSpPr>
          <p:cNvPr id="4" name="3 Marcador de número de diapositiva"/>
          <p:cNvSpPr>
            <a:spLocks noGrp="1"/>
          </p:cNvSpPr>
          <p:nvPr>
            <p:ph type="sldNum" sz="quarter" idx="12"/>
          </p:nvPr>
        </p:nvSpPr>
        <p:spPr/>
        <p:txBody>
          <a:bodyPr/>
          <a:lstStyle>
            <a:lvl1pPr>
              <a:defRPr/>
            </a:lvl1p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895497213"/>
      </p:ext>
    </p:extLst>
  </p:cSld>
  <p:clrMapOvr>
    <a:masterClrMapping/>
  </p:clrMapOvr>
  <p:transition spd="slow">
    <p:wipe dir="d"/>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4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6" name="5 Marcador de pie de página"/>
          <p:cNvSpPr>
            <a:spLocks noGrp="1"/>
          </p:cNvSpPr>
          <p:nvPr>
            <p:ph type="ftr" sz="quarter" idx="11"/>
          </p:nvPr>
        </p:nvSpPr>
        <p:spPr/>
        <p:txBody>
          <a:bodyPr/>
          <a:lstStyle>
            <a:lvl1pPr>
              <a:defRPr/>
            </a:lvl1pPr>
          </a:lstStyle>
          <a:p>
            <a:endParaRPr lang="es-MX"/>
          </a:p>
        </p:txBody>
      </p:sp>
      <p:sp>
        <p:nvSpPr>
          <p:cNvPr id="7" name="6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702681966"/>
      </p:ext>
    </p:extLst>
  </p:cSld>
  <p:clrMapOvr>
    <a:masterClrMapping/>
  </p:clrMapOvr>
  <p:transition spd="slow">
    <p:wipe dir="d"/>
  </p:transition>
  <p:hf sldNum="0" hdr="0" ftr="0" dt="0"/>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4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6" name="5 Marcador de pie de página"/>
          <p:cNvSpPr>
            <a:spLocks noGrp="1"/>
          </p:cNvSpPr>
          <p:nvPr>
            <p:ph type="ftr" sz="quarter" idx="11"/>
          </p:nvPr>
        </p:nvSpPr>
        <p:spPr/>
        <p:txBody>
          <a:bodyPr/>
          <a:lstStyle>
            <a:lvl1pPr>
              <a:defRPr/>
            </a:lvl1pPr>
          </a:lstStyle>
          <a:p>
            <a:endParaRPr lang="es-MX"/>
          </a:p>
        </p:txBody>
      </p:sp>
      <p:sp>
        <p:nvSpPr>
          <p:cNvPr id="7" name="6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2967437517"/>
      </p:ext>
    </p:extLst>
  </p:cSld>
  <p:clrMapOvr>
    <a:masterClrMapping/>
  </p:clrMapOvr>
  <p:transition spd="slow">
    <p:wipe dir="d"/>
  </p:transition>
  <p:hf sldNum="0"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5" name="4 Marcador de pie de página"/>
          <p:cNvSpPr>
            <a:spLocks noGrp="1"/>
          </p:cNvSpPr>
          <p:nvPr>
            <p:ph type="ftr" sz="quarter" idx="11"/>
          </p:nvPr>
        </p:nvSpPr>
        <p:spPr/>
        <p:txBody>
          <a:bodyPr/>
          <a:lstStyle>
            <a:lvl1pPr>
              <a:defRPr/>
            </a:lvl1pPr>
          </a:lstStyle>
          <a:p>
            <a:endParaRPr lang="es-MX"/>
          </a:p>
        </p:txBody>
      </p:sp>
      <p:sp>
        <p:nvSpPr>
          <p:cNvPr id="6" name="5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2724195952"/>
      </p:ext>
    </p:extLst>
  </p:cSld>
  <p:clrMapOvr>
    <a:masterClrMapping/>
  </p:clrMapOvr>
  <p:transition spd="slow">
    <p:wipe dir="d"/>
  </p:transition>
  <p:hf sldNum="0" hdr="0" ftr="0" dt="0"/>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79438"/>
            <a:ext cx="2057400" cy="5211762"/>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579438"/>
            <a:ext cx="6019800" cy="5211762"/>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5" name="4 Marcador de pie de página"/>
          <p:cNvSpPr>
            <a:spLocks noGrp="1"/>
          </p:cNvSpPr>
          <p:nvPr>
            <p:ph type="ftr" sz="quarter" idx="11"/>
          </p:nvPr>
        </p:nvSpPr>
        <p:spPr/>
        <p:txBody>
          <a:bodyPr/>
          <a:lstStyle>
            <a:lvl1pPr>
              <a:defRPr/>
            </a:lvl1pPr>
          </a:lstStyle>
          <a:p>
            <a:endParaRPr lang="es-MX"/>
          </a:p>
        </p:txBody>
      </p:sp>
      <p:sp>
        <p:nvSpPr>
          <p:cNvPr id="6" name="5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1119397104"/>
      </p:ext>
    </p:extLst>
  </p:cSld>
  <p:clrMapOvr>
    <a:masterClrMapping/>
  </p:clrMapOvr>
  <p:hf sldNum="0" hdr="0" ftr="0" dt="0"/>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685800" y="2130425"/>
            <a:ext cx="7772400" cy="1470025"/>
          </a:xfrm>
        </p:spPr>
        <p:txBody>
          <a:bodyPr/>
          <a:lstStyle>
            <a:lvl1pPr>
              <a:defRPr/>
            </a:lvl1pPr>
          </a:lstStyle>
          <a:p>
            <a:pPr lvl="0"/>
            <a:r>
              <a:rPr lang="es-ES" altLang="es-MX" noProof="0" smtClean="0"/>
              <a:t>Haga clic para modificar el estilo de título del patrón</a:t>
            </a:r>
            <a:endParaRPr lang="en-US" altLang="es-MX" noProof="0"/>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s-ES" altLang="es-MX" noProof="0" smtClean="0"/>
              <a:t>Haga clic para editar el estilo de subtítulo del patrón</a:t>
            </a:r>
            <a:endParaRPr lang="en-US" altLang="es-MX" noProof="0"/>
          </a:p>
        </p:txBody>
      </p:sp>
      <p:sp>
        <p:nvSpPr>
          <p:cNvPr id="3080" name="Rectangle 8"/>
          <p:cNvSpPr>
            <a:spLocks noGrp="1" noChangeArrowheads="1"/>
          </p:cNvSpPr>
          <p:nvPr>
            <p:ph type="dt" sz="half" idx="2"/>
          </p:nvPr>
        </p:nvSpPr>
        <p:spPr/>
        <p:txBody>
          <a:bodyPr/>
          <a:lstStyle>
            <a:lvl1pPr>
              <a:defRPr/>
            </a:lvl1pPr>
          </a:lstStyle>
          <a:p>
            <a:endParaRPr lang="en-US" altLang="es-MX">
              <a:solidFill>
                <a:srgbClr val="3A566E"/>
              </a:solidFill>
            </a:endParaRPr>
          </a:p>
        </p:txBody>
      </p:sp>
      <p:sp>
        <p:nvSpPr>
          <p:cNvPr id="3081" name="Rectangle 9"/>
          <p:cNvSpPr>
            <a:spLocks noGrp="1" noChangeArrowheads="1"/>
          </p:cNvSpPr>
          <p:nvPr>
            <p:ph type="ftr" sz="quarter" idx="3"/>
          </p:nvPr>
        </p:nvSpPr>
        <p:spPr/>
        <p:txBody>
          <a:bodyPr/>
          <a:lstStyle>
            <a:lvl1pPr>
              <a:defRPr/>
            </a:lvl1pPr>
          </a:lstStyle>
          <a:p>
            <a:endParaRPr lang="en-US" altLang="es-MX">
              <a:solidFill>
                <a:srgbClr val="3A566E"/>
              </a:solidFill>
            </a:endParaRPr>
          </a:p>
        </p:txBody>
      </p:sp>
      <p:sp>
        <p:nvSpPr>
          <p:cNvPr id="3082" name="Rectangle 10"/>
          <p:cNvSpPr>
            <a:spLocks noGrp="1" noChangeArrowheads="1"/>
          </p:cNvSpPr>
          <p:nvPr>
            <p:ph type="sldNum" sz="quarter" idx="4"/>
          </p:nvPr>
        </p:nvSpPr>
        <p:spPr/>
        <p:txBody>
          <a:bodyPr/>
          <a:lstStyle>
            <a:lvl1pPr>
              <a:defRPr/>
            </a:lvl1pPr>
          </a:lstStyle>
          <a:p>
            <a:fld id="{CCC670BD-9E05-4DEE-B99D-A7F8C07DA5D3}" type="slidenum">
              <a:rPr lang="en-US" altLang="es-MX" smtClean="0">
                <a:solidFill>
                  <a:srgbClr val="3A566E"/>
                </a:solidFill>
              </a:rPr>
              <a:pPr/>
              <a:t>‹Nº›</a:t>
            </a:fld>
            <a:endParaRPr lang="en-US" altLang="es-MX">
              <a:solidFill>
                <a:srgbClr val="3A566E"/>
              </a:solidFill>
            </a:endParaRPr>
          </a:p>
        </p:txBody>
      </p:sp>
    </p:spTree>
    <p:extLst>
      <p:ext uri="{BB962C8B-B14F-4D97-AF65-F5344CB8AC3E}">
        <p14:creationId xmlns:p14="http://schemas.microsoft.com/office/powerpoint/2010/main" val="325623609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200110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579283"/>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459521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0205216"/>
      </p:ext>
    </p:extLst>
  </p:cSld>
  <p:clrMapOvr>
    <a:masterClrMapping/>
  </p:clrMapOvr>
  <p:transition spd="slow">
    <p:wipe dir="d"/>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8369620"/>
      </p:ext>
    </p:extLst>
  </p:cSld>
  <p:clrMapOvr>
    <a:masterClrMapping/>
  </p:clrMapOvr>
  <p:transition spd="slow">
    <p:wipe dir="d"/>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591254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6234961"/>
      </p:ext>
    </p:extLst>
  </p:cSld>
  <p:clrMapOvr>
    <a:masterClrMapping/>
  </p:clrMapOvr>
  <p:transition spd="slow">
    <p:wipe dir="d"/>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4613545"/>
      </p:ext>
    </p:extLst>
  </p:cSld>
  <p:clrMapOvr>
    <a:masterClrMapping/>
  </p:clrMapOvr>
  <p:transition spd="slow">
    <p:wipe dir="d"/>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7477177"/>
      </p:ext>
    </p:extLst>
  </p:cSld>
  <p:clrMapOvr>
    <a:masterClrMapping/>
  </p:clrMapOvr>
  <p:transition spd="slow">
    <p:wipe dir="d"/>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4253590"/>
      </p:ext>
    </p:extLst>
  </p:cSld>
  <p:clrMapOvr>
    <a:masterClrMapping/>
  </p:clrMapOvr>
  <p:transition spd="slow">
    <p:wipe dir="d"/>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668628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14833791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19BBCB00-EACF-4787-A65B-EA853E9EF408}" type="slidenum">
              <a:rPr lang="es-MX" smtClean="0"/>
              <a:t>‹Nº›</a:t>
            </a:fld>
            <a:endParaRPr lang="es-MX" dirty="0"/>
          </a:p>
        </p:txBody>
      </p:sp>
    </p:spTree>
    <p:extLst>
      <p:ext uri="{BB962C8B-B14F-4D97-AF65-F5344CB8AC3E}">
        <p14:creationId xmlns:p14="http://schemas.microsoft.com/office/powerpoint/2010/main" val="284516232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14419750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2976220489"/>
      </p:ext>
    </p:extLst>
  </p:cSld>
  <p:clrMapOvr>
    <a:masterClrMapping/>
  </p:clrMapOvr>
  <p:transition spd="slow">
    <p:wipe dir="d"/>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endParaRPr lang="es-MX" dirty="0"/>
          </a:p>
        </p:txBody>
      </p:sp>
      <p:sp>
        <p:nvSpPr>
          <p:cNvPr id="8" name="Marcador de pie de página 7"/>
          <p:cNvSpPr>
            <a:spLocks noGrp="1"/>
          </p:cNvSpPr>
          <p:nvPr>
            <p:ph type="ftr" sz="quarter" idx="11"/>
          </p:nvPr>
        </p:nvSpPr>
        <p:spPr/>
        <p:txBody>
          <a:bodyPr/>
          <a:lstStyle/>
          <a:p>
            <a:r>
              <a:rPr lang="es-MX" dirty="0"/>
              <a:t>Elaborado: LC y LI Ruben Torres Benitez</a:t>
            </a:r>
          </a:p>
        </p:txBody>
      </p:sp>
      <p:sp>
        <p:nvSpPr>
          <p:cNvPr id="9" name="Marcador de número de diapositiva 8"/>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2159530136"/>
      </p:ext>
    </p:extLst>
  </p:cSld>
  <p:clrMapOvr>
    <a:masterClrMapping/>
  </p:clrMapOvr>
  <p:transition spd="slow">
    <p:wipe dir="d"/>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dirty="0"/>
          </a:p>
        </p:txBody>
      </p:sp>
      <p:sp>
        <p:nvSpPr>
          <p:cNvPr id="4" name="Marcador de pie de página 3"/>
          <p:cNvSpPr>
            <a:spLocks noGrp="1"/>
          </p:cNvSpPr>
          <p:nvPr>
            <p:ph type="ftr" sz="quarter" idx="11"/>
          </p:nvPr>
        </p:nvSpPr>
        <p:spPr/>
        <p:txBody>
          <a:bodyPr/>
          <a:lstStyle/>
          <a:p>
            <a:r>
              <a:rPr lang="es-MX" dirty="0"/>
              <a:t>Elaborado: LC y LI Ruben Torres Benitez</a:t>
            </a:r>
          </a:p>
        </p:txBody>
      </p:sp>
      <p:sp>
        <p:nvSpPr>
          <p:cNvPr id="5" name="Marcador de número de diapositiva 4"/>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225413103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MX" dirty="0"/>
          </a:p>
        </p:txBody>
      </p:sp>
      <p:sp>
        <p:nvSpPr>
          <p:cNvPr id="3" name="Marcador de pie de página 2"/>
          <p:cNvSpPr>
            <a:spLocks noGrp="1"/>
          </p:cNvSpPr>
          <p:nvPr>
            <p:ph type="ftr" sz="quarter" idx="11"/>
          </p:nvPr>
        </p:nvSpPr>
        <p:spPr/>
        <p:txBody>
          <a:bodyPr/>
          <a:lstStyle/>
          <a:p>
            <a:r>
              <a:rPr lang="es-MX" dirty="0"/>
              <a:t>Elaborado: LC y LI Ruben Torres Benitez</a:t>
            </a:r>
          </a:p>
        </p:txBody>
      </p:sp>
      <p:sp>
        <p:nvSpPr>
          <p:cNvPr id="4" name="Marcador de número de diapositiva 3"/>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559163961"/>
      </p:ext>
    </p:extLst>
  </p:cSld>
  <p:clrMapOvr>
    <a:masterClrMapping/>
  </p:clrMapOvr>
  <p:transition spd="slow">
    <p:wipe dir="d"/>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3661582378"/>
      </p:ext>
    </p:extLst>
  </p:cSld>
  <p:clrMapOvr>
    <a:masterClrMapping/>
  </p:clrMapOvr>
  <p:transition spd="slow">
    <p:wipe dir="d"/>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s-MX" dirty="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2097091150"/>
      </p:ext>
    </p:extLst>
  </p:cSld>
  <p:clrMapOvr>
    <a:masterClrMapping/>
  </p:clrMapOvr>
  <p:transition spd="slow">
    <p:wipe dir="d"/>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754946567"/>
      </p:ext>
    </p:extLst>
  </p:cSld>
  <p:clrMapOvr>
    <a:masterClrMapping/>
  </p:clrMapOvr>
  <p:transition spd="slow">
    <p:wipe dir="d"/>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256270950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p:cSld name="1_Encabezado de secció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es-ES" sz="4000" b="1" cap="small" baseline="0">
                <a:solidFill>
                  <a:srgbClr val="003300"/>
                </a:solidFill>
              </a:defRPr>
            </a:lvl1pPr>
          </a:lstStyle>
          <a:p>
            <a:r>
              <a:rPr kumimoji="0" lang="es-ES"/>
              <a:t>Haga clic para modificar el estilo de título del patrón</a:t>
            </a:r>
          </a:p>
        </p:txBody>
      </p:sp>
      <p:sp>
        <p:nvSpPr>
          <p:cNvPr id="4" name="Date Placeholder 3"/>
          <p:cNvSpPr>
            <a:spLocks noGrp="1"/>
          </p:cNvSpPr>
          <p:nvPr>
            <p:ph type="dt" sz="half" idx="10"/>
          </p:nvPr>
        </p:nvSpPr>
        <p:spPr/>
        <p:txBody>
          <a:bodyPr/>
          <a:lstStyle/>
          <a:p>
            <a:endParaRPr lang="es-MX" dirty="0"/>
          </a:p>
        </p:txBody>
      </p:sp>
      <p:sp>
        <p:nvSpPr>
          <p:cNvPr id="5" name="Footer Placeholder 4"/>
          <p:cNvSpPr>
            <a:spLocks noGrp="1"/>
          </p:cNvSpPr>
          <p:nvPr>
            <p:ph type="ftr" sz="quarter" idx="11"/>
          </p:nvPr>
        </p:nvSpPr>
        <p:spPr/>
        <p:txBody>
          <a:bodyPr/>
          <a:lstStyle/>
          <a:p>
            <a:r>
              <a:rPr lang="es-MX" dirty="0"/>
              <a:t>Elaborado: LC y LI Ruben Torres Benitez</a:t>
            </a:r>
          </a:p>
        </p:txBody>
      </p:sp>
      <p:sp>
        <p:nvSpPr>
          <p:cNvPr id="6" name="Slide Number Placeholder 5"/>
          <p:cNvSpPr>
            <a:spLocks noGrp="1"/>
          </p:cNvSpPr>
          <p:nvPr>
            <p:ph type="sldNum" sz="quarter" idx="12"/>
          </p:nvPr>
        </p:nvSpPr>
        <p:spPr/>
        <p:txBody>
          <a:bodyPr/>
          <a:lstStyle/>
          <a:p>
            <a:fld id="{462E0296-29EA-4A81-881B-1E4A5228A350}" type="slidenum">
              <a:rPr lang="es-MX" smtClean="0"/>
              <a:pPr/>
              <a:t>‹Nº›</a:t>
            </a:fld>
            <a:endParaRPr lang="es-MX"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eaLnBrk="1" latinLnBrk="0" hangingPunct="1">
              <a:buNone/>
              <a:defRPr kumimoji="0" lang="es-ES" sz="1800"/>
            </a:lvl1pPr>
          </a:lstStyle>
          <a:p>
            <a:r>
              <a:rPr kumimoji="0" lang="es-ES" dirty="0"/>
              <a:t>Logotipo de la compañía</a:t>
            </a:r>
          </a:p>
        </p:txBody>
      </p:sp>
    </p:spTree>
    <p:extLst>
      <p:ext uri="{BB962C8B-B14F-4D97-AF65-F5344CB8AC3E}">
        <p14:creationId xmlns:p14="http://schemas.microsoft.com/office/powerpoint/2010/main" val="41309232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162120103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92381509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91257862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200691418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endParaRPr lang="es-MX" dirty="0"/>
          </a:p>
        </p:txBody>
      </p:sp>
      <p:sp>
        <p:nvSpPr>
          <p:cNvPr id="8" name="Marcador de pie de página 7"/>
          <p:cNvSpPr>
            <a:spLocks noGrp="1"/>
          </p:cNvSpPr>
          <p:nvPr>
            <p:ph type="ftr" sz="quarter" idx="11"/>
          </p:nvPr>
        </p:nvSpPr>
        <p:spPr/>
        <p:txBody>
          <a:bodyPr/>
          <a:lstStyle/>
          <a:p>
            <a:r>
              <a:rPr lang="es-MX" dirty="0"/>
              <a:t>Elaborado: LC y LI Ruben Torres Benitez</a:t>
            </a:r>
          </a:p>
        </p:txBody>
      </p:sp>
      <p:sp>
        <p:nvSpPr>
          <p:cNvPr id="9" name="Marcador de número de diapositiva 8"/>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199868918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dirty="0"/>
          </a:p>
        </p:txBody>
      </p:sp>
      <p:sp>
        <p:nvSpPr>
          <p:cNvPr id="4" name="Marcador de pie de página 3"/>
          <p:cNvSpPr>
            <a:spLocks noGrp="1"/>
          </p:cNvSpPr>
          <p:nvPr>
            <p:ph type="ftr" sz="quarter" idx="11"/>
          </p:nvPr>
        </p:nvSpPr>
        <p:spPr/>
        <p:txBody>
          <a:bodyPr/>
          <a:lstStyle/>
          <a:p>
            <a:r>
              <a:rPr lang="es-MX" dirty="0"/>
              <a:t>Elaborado: LC y LI Ruben Torres Benitez</a:t>
            </a:r>
          </a:p>
        </p:txBody>
      </p:sp>
      <p:sp>
        <p:nvSpPr>
          <p:cNvPr id="5" name="Marcador de número de diapositiva 4"/>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381713189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MX" dirty="0"/>
          </a:p>
        </p:txBody>
      </p:sp>
      <p:sp>
        <p:nvSpPr>
          <p:cNvPr id="3" name="Marcador de pie de página 2"/>
          <p:cNvSpPr>
            <a:spLocks noGrp="1"/>
          </p:cNvSpPr>
          <p:nvPr>
            <p:ph type="ftr" sz="quarter" idx="11"/>
          </p:nvPr>
        </p:nvSpPr>
        <p:spPr/>
        <p:txBody>
          <a:bodyPr/>
          <a:lstStyle/>
          <a:p>
            <a:r>
              <a:rPr lang="es-MX" dirty="0"/>
              <a:t>Elaborado: LC y LI Ruben Torres Benitez</a:t>
            </a:r>
          </a:p>
        </p:txBody>
      </p:sp>
      <p:sp>
        <p:nvSpPr>
          <p:cNvPr id="4" name="Marcador de número de diapositiva 3"/>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136657437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160442954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s-MX" dirty="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302437871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53938043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8C8BE9A4-69DB-41FA-9D1F-072E10450C34}" type="slidenum">
              <a:rPr lang="es-MX" smtClean="0"/>
              <a:t>‹Nº›</a:t>
            </a:fld>
            <a:endParaRPr lang="es-MX" dirty="0"/>
          </a:p>
        </p:txBody>
      </p:sp>
    </p:spTree>
    <p:extLst>
      <p:ext uri="{BB962C8B-B14F-4D97-AF65-F5344CB8AC3E}">
        <p14:creationId xmlns:p14="http://schemas.microsoft.com/office/powerpoint/2010/main" val="341721554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367555908"/>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44917009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23748758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358336153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endParaRPr lang="es-MX" dirty="0"/>
          </a:p>
        </p:txBody>
      </p:sp>
      <p:sp>
        <p:nvSpPr>
          <p:cNvPr id="8" name="Marcador de pie de página 7"/>
          <p:cNvSpPr>
            <a:spLocks noGrp="1"/>
          </p:cNvSpPr>
          <p:nvPr>
            <p:ph type="ftr" sz="quarter" idx="11"/>
          </p:nvPr>
        </p:nvSpPr>
        <p:spPr/>
        <p:txBody>
          <a:bodyPr/>
          <a:lstStyle/>
          <a:p>
            <a:r>
              <a:rPr lang="es-MX" dirty="0"/>
              <a:t>Elaborado: LC y LI Ruben Torres Benitez</a:t>
            </a:r>
          </a:p>
        </p:txBody>
      </p:sp>
      <p:sp>
        <p:nvSpPr>
          <p:cNvPr id="9" name="Marcador de número de diapositiva 8"/>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3890284732"/>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dirty="0"/>
          </a:p>
        </p:txBody>
      </p:sp>
      <p:sp>
        <p:nvSpPr>
          <p:cNvPr id="4" name="Marcador de pie de página 3"/>
          <p:cNvSpPr>
            <a:spLocks noGrp="1"/>
          </p:cNvSpPr>
          <p:nvPr>
            <p:ph type="ftr" sz="quarter" idx="11"/>
          </p:nvPr>
        </p:nvSpPr>
        <p:spPr/>
        <p:txBody>
          <a:bodyPr/>
          <a:lstStyle/>
          <a:p>
            <a:r>
              <a:rPr lang="es-MX" dirty="0"/>
              <a:t>Elaborado: LC y LI Ruben Torres Benitez</a:t>
            </a:r>
          </a:p>
        </p:txBody>
      </p:sp>
      <p:sp>
        <p:nvSpPr>
          <p:cNvPr id="5" name="Marcador de número de diapositiva 4"/>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348762583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MX" dirty="0"/>
          </a:p>
        </p:txBody>
      </p:sp>
      <p:sp>
        <p:nvSpPr>
          <p:cNvPr id="3" name="Marcador de pie de página 2"/>
          <p:cNvSpPr>
            <a:spLocks noGrp="1"/>
          </p:cNvSpPr>
          <p:nvPr>
            <p:ph type="ftr" sz="quarter" idx="11"/>
          </p:nvPr>
        </p:nvSpPr>
        <p:spPr/>
        <p:txBody>
          <a:bodyPr/>
          <a:lstStyle/>
          <a:p>
            <a:r>
              <a:rPr lang="es-MX" dirty="0"/>
              <a:t>Elaborado: LC y LI Ruben Torres Benitez</a:t>
            </a:r>
          </a:p>
        </p:txBody>
      </p:sp>
      <p:sp>
        <p:nvSpPr>
          <p:cNvPr id="4" name="Marcador de número de diapositiva 3"/>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10115440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914672061"/>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s-MX" dirty="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1329719074"/>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89102779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4540136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306365035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81022838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70999911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10749635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endParaRPr lang="es-MX" dirty="0"/>
          </a:p>
        </p:txBody>
      </p:sp>
      <p:sp>
        <p:nvSpPr>
          <p:cNvPr id="8" name="Marcador de pie de página 7"/>
          <p:cNvSpPr>
            <a:spLocks noGrp="1"/>
          </p:cNvSpPr>
          <p:nvPr>
            <p:ph type="ftr" sz="quarter" idx="11"/>
          </p:nvPr>
        </p:nvSpPr>
        <p:spPr/>
        <p:txBody>
          <a:bodyPr/>
          <a:lstStyle/>
          <a:p>
            <a:r>
              <a:rPr lang="es-MX" dirty="0"/>
              <a:t>Elaborado: LC y LI Ruben Torres Benitez</a:t>
            </a:r>
          </a:p>
        </p:txBody>
      </p:sp>
      <p:sp>
        <p:nvSpPr>
          <p:cNvPr id="9" name="Marcador de número de diapositiva 8"/>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28847206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dirty="0"/>
          </a:p>
        </p:txBody>
      </p:sp>
      <p:sp>
        <p:nvSpPr>
          <p:cNvPr id="4" name="Marcador de pie de página 3"/>
          <p:cNvSpPr>
            <a:spLocks noGrp="1"/>
          </p:cNvSpPr>
          <p:nvPr>
            <p:ph type="ftr" sz="quarter" idx="11"/>
          </p:nvPr>
        </p:nvSpPr>
        <p:spPr/>
        <p:txBody>
          <a:bodyPr/>
          <a:lstStyle/>
          <a:p>
            <a:r>
              <a:rPr lang="es-MX" dirty="0"/>
              <a:t>Elaborado: LC y LI Ruben Torres Benitez</a:t>
            </a:r>
          </a:p>
        </p:txBody>
      </p:sp>
      <p:sp>
        <p:nvSpPr>
          <p:cNvPr id="5" name="Marcador de número de diapositiva 4"/>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274816130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MX" dirty="0"/>
          </a:p>
        </p:txBody>
      </p:sp>
      <p:sp>
        <p:nvSpPr>
          <p:cNvPr id="3" name="Marcador de pie de página 2"/>
          <p:cNvSpPr>
            <a:spLocks noGrp="1"/>
          </p:cNvSpPr>
          <p:nvPr>
            <p:ph type="ftr" sz="quarter" idx="11"/>
          </p:nvPr>
        </p:nvSpPr>
        <p:spPr/>
        <p:txBody>
          <a:bodyPr/>
          <a:lstStyle/>
          <a:p>
            <a:r>
              <a:rPr lang="es-MX" dirty="0"/>
              <a:t>Elaborado: LC y LI Ruben Torres Benitez</a:t>
            </a:r>
          </a:p>
        </p:txBody>
      </p:sp>
      <p:sp>
        <p:nvSpPr>
          <p:cNvPr id="4" name="Marcador de número de diapositiva 3"/>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3864644086"/>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400404507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s-MX" dirty="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43333299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348598508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A2BBF2D0-5DCA-4557-8508-D7320109C32C}" type="slidenum">
              <a:rPr lang="es-MX" smtClean="0"/>
              <a:t>‹Nº›</a:t>
            </a:fld>
            <a:endParaRPr lang="es-MX" dirty="0"/>
          </a:p>
        </p:txBody>
      </p:sp>
    </p:spTree>
    <p:extLst>
      <p:ext uri="{BB962C8B-B14F-4D97-AF65-F5344CB8AC3E}">
        <p14:creationId xmlns:p14="http://schemas.microsoft.com/office/powerpoint/2010/main" val="182354436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11" indent="0" algn="ctr">
              <a:buNone/>
              <a:defRPr sz="1500"/>
            </a:lvl2pPr>
            <a:lvl3pPr marL="685821" indent="0" algn="ctr">
              <a:buNone/>
              <a:defRPr sz="1350"/>
            </a:lvl3pPr>
            <a:lvl4pPr marL="1028732" indent="0" algn="ctr">
              <a:buNone/>
              <a:defRPr sz="1200"/>
            </a:lvl4pPr>
            <a:lvl5pPr marL="1371643" indent="0" algn="ctr">
              <a:buNone/>
              <a:defRPr sz="1200"/>
            </a:lvl5pPr>
            <a:lvl6pPr marL="1714553" indent="0" algn="ctr">
              <a:buNone/>
              <a:defRPr sz="1200"/>
            </a:lvl6pPr>
            <a:lvl7pPr marL="2057464" indent="0" algn="ctr">
              <a:buNone/>
              <a:defRPr sz="1200"/>
            </a:lvl7pPr>
            <a:lvl8pPr marL="2400375" indent="0" algn="ctr">
              <a:buNone/>
              <a:defRPr sz="1200"/>
            </a:lvl8pPr>
            <a:lvl9pPr marL="2743286"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248919033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92071297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40"/>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5"/>
            <a:ext cx="7886700" cy="1500187"/>
          </a:xfrm>
        </p:spPr>
        <p:txBody>
          <a:bodyPr/>
          <a:lstStyle>
            <a:lvl1pPr marL="0" indent="0">
              <a:buNone/>
              <a:defRPr sz="1800">
                <a:solidFill>
                  <a:schemeClr val="tx1">
                    <a:tint val="75000"/>
                  </a:schemeClr>
                </a:solidFill>
              </a:defRPr>
            </a:lvl1pPr>
            <a:lvl2pPr marL="342911" indent="0">
              <a:buNone/>
              <a:defRPr sz="1500">
                <a:solidFill>
                  <a:schemeClr val="tx1">
                    <a:tint val="75000"/>
                  </a:schemeClr>
                </a:solidFill>
              </a:defRPr>
            </a:lvl2pPr>
            <a:lvl3pPr marL="685821" indent="0">
              <a:buNone/>
              <a:defRPr sz="1350">
                <a:solidFill>
                  <a:schemeClr val="tx1">
                    <a:tint val="75000"/>
                  </a:schemeClr>
                </a:solidFill>
              </a:defRPr>
            </a:lvl3pPr>
            <a:lvl4pPr marL="1028732" indent="0">
              <a:buNone/>
              <a:defRPr sz="1200">
                <a:solidFill>
                  <a:schemeClr val="tx1">
                    <a:tint val="75000"/>
                  </a:schemeClr>
                </a:solidFill>
              </a:defRPr>
            </a:lvl4pPr>
            <a:lvl5pPr marL="1371643" indent="0">
              <a:buNone/>
              <a:defRPr sz="1200">
                <a:solidFill>
                  <a:schemeClr val="tx1">
                    <a:tint val="75000"/>
                  </a:schemeClr>
                </a:solidFill>
              </a:defRPr>
            </a:lvl5pPr>
            <a:lvl6pPr marL="1714553" indent="0">
              <a:buNone/>
              <a:defRPr sz="1200">
                <a:solidFill>
                  <a:schemeClr val="tx1">
                    <a:tint val="75000"/>
                  </a:schemeClr>
                </a:solidFill>
              </a:defRPr>
            </a:lvl6pPr>
            <a:lvl7pPr marL="2057464" indent="0">
              <a:buNone/>
              <a:defRPr sz="1200">
                <a:solidFill>
                  <a:schemeClr val="tx1">
                    <a:tint val="75000"/>
                  </a:schemeClr>
                </a:solidFill>
              </a:defRPr>
            </a:lvl7pPr>
            <a:lvl8pPr marL="2400375" indent="0">
              <a:buNone/>
              <a:defRPr sz="1200">
                <a:solidFill>
                  <a:schemeClr val="tx1">
                    <a:tint val="75000"/>
                  </a:schemeClr>
                </a:solidFill>
              </a:defRPr>
            </a:lvl8pPr>
            <a:lvl9pPr marL="2743286"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4273396910"/>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359849068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4"/>
            <a:ext cx="3868340" cy="823912"/>
          </a:xfrm>
        </p:spPr>
        <p:txBody>
          <a:bodyPr anchor="b"/>
          <a:lstStyle>
            <a:lvl1pPr marL="0" indent="0">
              <a:buNone/>
              <a:defRPr sz="1800" b="1"/>
            </a:lvl1pPr>
            <a:lvl2pPr marL="342911" indent="0">
              <a:buNone/>
              <a:defRPr sz="1500" b="1"/>
            </a:lvl2pPr>
            <a:lvl3pPr marL="685821" indent="0">
              <a:buNone/>
              <a:defRPr sz="1350" b="1"/>
            </a:lvl3pPr>
            <a:lvl4pPr marL="1028732" indent="0">
              <a:buNone/>
              <a:defRPr sz="1200" b="1"/>
            </a:lvl4pPr>
            <a:lvl5pPr marL="1371643" indent="0">
              <a:buNone/>
              <a:defRPr sz="1200" b="1"/>
            </a:lvl5pPr>
            <a:lvl6pPr marL="1714553" indent="0">
              <a:buNone/>
              <a:defRPr sz="1200" b="1"/>
            </a:lvl6pPr>
            <a:lvl7pPr marL="2057464" indent="0">
              <a:buNone/>
              <a:defRPr sz="1200" b="1"/>
            </a:lvl7pPr>
            <a:lvl8pPr marL="2400375" indent="0">
              <a:buNone/>
              <a:defRPr sz="1200" b="1"/>
            </a:lvl8pPr>
            <a:lvl9pPr marL="2743286"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4"/>
            <a:ext cx="3887391" cy="823912"/>
          </a:xfrm>
        </p:spPr>
        <p:txBody>
          <a:bodyPr anchor="b"/>
          <a:lstStyle>
            <a:lvl1pPr marL="0" indent="0">
              <a:buNone/>
              <a:defRPr sz="1800" b="1"/>
            </a:lvl1pPr>
            <a:lvl2pPr marL="342911" indent="0">
              <a:buNone/>
              <a:defRPr sz="1500" b="1"/>
            </a:lvl2pPr>
            <a:lvl3pPr marL="685821" indent="0">
              <a:buNone/>
              <a:defRPr sz="1350" b="1"/>
            </a:lvl3pPr>
            <a:lvl4pPr marL="1028732" indent="0">
              <a:buNone/>
              <a:defRPr sz="1200" b="1"/>
            </a:lvl4pPr>
            <a:lvl5pPr marL="1371643" indent="0">
              <a:buNone/>
              <a:defRPr sz="1200" b="1"/>
            </a:lvl5pPr>
            <a:lvl6pPr marL="1714553" indent="0">
              <a:buNone/>
              <a:defRPr sz="1200" b="1"/>
            </a:lvl6pPr>
            <a:lvl7pPr marL="2057464" indent="0">
              <a:buNone/>
              <a:defRPr sz="1200" b="1"/>
            </a:lvl7pPr>
            <a:lvl8pPr marL="2400375" indent="0">
              <a:buNone/>
              <a:defRPr sz="1200" b="1"/>
            </a:lvl8pPr>
            <a:lvl9pPr marL="2743286"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endParaRPr lang="es-MX" dirty="0"/>
          </a:p>
        </p:txBody>
      </p:sp>
      <p:sp>
        <p:nvSpPr>
          <p:cNvPr id="8" name="Marcador de pie de página 7"/>
          <p:cNvSpPr>
            <a:spLocks noGrp="1"/>
          </p:cNvSpPr>
          <p:nvPr>
            <p:ph type="ftr" sz="quarter" idx="11"/>
          </p:nvPr>
        </p:nvSpPr>
        <p:spPr/>
        <p:txBody>
          <a:bodyPr/>
          <a:lstStyle/>
          <a:p>
            <a:r>
              <a:rPr lang="es-MX" dirty="0"/>
              <a:t>Elaborado: LC y LI Ruben Torres Benitez</a:t>
            </a:r>
          </a:p>
        </p:txBody>
      </p:sp>
      <p:sp>
        <p:nvSpPr>
          <p:cNvPr id="9" name="Marcador de número de diapositiva 8"/>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232391107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dirty="0"/>
          </a:p>
        </p:txBody>
      </p:sp>
      <p:sp>
        <p:nvSpPr>
          <p:cNvPr id="4" name="Marcador de pie de página 3"/>
          <p:cNvSpPr>
            <a:spLocks noGrp="1"/>
          </p:cNvSpPr>
          <p:nvPr>
            <p:ph type="ftr" sz="quarter" idx="11"/>
          </p:nvPr>
        </p:nvSpPr>
        <p:spPr/>
        <p:txBody>
          <a:bodyPr/>
          <a:lstStyle/>
          <a:p>
            <a:r>
              <a:rPr lang="es-MX" dirty="0"/>
              <a:t>Elaborado: LC y LI Ruben Torres Benitez</a:t>
            </a:r>
          </a:p>
        </p:txBody>
      </p:sp>
      <p:sp>
        <p:nvSpPr>
          <p:cNvPr id="5" name="Marcador de número de diapositiva 4"/>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2125340154"/>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s-MX" dirty="0"/>
          </a:p>
        </p:txBody>
      </p:sp>
      <p:sp>
        <p:nvSpPr>
          <p:cNvPr id="3" name="Marcador de pie de página 2"/>
          <p:cNvSpPr>
            <a:spLocks noGrp="1"/>
          </p:cNvSpPr>
          <p:nvPr>
            <p:ph type="ftr" sz="quarter" idx="11"/>
          </p:nvPr>
        </p:nvSpPr>
        <p:spPr/>
        <p:txBody>
          <a:bodyPr/>
          <a:lstStyle/>
          <a:p>
            <a:r>
              <a:rPr lang="es-MX" dirty="0"/>
              <a:t>Elaborado: LC y LI Ruben Torres Benitez</a:t>
            </a:r>
          </a:p>
        </p:txBody>
      </p:sp>
      <p:sp>
        <p:nvSpPr>
          <p:cNvPr id="4" name="Marcador de número de diapositiva 3"/>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43827903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11" indent="0">
              <a:buNone/>
              <a:defRPr sz="1050"/>
            </a:lvl2pPr>
            <a:lvl3pPr marL="685821" indent="0">
              <a:buNone/>
              <a:defRPr sz="900"/>
            </a:lvl3pPr>
            <a:lvl4pPr marL="1028732" indent="0">
              <a:buNone/>
              <a:defRPr sz="750"/>
            </a:lvl4pPr>
            <a:lvl5pPr marL="1371643" indent="0">
              <a:buNone/>
              <a:defRPr sz="750"/>
            </a:lvl5pPr>
            <a:lvl6pPr marL="1714553" indent="0">
              <a:buNone/>
              <a:defRPr sz="750"/>
            </a:lvl6pPr>
            <a:lvl7pPr marL="2057464" indent="0">
              <a:buNone/>
              <a:defRPr sz="750"/>
            </a:lvl7pPr>
            <a:lvl8pPr marL="2400375" indent="0">
              <a:buNone/>
              <a:defRPr sz="750"/>
            </a:lvl8pPr>
            <a:lvl9pPr marL="2743286"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376252236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7"/>
            <a:ext cx="4629150" cy="4873625"/>
          </a:xfrm>
        </p:spPr>
        <p:txBody>
          <a:bodyPr/>
          <a:lstStyle>
            <a:lvl1pPr marL="0" indent="0">
              <a:buNone/>
              <a:defRPr sz="2400"/>
            </a:lvl1pPr>
            <a:lvl2pPr marL="342911" indent="0">
              <a:buNone/>
              <a:defRPr sz="2100"/>
            </a:lvl2pPr>
            <a:lvl3pPr marL="685821" indent="0">
              <a:buNone/>
              <a:defRPr sz="1800"/>
            </a:lvl3pPr>
            <a:lvl4pPr marL="1028732" indent="0">
              <a:buNone/>
              <a:defRPr sz="1500"/>
            </a:lvl4pPr>
            <a:lvl5pPr marL="1371643" indent="0">
              <a:buNone/>
              <a:defRPr sz="1500"/>
            </a:lvl5pPr>
            <a:lvl6pPr marL="1714553" indent="0">
              <a:buNone/>
              <a:defRPr sz="1500"/>
            </a:lvl6pPr>
            <a:lvl7pPr marL="2057464" indent="0">
              <a:buNone/>
              <a:defRPr sz="1500"/>
            </a:lvl7pPr>
            <a:lvl8pPr marL="2400375" indent="0">
              <a:buNone/>
              <a:defRPr sz="1500"/>
            </a:lvl8pPr>
            <a:lvl9pPr marL="2743286" indent="0">
              <a:buNone/>
              <a:defRPr sz="1500"/>
            </a:lvl9pPr>
          </a:lstStyle>
          <a:p>
            <a:r>
              <a:rPr lang="es-ES" smtClean="0"/>
              <a:t>Haga clic en el icono para agregar una imagen</a:t>
            </a:r>
            <a:endParaRPr lang="es-MX" dirty="0"/>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11" indent="0">
              <a:buNone/>
              <a:defRPr sz="1050"/>
            </a:lvl2pPr>
            <a:lvl3pPr marL="685821" indent="0">
              <a:buNone/>
              <a:defRPr sz="900"/>
            </a:lvl3pPr>
            <a:lvl4pPr marL="1028732" indent="0">
              <a:buNone/>
              <a:defRPr sz="750"/>
            </a:lvl4pPr>
            <a:lvl5pPr marL="1371643" indent="0">
              <a:buNone/>
              <a:defRPr sz="750"/>
            </a:lvl5pPr>
            <a:lvl6pPr marL="1714553" indent="0">
              <a:buNone/>
              <a:defRPr sz="750"/>
            </a:lvl6pPr>
            <a:lvl7pPr marL="2057464" indent="0">
              <a:buNone/>
              <a:defRPr sz="750"/>
            </a:lvl7pPr>
            <a:lvl8pPr marL="2400375" indent="0">
              <a:buNone/>
              <a:defRPr sz="750"/>
            </a:lvl8pPr>
            <a:lvl9pPr marL="2743286"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endParaRPr lang="es-MX" dirty="0"/>
          </a:p>
        </p:txBody>
      </p:sp>
      <p:sp>
        <p:nvSpPr>
          <p:cNvPr id="6" name="Marcador de pie de página 5"/>
          <p:cNvSpPr>
            <a:spLocks noGrp="1"/>
          </p:cNvSpPr>
          <p:nvPr>
            <p:ph type="ftr" sz="quarter" idx="11"/>
          </p:nvPr>
        </p:nvSpPr>
        <p:spPr/>
        <p:txBody>
          <a:bodyPr/>
          <a:lstStyle/>
          <a:p>
            <a:r>
              <a:rPr lang="es-MX" dirty="0"/>
              <a:t>Elaborado: LC y LI Ruben Torres Benitez</a:t>
            </a:r>
          </a:p>
        </p:txBody>
      </p:sp>
      <p:sp>
        <p:nvSpPr>
          <p:cNvPr id="7" name="Marcador de número de diapositiva 6"/>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24866154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80630783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endParaRPr lang="es-MX" dirty="0"/>
          </a:p>
        </p:txBody>
      </p:sp>
      <p:sp>
        <p:nvSpPr>
          <p:cNvPr id="5" name="Marcador de pie de página 4"/>
          <p:cNvSpPr>
            <a:spLocks noGrp="1"/>
          </p:cNvSpPr>
          <p:nvPr>
            <p:ph type="ftr" sz="quarter" idx="11"/>
          </p:nvPr>
        </p:nvSpPr>
        <p:spPr/>
        <p:txBody>
          <a:bodyPr/>
          <a:lstStyle/>
          <a:p>
            <a:r>
              <a:rPr lang="es-MX" dirty="0"/>
              <a:t>Elaborado: LC y LI Ruben Torres Benitez</a:t>
            </a:r>
          </a:p>
        </p:txBody>
      </p:sp>
      <p:sp>
        <p:nvSpPr>
          <p:cNvPr id="6" name="Marcador de número de diapositiva 5"/>
          <p:cNvSpPr>
            <a:spLocks noGrp="1"/>
          </p:cNvSpPr>
          <p:nvPr>
            <p:ph type="sldNum" sz="quarter" idx="12"/>
          </p:nvPr>
        </p:nvSpPr>
        <p:spPr/>
        <p:txBody>
          <a:bodyPr/>
          <a:lstStyle/>
          <a:p>
            <a:fld id="{D475E5F1-635F-477D-9EED-3FB56A449601}" type="slidenum">
              <a:rPr lang="es-MX" smtClean="0"/>
              <a:t>‹Nº›</a:t>
            </a:fld>
            <a:endParaRPr lang="es-MX" dirty="0"/>
          </a:p>
        </p:txBody>
      </p:sp>
    </p:spTree>
    <p:extLst>
      <p:ext uri="{BB962C8B-B14F-4D97-AF65-F5344CB8AC3E}">
        <p14:creationId xmlns:p14="http://schemas.microsoft.com/office/powerpoint/2010/main" val="344265697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31"/>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8149" indent="0" algn="ctr">
              <a:buNone/>
              <a:defRPr>
                <a:solidFill>
                  <a:schemeClr val="tx1">
                    <a:tint val="75000"/>
                  </a:schemeClr>
                </a:solidFill>
              </a:defRPr>
            </a:lvl2pPr>
            <a:lvl3pPr marL="816295" indent="0" algn="ctr">
              <a:buNone/>
              <a:defRPr>
                <a:solidFill>
                  <a:schemeClr val="tx1">
                    <a:tint val="75000"/>
                  </a:schemeClr>
                </a:solidFill>
              </a:defRPr>
            </a:lvl3pPr>
            <a:lvl4pPr marL="1224445" indent="0" algn="ctr">
              <a:buNone/>
              <a:defRPr>
                <a:solidFill>
                  <a:schemeClr val="tx1">
                    <a:tint val="75000"/>
                  </a:schemeClr>
                </a:solidFill>
              </a:defRPr>
            </a:lvl4pPr>
            <a:lvl5pPr marL="1632592" indent="0" algn="ctr">
              <a:buNone/>
              <a:defRPr>
                <a:solidFill>
                  <a:schemeClr val="tx1">
                    <a:tint val="75000"/>
                  </a:schemeClr>
                </a:solidFill>
              </a:defRPr>
            </a:lvl5pPr>
            <a:lvl6pPr marL="2040741" indent="0" algn="ctr">
              <a:buNone/>
              <a:defRPr>
                <a:solidFill>
                  <a:schemeClr val="tx1">
                    <a:tint val="75000"/>
                  </a:schemeClr>
                </a:solidFill>
              </a:defRPr>
            </a:lvl6pPr>
            <a:lvl7pPr marL="2448888" indent="0" algn="ctr">
              <a:buNone/>
              <a:defRPr>
                <a:solidFill>
                  <a:schemeClr val="tx1">
                    <a:tint val="75000"/>
                  </a:schemeClr>
                </a:solidFill>
              </a:defRPr>
            </a:lvl7pPr>
            <a:lvl8pPr marL="2857036" indent="0" algn="ctr">
              <a:buNone/>
              <a:defRPr>
                <a:solidFill>
                  <a:schemeClr val="tx1">
                    <a:tint val="75000"/>
                  </a:schemeClr>
                </a:solidFill>
              </a:defRPr>
            </a:lvl8pPr>
            <a:lvl9pPr marL="3265184"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p>
            <a:endParaRPr lang="es-MX" dirty="0"/>
          </a:p>
        </p:txBody>
      </p:sp>
      <p:sp>
        <p:nvSpPr>
          <p:cNvPr id="5" name="4 Marcador de pie de página"/>
          <p:cNvSpPr>
            <a:spLocks noGrp="1"/>
          </p:cNvSpPr>
          <p:nvPr>
            <p:ph type="ftr" sz="quarter" idx="11"/>
          </p:nvPr>
        </p:nvSpPr>
        <p:spPr/>
        <p:txBody>
          <a:bodyPr/>
          <a:lstStyle/>
          <a:p>
            <a:r>
              <a:rPr lang="es-MX" dirty="0"/>
              <a:t>Elaborado: LC y LI Ruben Torres Benitez</a:t>
            </a:r>
          </a:p>
        </p:txBody>
      </p:sp>
      <p:sp>
        <p:nvSpPr>
          <p:cNvPr id="6" name="5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287937063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endParaRPr lang="es-MX" dirty="0"/>
          </a:p>
        </p:txBody>
      </p:sp>
      <p:sp>
        <p:nvSpPr>
          <p:cNvPr id="5" name="4 Marcador de pie de página"/>
          <p:cNvSpPr>
            <a:spLocks noGrp="1"/>
          </p:cNvSpPr>
          <p:nvPr>
            <p:ph type="ftr" sz="quarter" idx="11"/>
          </p:nvPr>
        </p:nvSpPr>
        <p:spPr/>
        <p:txBody>
          <a:bodyPr/>
          <a:lstStyle/>
          <a:p>
            <a:r>
              <a:rPr lang="es-MX" dirty="0"/>
              <a:t>Elaborado: LC y LI Ruben Torres Benitez</a:t>
            </a:r>
          </a:p>
        </p:txBody>
      </p:sp>
      <p:sp>
        <p:nvSpPr>
          <p:cNvPr id="6" name="5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3259949324"/>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586"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9"/>
            <a:ext cx="7772400" cy="1500187"/>
          </a:xfrm>
        </p:spPr>
        <p:txBody>
          <a:bodyPr anchor="b"/>
          <a:lstStyle>
            <a:lvl1pPr marL="0" indent="0">
              <a:buNone/>
              <a:defRPr sz="1758">
                <a:solidFill>
                  <a:schemeClr val="tx1">
                    <a:tint val="75000"/>
                  </a:schemeClr>
                </a:solidFill>
              </a:defRPr>
            </a:lvl1pPr>
            <a:lvl2pPr marL="408149" indent="0">
              <a:buNone/>
              <a:defRPr sz="1617">
                <a:solidFill>
                  <a:schemeClr val="tx1">
                    <a:tint val="75000"/>
                  </a:schemeClr>
                </a:solidFill>
              </a:defRPr>
            </a:lvl2pPr>
            <a:lvl3pPr marL="816295" indent="0">
              <a:buNone/>
              <a:defRPr sz="1406">
                <a:solidFill>
                  <a:schemeClr val="tx1">
                    <a:tint val="75000"/>
                  </a:schemeClr>
                </a:solidFill>
              </a:defRPr>
            </a:lvl3pPr>
            <a:lvl4pPr marL="1224445" indent="0">
              <a:buNone/>
              <a:defRPr sz="1266">
                <a:solidFill>
                  <a:schemeClr val="tx1">
                    <a:tint val="75000"/>
                  </a:schemeClr>
                </a:solidFill>
              </a:defRPr>
            </a:lvl4pPr>
            <a:lvl5pPr marL="1632592" indent="0">
              <a:buNone/>
              <a:defRPr sz="1266">
                <a:solidFill>
                  <a:schemeClr val="tx1">
                    <a:tint val="75000"/>
                  </a:schemeClr>
                </a:solidFill>
              </a:defRPr>
            </a:lvl5pPr>
            <a:lvl6pPr marL="2040741" indent="0">
              <a:buNone/>
              <a:defRPr sz="1266">
                <a:solidFill>
                  <a:schemeClr val="tx1">
                    <a:tint val="75000"/>
                  </a:schemeClr>
                </a:solidFill>
              </a:defRPr>
            </a:lvl6pPr>
            <a:lvl7pPr marL="2448888" indent="0">
              <a:buNone/>
              <a:defRPr sz="1266">
                <a:solidFill>
                  <a:schemeClr val="tx1">
                    <a:tint val="75000"/>
                  </a:schemeClr>
                </a:solidFill>
              </a:defRPr>
            </a:lvl7pPr>
            <a:lvl8pPr marL="2857036" indent="0">
              <a:buNone/>
              <a:defRPr sz="1266">
                <a:solidFill>
                  <a:schemeClr val="tx1">
                    <a:tint val="75000"/>
                  </a:schemeClr>
                </a:solidFill>
              </a:defRPr>
            </a:lvl8pPr>
            <a:lvl9pPr marL="3265184" indent="0">
              <a:buNone/>
              <a:defRPr sz="1266">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p>
            <a:endParaRPr lang="es-MX" dirty="0"/>
          </a:p>
        </p:txBody>
      </p:sp>
      <p:sp>
        <p:nvSpPr>
          <p:cNvPr id="5" name="4 Marcador de pie de página"/>
          <p:cNvSpPr>
            <a:spLocks noGrp="1"/>
          </p:cNvSpPr>
          <p:nvPr>
            <p:ph type="ftr" sz="quarter" idx="11"/>
          </p:nvPr>
        </p:nvSpPr>
        <p:spPr/>
        <p:txBody>
          <a:bodyPr/>
          <a:lstStyle/>
          <a:p>
            <a:r>
              <a:rPr lang="es-MX" dirty="0"/>
              <a:t>Elaborado: LC y LI Ruben Torres Benitez</a:t>
            </a:r>
          </a:p>
        </p:txBody>
      </p:sp>
      <p:sp>
        <p:nvSpPr>
          <p:cNvPr id="6" name="5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5063847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endParaRPr lang="es-MX" dirty="0"/>
          </a:p>
        </p:txBody>
      </p:sp>
      <p:sp>
        <p:nvSpPr>
          <p:cNvPr id="6" name="5 Marcador de pie de página"/>
          <p:cNvSpPr>
            <a:spLocks noGrp="1"/>
          </p:cNvSpPr>
          <p:nvPr>
            <p:ph type="ftr" sz="quarter" idx="11"/>
          </p:nvPr>
        </p:nvSpPr>
        <p:spPr/>
        <p:txBody>
          <a:bodyPr/>
          <a:lstStyle/>
          <a:p>
            <a:r>
              <a:rPr lang="es-MX" dirty="0"/>
              <a:t>Elaborado: LC y LI Ruben Torres Benitez</a:t>
            </a:r>
          </a:p>
        </p:txBody>
      </p:sp>
      <p:sp>
        <p:nvSpPr>
          <p:cNvPr id="7" name="6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301599063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2110" b="1"/>
            </a:lvl1pPr>
            <a:lvl2pPr marL="408149" indent="0">
              <a:buNone/>
              <a:defRPr sz="1758" b="1"/>
            </a:lvl2pPr>
            <a:lvl3pPr marL="816295" indent="0">
              <a:buNone/>
              <a:defRPr sz="1617" b="1"/>
            </a:lvl3pPr>
            <a:lvl4pPr marL="1224445" indent="0">
              <a:buNone/>
              <a:defRPr sz="1406" b="1"/>
            </a:lvl4pPr>
            <a:lvl5pPr marL="1632592" indent="0">
              <a:buNone/>
              <a:defRPr sz="1406" b="1"/>
            </a:lvl5pPr>
            <a:lvl6pPr marL="2040741" indent="0">
              <a:buNone/>
              <a:defRPr sz="1406" b="1"/>
            </a:lvl6pPr>
            <a:lvl7pPr marL="2448888" indent="0">
              <a:buNone/>
              <a:defRPr sz="1406" b="1"/>
            </a:lvl7pPr>
            <a:lvl8pPr marL="2857036" indent="0">
              <a:buNone/>
              <a:defRPr sz="1406" b="1"/>
            </a:lvl8pPr>
            <a:lvl9pPr marL="3265184" indent="0">
              <a:buNone/>
              <a:defRPr sz="1406"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2110" b="1"/>
            </a:lvl1pPr>
            <a:lvl2pPr marL="408149" indent="0">
              <a:buNone/>
              <a:defRPr sz="1758" b="1"/>
            </a:lvl2pPr>
            <a:lvl3pPr marL="816295" indent="0">
              <a:buNone/>
              <a:defRPr sz="1617" b="1"/>
            </a:lvl3pPr>
            <a:lvl4pPr marL="1224445" indent="0">
              <a:buNone/>
              <a:defRPr sz="1406" b="1"/>
            </a:lvl4pPr>
            <a:lvl5pPr marL="1632592" indent="0">
              <a:buNone/>
              <a:defRPr sz="1406" b="1"/>
            </a:lvl5pPr>
            <a:lvl6pPr marL="2040741" indent="0">
              <a:buNone/>
              <a:defRPr sz="1406" b="1"/>
            </a:lvl6pPr>
            <a:lvl7pPr marL="2448888" indent="0">
              <a:buNone/>
              <a:defRPr sz="1406" b="1"/>
            </a:lvl7pPr>
            <a:lvl8pPr marL="2857036" indent="0">
              <a:buNone/>
              <a:defRPr sz="1406" b="1"/>
            </a:lvl8pPr>
            <a:lvl9pPr marL="3265184" indent="0">
              <a:buNone/>
              <a:defRPr sz="1406"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endParaRPr lang="es-MX" dirty="0"/>
          </a:p>
        </p:txBody>
      </p:sp>
      <p:sp>
        <p:nvSpPr>
          <p:cNvPr id="8" name="7 Marcador de pie de página"/>
          <p:cNvSpPr>
            <a:spLocks noGrp="1"/>
          </p:cNvSpPr>
          <p:nvPr>
            <p:ph type="ftr" sz="quarter" idx="11"/>
          </p:nvPr>
        </p:nvSpPr>
        <p:spPr/>
        <p:txBody>
          <a:bodyPr/>
          <a:lstStyle/>
          <a:p>
            <a:r>
              <a:rPr lang="es-MX" dirty="0"/>
              <a:t>Elaborado: LC y LI Ruben Torres Benitez</a:t>
            </a:r>
          </a:p>
        </p:txBody>
      </p:sp>
      <p:sp>
        <p:nvSpPr>
          <p:cNvPr id="9" name="8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413882206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endParaRPr lang="es-MX" dirty="0"/>
          </a:p>
        </p:txBody>
      </p:sp>
      <p:sp>
        <p:nvSpPr>
          <p:cNvPr id="4" name="3 Marcador de pie de página"/>
          <p:cNvSpPr>
            <a:spLocks noGrp="1"/>
          </p:cNvSpPr>
          <p:nvPr>
            <p:ph type="ftr" sz="quarter" idx="11"/>
          </p:nvPr>
        </p:nvSpPr>
        <p:spPr/>
        <p:txBody>
          <a:bodyPr/>
          <a:lstStyle/>
          <a:p>
            <a:r>
              <a:rPr lang="es-MX" dirty="0"/>
              <a:t>Elaborado: LC y LI Ruben Torres Benitez</a:t>
            </a:r>
          </a:p>
        </p:txBody>
      </p:sp>
      <p:sp>
        <p:nvSpPr>
          <p:cNvPr id="5" name="4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28359526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endParaRPr lang="es-MX" dirty="0"/>
          </a:p>
        </p:txBody>
      </p:sp>
      <p:sp>
        <p:nvSpPr>
          <p:cNvPr id="3" name="2 Marcador de pie de página"/>
          <p:cNvSpPr>
            <a:spLocks noGrp="1"/>
          </p:cNvSpPr>
          <p:nvPr>
            <p:ph type="ftr" sz="quarter" idx="11"/>
          </p:nvPr>
        </p:nvSpPr>
        <p:spPr/>
        <p:txBody>
          <a:bodyPr/>
          <a:lstStyle/>
          <a:p>
            <a:r>
              <a:rPr lang="es-MX" dirty="0"/>
              <a:t>Elaborado: LC y LI Ruben Torres Benitez</a:t>
            </a:r>
          </a:p>
        </p:txBody>
      </p:sp>
      <p:sp>
        <p:nvSpPr>
          <p:cNvPr id="4" name="3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2486947777"/>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758"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6"/>
            <a:ext cx="5111750" cy="5853113"/>
          </a:xfrm>
        </p:spPr>
        <p:txBody>
          <a:bodyPr/>
          <a:lstStyle>
            <a:lvl1pPr>
              <a:defRPr sz="2883"/>
            </a:lvl1pPr>
            <a:lvl2pPr>
              <a:defRPr sz="2531"/>
            </a:lvl2pPr>
            <a:lvl3pPr>
              <a:defRPr sz="2110"/>
            </a:lvl3pPr>
            <a:lvl4pPr>
              <a:defRPr sz="1758"/>
            </a:lvl4pPr>
            <a:lvl5pPr>
              <a:defRPr sz="1758"/>
            </a:lvl5pPr>
            <a:lvl6pPr>
              <a:defRPr sz="1758"/>
            </a:lvl6pPr>
            <a:lvl7pPr>
              <a:defRPr sz="1758"/>
            </a:lvl7pPr>
            <a:lvl8pPr>
              <a:defRPr sz="1758"/>
            </a:lvl8pPr>
            <a:lvl9pPr>
              <a:defRPr sz="1758"/>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06"/>
            <a:ext cx="3008313" cy="4691063"/>
          </a:xfrm>
        </p:spPr>
        <p:txBody>
          <a:bodyPr/>
          <a:lstStyle>
            <a:lvl1pPr marL="0" indent="0">
              <a:buNone/>
              <a:defRPr sz="1266"/>
            </a:lvl1pPr>
            <a:lvl2pPr marL="408149" indent="0">
              <a:buNone/>
              <a:defRPr sz="1055"/>
            </a:lvl2pPr>
            <a:lvl3pPr marL="816295" indent="0">
              <a:buNone/>
              <a:defRPr sz="914"/>
            </a:lvl3pPr>
            <a:lvl4pPr marL="1224445" indent="0">
              <a:buNone/>
              <a:defRPr sz="773"/>
            </a:lvl4pPr>
            <a:lvl5pPr marL="1632592" indent="0">
              <a:buNone/>
              <a:defRPr sz="773"/>
            </a:lvl5pPr>
            <a:lvl6pPr marL="2040741" indent="0">
              <a:buNone/>
              <a:defRPr sz="773"/>
            </a:lvl6pPr>
            <a:lvl7pPr marL="2448888" indent="0">
              <a:buNone/>
              <a:defRPr sz="773"/>
            </a:lvl7pPr>
            <a:lvl8pPr marL="2857036" indent="0">
              <a:buNone/>
              <a:defRPr sz="773"/>
            </a:lvl8pPr>
            <a:lvl9pPr marL="3265184" indent="0">
              <a:buNone/>
              <a:defRPr sz="773"/>
            </a:lvl9pPr>
          </a:lstStyle>
          <a:p>
            <a:pPr lvl="0"/>
            <a:r>
              <a:rPr lang="es-ES" smtClean="0"/>
              <a:t>Editar el estilo de texto del patrón</a:t>
            </a:r>
          </a:p>
        </p:txBody>
      </p:sp>
      <p:sp>
        <p:nvSpPr>
          <p:cNvPr id="5" name="4 Marcador de fecha"/>
          <p:cNvSpPr>
            <a:spLocks noGrp="1"/>
          </p:cNvSpPr>
          <p:nvPr>
            <p:ph type="dt" sz="half" idx="10"/>
          </p:nvPr>
        </p:nvSpPr>
        <p:spPr/>
        <p:txBody>
          <a:bodyPr/>
          <a:lstStyle/>
          <a:p>
            <a:endParaRPr lang="es-MX" dirty="0"/>
          </a:p>
        </p:txBody>
      </p:sp>
      <p:sp>
        <p:nvSpPr>
          <p:cNvPr id="6" name="5 Marcador de pie de página"/>
          <p:cNvSpPr>
            <a:spLocks noGrp="1"/>
          </p:cNvSpPr>
          <p:nvPr>
            <p:ph type="ftr" sz="quarter" idx="11"/>
          </p:nvPr>
        </p:nvSpPr>
        <p:spPr/>
        <p:txBody>
          <a:bodyPr/>
          <a:lstStyle/>
          <a:p>
            <a:r>
              <a:rPr lang="es-MX" dirty="0"/>
              <a:t>Elaborado: LC y LI Ruben Torres Benitez</a:t>
            </a:r>
          </a:p>
        </p:txBody>
      </p:sp>
      <p:sp>
        <p:nvSpPr>
          <p:cNvPr id="7" name="6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95021452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758"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a:lstStyle>
            <a:lvl1pPr marL="0" indent="0">
              <a:buNone/>
              <a:defRPr sz="2883"/>
            </a:lvl1pPr>
            <a:lvl2pPr marL="408149" indent="0">
              <a:buNone/>
              <a:defRPr sz="2531"/>
            </a:lvl2pPr>
            <a:lvl3pPr marL="816295" indent="0">
              <a:buNone/>
              <a:defRPr sz="2110"/>
            </a:lvl3pPr>
            <a:lvl4pPr marL="1224445" indent="0">
              <a:buNone/>
              <a:defRPr sz="1758"/>
            </a:lvl4pPr>
            <a:lvl5pPr marL="1632592" indent="0">
              <a:buNone/>
              <a:defRPr sz="1758"/>
            </a:lvl5pPr>
            <a:lvl6pPr marL="2040741" indent="0">
              <a:buNone/>
              <a:defRPr sz="1758"/>
            </a:lvl6pPr>
            <a:lvl7pPr marL="2448888" indent="0">
              <a:buNone/>
              <a:defRPr sz="1758"/>
            </a:lvl7pPr>
            <a:lvl8pPr marL="2857036" indent="0">
              <a:buNone/>
              <a:defRPr sz="1758"/>
            </a:lvl8pPr>
            <a:lvl9pPr marL="3265184" indent="0">
              <a:buNone/>
              <a:defRPr sz="1758"/>
            </a:lvl9pPr>
          </a:lstStyle>
          <a:p>
            <a:r>
              <a:rPr lang="es-ES" smtClean="0"/>
              <a:t>Haga clic en el icono para agregar una imagen</a:t>
            </a:r>
            <a:endParaRPr lang="es-MX"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266"/>
            </a:lvl1pPr>
            <a:lvl2pPr marL="408149" indent="0">
              <a:buNone/>
              <a:defRPr sz="1055"/>
            </a:lvl2pPr>
            <a:lvl3pPr marL="816295" indent="0">
              <a:buNone/>
              <a:defRPr sz="914"/>
            </a:lvl3pPr>
            <a:lvl4pPr marL="1224445" indent="0">
              <a:buNone/>
              <a:defRPr sz="773"/>
            </a:lvl4pPr>
            <a:lvl5pPr marL="1632592" indent="0">
              <a:buNone/>
              <a:defRPr sz="773"/>
            </a:lvl5pPr>
            <a:lvl6pPr marL="2040741" indent="0">
              <a:buNone/>
              <a:defRPr sz="773"/>
            </a:lvl6pPr>
            <a:lvl7pPr marL="2448888" indent="0">
              <a:buNone/>
              <a:defRPr sz="773"/>
            </a:lvl7pPr>
            <a:lvl8pPr marL="2857036" indent="0">
              <a:buNone/>
              <a:defRPr sz="773"/>
            </a:lvl8pPr>
            <a:lvl9pPr marL="3265184" indent="0">
              <a:buNone/>
              <a:defRPr sz="773"/>
            </a:lvl9pPr>
          </a:lstStyle>
          <a:p>
            <a:pPr lvl="0"/>
            <a:r>
              <a:rPr lang="es-ES" smtClean="0"/>
              <a:t>Editar el estilo de texto del patrón</a:t>
            </a:r>
          </a:p>
        </p:txBody>
      </p:sp>
      <p:sp>
        <p:nvSpPr>
          <p:cNvPr id="5" name="4 Marcador de fecha"/>
          <p:cNvSpPr>
            <a:spLocks noGrp="1"/>
          </p:cNvSpPr>
          <p:nvPr>
            <p:ph type="dt" sz="half" idx="10"/>
          </p:nvPr>
        </p:nvSpPr>
        <p:spPr/>
        <p:txBody>
          <a:bodyPr/>
          <a:lstStyle/>
          <a:p>
            <a:endParaRPr lang="es-MX" dirty="0"/>
          </a:p>
        </p:txBody>
      </p:sp>
      <p:sp>
        <p:nvSpPr>
          <p:cNvPr id="6" name="5 Marcador de pie de página"/>
          <p:cNvSpPr>
            <a:spLocks noGrp="1"/>
          </p:cNvSpPr>
          <p:nvPr>
            <p:ph type="ftr" sz="quarter" idx="11"/>
          </p:nvPr>
        </p:nvSpPr>
        <p:spPr/>
        <p:txBody>
          <a:bodyPr/>
          <a:lstStyle/>
          <a:p>
            <a:r>
              <a:rPr lang="es-MX" dirty="0"/>
              <a:t>Elaborado: LC y LI Ruben Torres Benitez</a:t>
            </a:r>
          </a:p>
        </p:txBody>
      </p:sp>
      <p:sp>
        <p:nvSpPr>
          <p:cNvPr id="7" name="6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323528654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endParaRPr lang="es-MX" dirty="0"/>
          </a:p>
        </p:txBody>
      </p:sp>
      <p:sp>
        <p:nvSpPr>
          <p:cNvPr id="5" name="4 Marcador de pie de página"/>
          <p:cNvSpPr>
            <a:spLocks noGrp="1"/>
          </p:cNvSpPr>
          <p:nvPr>
            <p:ph type="ftr" sz="quarter" idx="11"/>
          </p:nvPr>
        </p:nvSpPr>
        <p:spPr/>
        <p:txBody>
          <a:bodyPr/>
          <a:lstStyle/>
          <a:p>
            <a:r>
              <a:rPr lang="es-MX" dirty="0"/>
              <a:t>Elaborado: LC y LI Ruben Torres Benitez</a:t>
            </a:r>
          </a:p>
        </p:txBody>
      </p:sp>
      <p:sp>
        <p:nvSpPr>
          <p:cNvPr id="6" name="5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254933709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4"/>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44"/>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endParaRPr lang="es-MX" dirty="0"/>
          </a:p>
        </p:txBody>
      </p:sp>
      <p:sp>
        <p:nvSpPr>
          <p:cNvPr id="5" name="4 Marcador de pie de página"/>
          <p:cNvSpPr>
            <a:spLocks noGrp="1"/>
          </p:cNvSpPr>
          <p:nvPr>
            <p:ph type="ftr" sz="quarter" idx="11"/>
          </p:nvPr>
        </p:nvSpPr>
        <p:spPr/>
        <p:txBody>
          <a:bodyPr/>
          <a:lstStyle/>
          <a:p>
            <a:r>
              <a:rPr lang="es-MX" dirty="0"/>
              <a:t>Elaborado: LC y LI Ruben Torres Benitez</a:t>
            </a:r>
          </a:p>
        </p:txBody>
      </p:sp>
      <p:sp>
        <p:nvSpPr>
          <p:cNvPr id="6" name="5 Marcador de número de diapositiva"/>
          <p:cNvSpPr>
            <a:spLocks noGrp="1"/>
          </p:cNvSpPr>
          <p:nvPr>
            <p:ph type="sldNum" sz="quarter" idx="12"/>
          </p:nvPr>
        </p:nvSpPr>
        <p:spPr/>
        <p:txBody>
          <a:bodyPr/>
          <a:lstStyle/>
          <a:p>
            <a:fld id="{59BFA994-A3D3-4C20-BEF8-AE2562A66D5F}" type="slidenum">
              <a:rPr lang="es-MX" smtClean="0"/>
              <a:t>‹Nº›</a:t>
            </a:fld>
            <a:endParaRPr lang="es-MX" dirty="0"/>
          </a:p>
        </p:txBody>
      </p:sp>
    </p:spTree>
    <p:extLst>
      <p:ext uri="{BB962C8B-B14F-4D97-AF65-F5344CB8AC3E}">
        <p14:creationId xmlns:p14="http://schemas.microsoft.com/office/powerpoint/2010/main" val="55996457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34"/>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833" indent="0" algn="ctr">
              <a:buNone/>
              <a:defRPr>
                <a:solidFill>
                  <a:schemeClr val="tx1">
                    <a:tint val="75000"/>
                  </a:schemeClr>
                </a:solidFill>
              </a:defRPr>
            </a:lvl2pPr>
            <a:lvl3pPr marL="685665" indent="0" algn="ctr">
              <a:buNone/>
              <a:defRPr>
                <a:solidFill>
                  <a:schemeClr val="tx1">
                    <a:tint val="75000"/>
                  </a:schemeClr>
                </a:solidFill>
              </a:defRPr>
            </a:lvl3pPr>
            <a:lvl4pPr marL="1028500" indent="0" algn="ctr">
              <a:buNone/>
              <a:defRPr>
                <a:solidFill>
                  <a:schemeClr val="tx1">
                    <a:tint val="75000"/>
                  </a:schemeClr>
                </a:solidFill>
              </a:defRPr>
            </a:lvl4pPr>
            <a:lvl5pPr marL="1371331" indent="0" algn="ctr">
              <a:buNone/>
              <a:defRPr>
                <a:solidFill>
                  <a:schemeClr val="tx1">
                    <a:tint val="75000"/>
                  </a:schemeClr>
                </a:solidFill>
              </a:defRPr>
            </a:lvl5pPr>
            <a:lvl6pPr marL="1714166" indent="0" algn="ctr">
              <a:buNone/>
              <a:defRPr>
                <a:solidFill>
                  <a:schemeClr val="tx1">
                    <a:tint val="75000"/>
                  </a:schemeClr>
                </a:solidFill>
              </a:defRPr>
            </a:lvl6pPr>
            <a:lvl7pPr marL="2056997" indent="0" algn="ctr">
              <a:buNone/>
              <a:defRPr>
                <a:solidFill>
                  <a:schemeClr val="tx1">
                    <a:tint val="75000"/>
                  </a:schemeClr>
                </a:solidFill>
              </a:defRPr>
            </a:lvl7pPr>
            <a:lvl8pPr marL="2399829" indent="0" algn="ctr">
              <a:buNone/>
              <a:defRPr>
                <a:solidFill>
                  <a:schemeClr val="tx1">
                    <a:tint val="75000"/>
                  </a:schemeClr>
                </a:solidFill>
              </a:defRPr>
            </a:lvl8pPr>
            <a:lvl9pPr marL="2742661"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FF06ACEC-6E3A-42C4-AEA5-1FF0FCF5C67B}" type="slidenum">
              <a:rPr lang="es-ES"/>
              <a:pPr>
                <a:defRPr/>
              </a:pPr>
              <a:t>‹Nº›</a:t>
            </a:fld>
            <a:endParaRPr lang="es-ES" dirty="0"/>
          </a:p>
        </p:txBody>
      </p:sp>
    </p:spTree>
    <p:extLst>
      <p:ext uri="{BB962C8B-B14F-4D97-AF65-F5344CB8AC3E}">
        <p14:creationId xmlns:p14="http://schemas.microsoft.com/office/powerpoint/2010/main" val="233782574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C0B9E994-7D53-4333-B741-2BC74A5CEFD6}" type="slidenum">
              <a:rPr lang="es-ES"/>
              <a:pPr>
                <a:defRPr/>
              </a:pPr>
              <a:t>‹Nº›</a:t>
            </a:fld>
            <a:endParaRPr lang="es-ES" dirty="0"/>
          </a:p>
        </p:txBody>
      </p:sp>
    </p:spTree>
    <p:extLst>
      <p:ext uri="{BB962C8B-B14F-4D97-AF65-F5344CB8AC3E}">
        <p14:creationId xmlns:p14="http://schemas.microsoft.com/office/powerpoint/2010/main" val="909260479"/>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22"/>
            <a:ext cx="7772400" cy="1500187"/>
          </a:xfrm>
        </p:spPr>
        <p:txBody>
          <a:bodyPr anchor="b"/>
          <a:lstStyle>
            <a:lvl1pPr marL="0" indent="0">
              <a:buNone/>
              <a:defRPr sz="1500">
                <a:solidFill>
                  <a:schemeClr val="tx1">
                    <a:tint val="75000"/>
                  </a:schemeClr>
                </a:solidFill>
              </a:defRPr>
            </a:lvl1pPr>
            <a:lvl2pPr marL="342833" indent="0">
              <a:buNone/>
              <a:defRPr sz="1350">
                <a:solidFill>
                  <a:schemeClr val="tx1">
                    <a:tint val="75000"/>
                  </a:schemeClr>
                </a:solidFill>
              </a:defRPr>
            </a:lvl2pPr>
            <a:lvl3pPr marL="685665" indent="0">
              <a:buNone/>
              <a:defRPr sz="1200">
                <a:solidFill>
                  <a:schemeClr val="tx1">
                    <a:tint val="75000"/>
                  </a:schemeClr>
                </a:solidFill>
              </a:defRPr>
            </a:lvl3pPr>
            <a:lvl4pPr marL="1028500" indent="0">
              <a:buNone/>
              <a:defRPr sz="1050">
                <a:solidFill>
                  <a:schemeClr val="tx1">
                    <a:tint val="75000"/>
                  </a:schemeClr>
                </a:solidFill>
              </a:defRPr>
            </a:lvl4pPr>
            <a:lvl5pPr marL="1371331" indent="0">
              <a:buNone/>
              <a:defRPr sz="1050">
                <a:solidFill>
                  <a:schemeClr val="tx1">
                    <a:tint val="75000"/>
                  </a:schemeClr>
                </a:solidFill>
              </a:defRPr>
            </a:lvl5pPr>
            <a:lvl6pPr marL="1714166" indent="0">
              <a:buNone/>
              <a:defRPr sz="1050">
                <a:solidFill>
                  <a:schemeClr val="tx1">
                    <a:tint val="75000"/>
                  </a:schemeClr>
                </a:solidFill>
              </a:defRPr>
            </a:lvl6pPr>
            <a:lvl7pPr marL="2056997" indent="0">
              <a:buNone/>
              <a:defRPr sz="1050">
                <a:solidFill>
                  <a:schemeClr val="tx1">
                    <a:tint val="75000"/>
                  </a:schemeClr>
                </a:solidFill>
              </a:defRPr>
            </a:lvl7pPr>
            <a:lvl8pPr marL="2399829" indent="0">
              <a:buNone/>
              <a:defRPr sz="1050">
                <a:solidFill>
                  <a:schemeClr val="tx1">
                    <a:tint val="75000"/>
                  </a:schemeClr>
                </a:solidFill>
              </a:defRPr>
            </a:lvl8pPr>
            <a:lvl9pPr marL="2742661" indent="0">
              <a:buNone/>
              <a:defRPr sz="1050">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8F4F4300-E88D-4F4E-8E33-9EA3F9D16370}" type="slidenum">
              <a:rPr lang="es-ES"/>
              <a:pPr>
                <a:defRPr/>
              </a:pPr>
              <a:t>‹Nº›</a:t>
            </a:fld>
            <a:endParaRPr lang="es-ES" dirty="0"/>
          </a:p>
        </p:txBody>
      </p:sp>
    </p:spTree>
    <p:extLst>
      <p:ext uri="{BB962C8B-B14F-4D97-AF65-F5344CB8AC3E}">
        <p14:creationId xmlns:p14="http://schemas.microsoft.com/office/powerpoint/2010/main" val="88251256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5A9A1488-6F18-4B33-A030-F3D4F8C05526}" type="slidenum">
              <a:rPr lang="es-ES"/>
              <a:pPr>
                <a:defRPr/>
              </a:pPr>
              <a:t>‹Nº›</a:t>
            </a:fld>
            <a:endParaRPr lang="es-ES" dirty="0"/>
          </a:p>
        </p:txBody>
      </p:sp>
    </p:spTree>
    <p:extLst>
      <p:ext uri="{BB962C8B-B14F-4D97-AF65-F5344CB8AC3E}">
        <p14:creationId xmlns:p14="http://schemas.microsoft.com/office/powerpoint/2010/main" val="3531044184"/>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1800" b="1"/>
            </a:lvl1pPr>
            <a:lvl2pPr marL="342833" indent="0">
              <a:buNone/>
              <a:defRPr sz="1500" b="1"/>
            </a:lvl2pPr>
            <a:lvl3pPr marL="685665" indent="0">
              <a:buNone/>
              <a:defRPr sz="1350" b="1"/>
            </a:lvl3pPr>
            <a:lvl4pPr marL="1028500" indent="0">
              <a:buNone/>
              <a:defRPr sz="1200" b="1"/>
            </a:lvl4pPr>
            <a:lvl5pPr marL="1371331" indent="0">
              <a:buNone/>
              <a:defRPr sz="1200" b="1"/>
            </a:lvl5pPr>
            <a:lvl6pPr marL="1714166" indent="0">
              <a:buNone/>
              <a:defRPr sz="1200" b="1"/>
            </a:lvl6pPr>
            <a:lvl7pPr marL="2056997" indent="0">
              <a:buNone/>
              <a:defRPr sz="1200" b="1"/>
            </a:lvl7pPr>
            <a:lvl8pPr marL="2399829" indent="0">
              <a:buNone/>
              <a:defRPr sz="1200" b="1"/>
            </a:lvl8pPr>
            <a:lvl9pPr marL="2742661" indent="0">
              <a:buNone/>
              <a:defRPr sz="1200"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1800" b="1"/>
            </a:lvl1pPr>
            <a:lvl2pPr marL="342833" indent="0">
              <a:buNone/>
              <a:defRPr sz="1500" b="1"/>
            </a:lvl2pPr>
            <a:lvl3pPr marL="685665" indent="0">
              <a:buNone/>
              <a:defRPr sz="1350" b="1"/>
            </a:lvl3pPr>
            <a:lvl4pPr marL="1028500" indent="0">
              <a:buNone/>
              <a:defRPr sz="1200" b="1"/>
            </a:lvl4pPr>
            <a:lvl5pPr marL="1371331" indent="0">
              <a:buNone/>
              <a:defRPr sz="1200" b="1"/>
            </a:lvl5pPr>
            <a:lvl6pPr marL="1714166" indent="0">
              <a:buNone/>
              <a:defRPr sz="1200" b="1"/>
            </a:lvl6pPr>
            <a:lvl7pPr marL="2056997" indent="0">
              <a:buNone/>
              <a:defRPr sz="1200" b="1"/>
            </a:lvl7pPr>
            <a:lvl8pPr marL="2399829" indent="0">
              <a:buNone/>
              <a:defRPr sz="1200" b="1"/>
            </a:lvl8pPr>
            <a:lvl9pPr marL="2742661" indent="0">
              <a:buNone/>
              <a:defRPr sz="1200"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FD23B2F1-FCBC-4863-900F-58138AC1D888}" type="slidenum">
              <a:rPr lang="es-ES"/>
              <a:pPr>
                <a:defRPr/>
              </a:pPr>
              <a:t>‹Nº›</a:t>
            </a:fld>
            <a:endParaRPr lang="es-ES" dirty="0"/>
          </a:p>
        </p:txBody>
      </p:sp>
    </p:spTree>
    <p:extLst>
      <p:ext uri="{BB962C8B-B14F-4D97-AF65-F5344CB8AC3E}">
        <p14:creationId xmlns:p14="http://schemas.microsoft.com/office/powerpoint/2010/main" val="138660882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424B2380-B505-4D6A-91CC-F4B3D417B64E}" type="slidenum">
              <a:rPr lang="es-ES"/>
              <a:pPr>
                <a:defRPr/>
              </a:pPr>
              <a:t>‹Nº›</a:t>
            </a:fld>
            <a:endParaRPr lang="es-ES" dirty="0"/>
          </a:p>
        </p:txBody>
      </p:sp>
    </p:spTree>
    <p:extLst>
      <p:ext uri="{BB962C8B-B14F-4D97-AF65-F5344CB8AC3E}">
        <p14:creationId xmlns:p14="http://schemas.microsoft.com/office/powerpoint/2010/main" val="1114892"/>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5918EB76-2A61-407F-B7BB-3862D1C45B66}" type="slidenum">
              <a:rPr lang="es-ES"/>
              <a:pPr>
                <a:defRPr/>
              </a:pPr>
              <a:t>‹Nº›</a:t>
            </a:fld>
            <a:endParaRPr lang="es-ES" dirty="0"/>
          </a:p>
        </p:txBody>
      </p:sp>
    </p:spTree>
    <p:extLst>
      <p:ext uri="{BB962C8B-B14F-4D97-AF65-F5344CB8AC3E}">
        <p14:creationId xmlns:p14="http://schemas.microsoft.com/office/powerpoint/2010/main" val="45804925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5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9"/>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09"/>
            <a:ext cx="3008313" cy="4691063"/>
          </a:xfrm>
        </p:spPr>
        <p:txBody>
          <a:bodyPr/>
          <a:lstStyle>
            <a:lvl1pPr marL="0" indent="0">
              <a:buNone/>
              <a:defRPr sz="1050"/>
            </a:lvl1pPr>
            <a:lvl2pPr marL="342833" indent="0">
              <a:buNone/>
              <a:defRPr sz="900"/>
            </a:lvl2pPr>
            <a:lvl3pPr marL="685665" indent="0">
              <a:buNone/>
              <a:defRPr sz="750"/>
            </a:lvl3pPr>
            <a:lvl4pPr marL="1028500" indent="0">
              <a:buNone/>
              <a:defRPr sz="675"/>
            </a:lvl4pPr>
            <a:lvl5pPr marL="1371331" indent="0">
              <a:buNone/>
              <a:defRPr sz="675"/>
            </a:lvl5pPr>
            <a:lvl6pPr marL="1714166" indent="0">
              <a:buNone/>
              <a:defRPr sz="675"/>
            </a:lvl6pPr>
            <a:lvl7pPr marL="2056997" indent="0">
              <a:buNone/>
              <a:defRPr sz="675"/>
            </a:lvl7pPr>
            <a:lvl8pPr marL="2399829" indent="0">
              <a:buNone/>
              <a:defRPr sz="675"/>
            </a:lvl8pPr>
            <a:lvl9pPr marL="2742661" indent="0">
              <a:buNone/>
              <a:defRPr sz="675"/>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8A6A49CF-6DAD-41E0-BA54-CD6E95F8F0FD}" type="slidenum">
              <a:rPr lang="es-ES"/>
              <a:pPr>
                <a:defRPr/>
              </a:pPr>
              <a:t>‹Nº›</a:t>
            </a:fld>
            <a:endParaRPr lang="es-ES" dirty="0"/>
          </a:p>
        </p:txBody>
      </p:sp>
    </p:spTree>
    <p:extLst>
      <p:ext uri="{BB962C8B-B14F-4D97-AF65-F5344CB8AC3E}">
        <p14:creationId xmlns:p14="http://schemas.microsoft.com/office/powerpoint/2010/main" val="2864158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5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rtlCol="0">
            <a:normAutofit/>
          </a:bodyPr>
          <a:lstStyle>
            <a:lvl1pPr marL="0" indent="0">
              <a:buNone/>
              <a:defRPr sz="2400"/>
            </a:lvl1pPr>
            <a:lvl2pPr marL="342833" indent="0">
              <a:buNone/>
              <a:defRPr sz="2100"/>
            </a:lvl2pPr>
            <a:lvl3pPr marL="685665" indent="0">
              <a:buNone/>
              <a:defRPr sz="1800"/>
            </a:lvl3pPr>
            <a:lvl4pPr marL="1028500" indent="0">
              <a:buNone/>
              <a:defRPr sz="1500"/>
            </a:lvl4pPr>
            <a:lvl5pPr marL="1371331" indent="0">
              <a:buNone/>
              <a:defRPr sz="1500"/>
            </a:lvl5pPr>
            <a:lvl6pPr marL="1714166" indent="0">
              <a:buNone/>
              <a:defRPr sz="1500"/>
            </a:lvl6pPr>
            <a:lvl7pPr marL="2056997" indent="0">
              <a:buNone/>
              <a:defRPr sz="1500"/>
            </a:lvl7pPr>
            <a:lvl8pPr marL="2399829" indent="0">
              <a:buNone/>
              <a:defRPr sz="1500"/>
            </a:lvl8pPr>
            <a:lvl9pPr marL="2742661" indent="0">
              <a:buNone/>
              <a:defRPr sz="1500"/>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050"/>
            </a:lvl1pPr>
            <a:lvl2pPr marL="342833" indent="0">
              <a:buNone/>
              <a:defRPr sz="900"/>
            </a:lvl2pPr>
            <a:lvl3pPr marL="685665" indent="0">
              <a:buNone/>
              <a:defRPr sz="750"/>
            </a:lvl3pPr>
            <a:lvl4pPr marL="1028500" indent="0">
              <a:buNone/>
              <a:defRPr sz="675"/>
            </a:lvl4pPr>
            <a:lvl5pPr marL="1371331" indent="0">
              <a:buNone/>
              <a:defRPr sz="675"/>
            </a:lvl5pPr>
            <a:lvl6pPr marL="1714166" indent="0">
              <a:buNone/>
              <a:defRPr sz="675"/>
            </a:lvl6pPr>
            <a:lvl7pPr marL="2056997" indent="0">
              <a:buNone/>
              <a:defRPr sz="675"/>
            </a:lvl7pPr>
            <a:lvl8pPr marL="2399829" indent="0">
              <a:buNone/>
              <a:defRPr sz="675"/>
            </a:lvl8pPr>
            <a:lvl9pPr marL="2742661" indent="0">
              <a:buNone/>
              <a:defRPr sz="675"/>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A81810E7-2112-48F3-97DB-22897C087401}" type="slidenum">
              <a:rPr lang="es-ES"/>
              <a:pPr>
                <a:defRPr/>
              </a:pPr>
              <a:t>‹Nº›</a:t>
            </a:fld>
            <a:endParaRPr lang="es-ES" dirty="0"/>
          </a:p>
        </p:txBody>
      </p:sp>
    </p:spTree>
    <p:extLst>
      <p:ext uri="{BB962C8B-B14F-4D97-AF65-F5344CB8AC3E}">
        <p14:creationId xmlns:p14="http://schemas.microsoft.com/office/powerpoint/2010/main" val="181715541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E9D9CCC6-A563-4B08-9FBE-4A4836416856}" type="slidenum">
              <a:rPr lang="es-ES"/>
              <a:pPr>
                <a:defRPr/>
              </a:pPr>
              <a:t>‹Nº›</a:t>
            </a:fld>
            <a:endParaRPr lang="es-ES" dirty="0"/>
          </a:p>
        </p:txBody>
      </p:sp>
    </p:spTree>
    <p:extLst>
      <p:ext uri="{BB962C8B-B14F-4D97-AF65-F5344CB8AC3E}">
        <p14:creationId xmlns:p14="http://schemas.microsoft.com/office/powerpoint/2010/main" val="14647086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7"/>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47"/>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0066F23F-0565-4A47-A838-DEF6D2017B9D}" type="slidenum">
              <a:rPr lang="es-ES"/>
              <a:pPr>
                <a:defRPr/>
              </a:pPr>
              <a:t>‹Nº›</a:t>
            </a:fld>
            <a:endParaRPr lang="es-ES" dirty="0"/>
          </a:p>
        </p:txBody>
      </p:sp>
    </p:spTree>
    <p:extLst>
      <p:ext uri="{BB962C8B-B14F-4D97-AF65-F5344CB8AC3E}">
        <p14:creationId xmlns:p14="http://schemas.microsoft.com/office/powerpoint/2010/main" val="201924676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7"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8"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DAB2D5C1-95C1-439E-A41C-E8D24212041E}" type="slidenum">
              <a:rPr lang="es-ES"/>
              <a:pPr>
                <a:defRPr/>
              </a:pPr>
              <a:t>‹Nº›</a:t>
            </a:fld>
            <a:endParaRPr lang="es-ES" dirty="0"/>
          </a:p>
        </p:txBody>
      </p:sp>
    </p:spTree>
    <p:extLst>
      <p:ext uri="{BB962C8B-B14F-4D97-AF65-F5344CB8AC3E}">
        <p14:creationId xmlns:p14="http://schemas.microsoft.com/office/powerpoint/2010/main" val="2634075357"/>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7A8EBB55-EE75-418A-BEF6-4B70BA5DD458}" type="slidenum">
              <a:rPr lang="es-ES"/>
              <a:pPr>
                <a:defRPr/>
              </a:pPr>
              <a:t>‹Nº›</a:t>
            </a:fld>
            <a:endParaRPr lang="es-ES" dirty="0"/>
          </a:p>
        </p:txBody>
      </p:sp>
    </p:spTree>
    <p:extLst>
      <p:ext uri="{BB962C8B-B14F-4D97-AF65-F5344CB8AC3E}">
        <p14:creationId xmlns:p14="http://schemas.microsoft.com/office/powerpoint/2010/main" val="323037755"/>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1676400" y="457200"/>
            <a:ext cx="7010400" cy="5638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3" name="3 Marcador de fecha"/>
          <p:cNvSpPr>
            <a:spLocks noGrp="1"/>
          </p:cNvSpPr>
          <p:nvPr>
            <p:ph type="dt" sz="half" idx="10"/>
          </p:nvPr>
        </p:nvSpPr>
        <p:spPr/>
        <p:txBody>
          <a:bodyPr/>
          <a:lstStyle>
            <a:lvl1pPr>
              <a:defRPr>
                <a:latin typeface="Times New Roman" pitchFamily="18" charset="0"/>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atin typeface="Times New Roman" pitchFamily="18" charset="0"/>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atin typeface="Times New Roman" pitchFamily="18" charset="0"/>
              </a:defRPr>
            </a:lvl1pPr>
          </a:lstStyle>
          <a:p>
            <a:pPr>
              <a:defRPr/>
            </a:pPr>
            <a:fld id="{4AFF4249-86EC-42FA-BEF5-0C0D4383AA0F}" type="slidenum">
              <a:rPr lang="es-ES"/>
              <a:pPr>
                <a:defRPr/>
              </a:pPr>
              <a:t>‹Nº›</a:t>
            </a:fld>
            <a:endParaRPr lang="es-ES" dirty="0"/>
          </a:p>
        </p:txBody>
      </p:sp>
    </p:spTree>
    <p:extLst>
      <p:ext uri="{BB962C8B-B14F-4D97-AF65-F5344CB8AC3E}">
        <p14:creationId xmlns:p14="http://schemas.microsoft.com/office/powerpoint/2010/main" val="3833192992"/>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680"/>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4853" indent="0" algn="ctr">
              <a:buNone/>
              <a:defRPr>
                <a:solidFill>
                  <a:schemeClr val="tx1">
                    <a:tint val="75000"/>
                  </a:schemeClr>
                </a:solidFill>
              </a:defRPr>
            </a:lvl2pPr>
            <a:lvl3pPr marL="809704" indent="0" algn="ctr">
              <a:buNone/>
              <a:defRPr>
                <a:solidFill>
                  <a:schemeClr val="tx1">
                    <a:tint val="75000"/>
                  </a:schemeClr>
                </a:solidFill>
              </a:defRPr>
            </a:lvl3pPr>
            <a:lvl4pPr marL="1214558" indent="0" algn="ctr">
              <a:buNone/>
              <a:defRPr>
                <a:solidFill>
                  <a:schemeClr val="tx1">
                    <a:tint val="75000"/>
                  </a:schemeClr>
                </a:solidFill>
              </a:defRPr>
            </a:lvl4pPr>
            <a:lvl5pPr marL="1619437" indent="0" algn="ctr">
              <a:buNone/>
              <a:defRPr>
                <a:solidFill>
                  <a:schemeClr val="tx1">
                    <a:tint val="75000"/>
                  </a:schemeClr>
                </a:solidFill>
              </a:defRPr>
            </a:lvl5pPr>
            <a:lvl6pPr marL="2024286" indent="0" algn="ctr">
              <a:buNone/>
              <a:defRPr>
                <a:solidFill>
                  <a:schemeClr val="tx1">
                    <a:tint val="75000"/>
                  </a:schemeClr>
                </a:solidFill>
              </a:defRPr>
            </a:lvl6pPr>
            <a:lvl7pPr marL="2429108" indent="0" algn="ctr">
              <a:buNone/>
              <a:defRPr>
                <a:solidFill>
                  <a:schemeClr val="tx1">
                    <a:tint val="75000"/>
                  </a:schemeClr>
                </a:solidFill>
              </a:defRPr>
            </a:lvl7pPr>
            <a:lvl8pPr marL="2833975" indent="0" algn="ctr">
              <a:buNone/>
              <a:defRPr>
                <a:solidFill>
                  <a:schemeClr val="tx1">
                    <a:tint val="75000"/>
                  </a:schemeClr>
                </a:solidFill>
              </a:defRPr>
            </a:lvl8pPr>
            <a:lvl9pPr marL="3238861"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dirty="0"/>
          </a:p>
        </p:txBody>
      </p:sp>
    </p:spTree>
    <p:extLst>
      <p:ext uri="{BB962C8B-B14F-4D97-AF65-F5344CB8AC3E}">
        <p14:creationId xmlns:p14="http://schemas.microsoft.com/office/powerpoint/2010/main" val="211734430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dirty="0"/>
          </a:p>
        </p:txBody>
      </p:sp>
    </p:spTree>
    <p:extLst>
      <p:ext uri="{BB962C8B-B14F-4D97-AF65-F5344CB8AC3E}">
        <p14:creationId xmlns:p14="http://schemas.microsoft.com/office/powerpoint/2010/main" val="7558687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586"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41"/>
            <a:ext cx="7772400" cy="1500187"/>
          </a:xfrm>
        </p:spPr>
        <p:txBody>
          <a:bodyPr anchor="b"/>
          <a:lstStyle>
            <a:lvl1pPr marL="0" indent="0">
              <a:buNone/>
              <a:defRPr sz="1758">
                <a:solidFill>
                  <a:schemeClr val="tx1">
                    <a:tint val="75000"/>
                  </a:schemeClr>
                </a:solidFill>
              </a:defRPr>
            </a:lvl1pPr>
            <a:lvl2pPr marL="404853" indent="0">
              <a:buNone/>
              <a:defRPr sz="1617">
                <a:solidFill>
                  <a:schemeClr val="tx1">
                    <a:tint val="75000"/>
                  </a:schemeClr>
                </a:solidFill>
              </a:defRPr>
            </a:lvl2pPr>
            <a:lvl3pPr marL="809704" indent="0">
              <a:buNone/>
              <a:defRPr sz="1406">
                <a:solidFill>
                  <a:schemeClr val="tx1">
                    <a:tint val="75000"/>
                  </a:schemeClr>
                </a:solidFill>
              </a:defRPr>
            </a:lvl3pPr>
            <a:lvl4pPr marL="1214558" indent="0">
              <a:buNone/>
              <a:defRPr sz="1266">
                <a:solidFill>
                  <a:schemeClr val="tx1">
                    <a:tint val="75000"/>
                  </a:schemeClr>
                </a:solidFill>
              </a:defRPr>
            </a:lvl4pPr>
            <a:lvl5pPr marL="1619437" indent="0">
              <a:buNone/>
              <a:defRPr sz="1266">
                <a:solidFill>
                  <a:schemeClr val="tx1">
                    <a:tint val="75000"/>
                  </a:schemeClr>
                </a:solidFill>
              </a:defRPr>
            </a:lvl5pPr>
            <a:lvl6pPr marL="2024286" indent="0">
              <a:buNone/>
              <a:defRPr sz="1266">
                <a:solidFill>
                  <a:schemeClr val="tx1">
                    <a:tint val="75000"/>
                  </a:schemeClr>
                </a:solidFill>
              </a:defRPr>
            </a:lvl6pPr>
            <a:lvl7pPr marL="2429108" indent="0">
              <a:buNone/>
              <a:defRPr sz="1266">
                <a:solidFill>
                  <a:schemeClr val="tx1">
                    <a:tint val="75000"/>
                  </a:schemeClr>
                </a:solidFill>
              </a:defRPr>
            </a:lvl7pPr>
            <a:lvl8pPr marL="2833975" indent="0">
              <a:buNone/>
              <a:defRPr sz="1266">
                <a:solidFill>
                  <a:schemeClr val="tx1">
                    <a:tint val="75000"/>
                  </a:schemeClr>
                </a:solidFill>
              </a:defRPr>
            </a:lvl8pPr>
            <a:lvl9pPr marL="3238861" indent="0">
              <a:buNone/>
              <a:defRPr sz="1266">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dirty="0"/>
          </a:p>
        </p:txBody>
      </p:sp>
    </p:spTree>
    <p:extLst>
      <p:ext uri="{BB962C8B-B14F-4D97-AF65-F5344CB8AC3E}">
        <p14:creationId xmlns:p14="http://schemas.microsoft.com/office/powerpoint/2010/main" val="164975224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dirty="0"/>
          </a:p>
        </p:txBody>
      </p:sp>
    </p:spTree>
    <p:extLst>
      <p:ext uri="{BB962C8B-B14F-4D97-AF65-F5344CB8AC3E}">
        <p14:creationId xmlns:p14="http://schemas.microsoft.com/office/powerpoint/2010/main" val="3505808949"/>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2110" b="1"/>
            </a:lvl1pPr>
            <a:lvl2pPr marL="404853" indent="0">
              <a:buNone/>
              <a:defRPr sz="1758" b="1"/>
            </a:lvl2pPr>
            <a:lvl3pPr marL="809704" indent="0">
              <a:buNone/>
              <a:defRPr sz="1617" b="1"/>
            </a:lvl3pPr>
            <a:lvl4pPr marL="1214558" indent="0">
              <a:buNone/>
              <a:defRPr sz="1406" b="1"/>
            </a:lvl4pPr>
            <a:lvl5pPr marL="1619437" indent="0">
              <a:buNone/>
              <a:defRPr sz="1406" b="1"/>
            </a:lvl5pPr>
            <a:lvl6pPr marL="2024286" indent="0">
              <a:buNone/>
              <a:defRPr sz="1406" b="1"/>
            </a:lvl6pPr>
            <a:lvl7pPr marL="2429108" indent="0">
              <a:buNone/>
              <a:defRPr sz="1406" b="1"/>
            </a:lvl7pPr>
            <a:lvl8pPr marL="2833975" indent="0">
              <a:buNone/>
              <a:defRPr sz="1406" b="1"/>
            </a:lvl8pPr>
            <a:lvl9pPr marL="3238861" indent="0">
              <a:buNone/>
              <a:defRPr sz="1406"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2110" b="1"/>
            </a:lvl1pPr>
            <a:lvl2pPr marL="404853" indent="0">
              <a:buNone/>
              <a:defRPr sz="1758" b="1"/>
            </a:lvl2pPr>
            <a:lvl3pPr marL="809704" indent="0">
              <a:buNone/>
              <a:defRPr sz="1617" b="1"/>
            </a:lvl3pPr>
            <a:lvl4pPr marL="1214558" indent="0">
              <a:buNone/>
              <a:defRPr sz="1406" b="1"/>
            </a:lvl4pPr>
            <a:lvl5pPr marL="1619437" indent="0">
              <a:buNone/>
              <a:defRPr sz="1406" b="1"/>
            </a:lvl5pPr>
            <a:lvl6pPr marL="2024286" indent="0">
              <a:buNone/>
              <a:defRPr sz="1406" b="1"/>
            </a:lvl6pPr>
            <a:lvl7pPr marL="2429108" indent="0">
              <a:buNone/>
              <a:defRPr sz="1406" b="1"/>
            </a:lvl7pPr>
            <a:lvl8pPr marL="2833975" indent="0">
              <a:buNone/>
              <a:defRPr sz="1406" b="1"/>
            </a:lvl8pPr>
            <a:lvl9pPr marL="3238861" indent="0">
              <a:buNone/>
              <a:defRPr sz="1406"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dirty="0"/>
          </a:p>
        </p:txBody>
      </p:sp>
    </p:spTree>
    <p:extLst>
      <p:ext uri="{BB962C8B-B14F-4D97-AF65-F5344CB8AC3E}">
        <p14:creationId xmlns:p14="http://schemas.microsoft.com/office/powerpoint/2010/main" val="1883808746"/>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dirty="0"/>
          </a:p>
        </p:txBody>
      </p:sp>
    </p:spTree>
    <p:extLst>
      <p:ext uri="{BB962C8B-B14F-4D97-AF65-F5344CB8AC3E}">
        <p14:creationId xmlns:p14="http://schemas.microsoft.com/office/powerpoint/2010/main" val="117005426"/>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dirty="0"/>
          </a:p>
        </p:txBody>
      </p:sp>
    </p:spTree>
    <p:extLst>
      <p:ext uri="{BB962C8B-B14F-4D97-AF65-F5344CB8AC3E}">
        <p14:creationId xmlns:p14="http://schemas.microsoft.com/office/powerpoint/2010/main" val="38898010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758"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305"/>
            <a:ext cx="5111750" cy="5853113"/>
          </a:xfrm>
        </p:spPr>
        <p:txBody>
          <a:bodyPr/>
          <a:lstStyle>
            <a:lvl1pPr>
              <a:defRPr sz="2883"/>
            </a:lvl1pPr>
            <a:lvl2pPr>
              <a:defRPr sz="2531"/>
            </a:lvl2pPr>
            <a:lvl3pPr>
              <a:defRPr sz="2110"/>
            </a:lvl3pPr>
            <a:lvl4pPr>
              <a:defRPr sz="1758"/>
            </a:lvl4pPr>
            <a:lvl5pPr>
              <a:defRPr sz="1758"/>
            </a:lvl5pPr>
            <a:lvl6pPr>
              <a:defRPr sz="1758"/>
            </a:lvl6pPr>
            <a:lvl7pPr>
              <a:defRPr sz="1758"/>
            </a:lvl7pPr>
            <a:lvl8pPr>
              <a:defRPr sz="1758"/>
            </a:lvl8pPr>
            <a:lvl9pPr>
              <a:defRPr sz="1758"/>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13"/>
            <a:ext cx="3008313" cy="4691063"/>
          </a:xfrm>
        </p:spPr>
        <p:txBody>
          <a:bodyPr/>
          <a:lstStyle>
            <a:lvl1pPr marL="0" indent="0">
              <a:buNone/>
              <a:defRPr sz="1266"/>
            </a:lvl1pPr>
            <a:lvl2pPr marL="404853" indent="0">
              <a:buNone/>
              <a:defRPr sz="1055"/>
            </a:lvl2pPr>
            <a:lvl3pPr marL="809704" indent="0">
              <a:buNone/>
              <a:defRPr sz="914"/>
            </a:lvl3pPr>
            <a:lvl4pPr marL="1214558" indent="0">
              <a:buNone/>
              <a:defRPr sz="773"/>
            </a:lvl4pPr>
            <a:lvl5pPr marL="1619437" indent="0">
              <a:buNone/>
              <a:defRPr sz="773"/>
            </a:lvl5pPr>
            <a:lvl6pPr marL="2024286" indent="0">
              <a:buNone/>
              <a:defRPr sz="773"/>
            </a:lvl6pPr>
            <a:lvl7pPr marL="2429108" indent="0">
              <a:buNone/>
              <a:defRPr sz="773"/>
            </a:lvl7pPr>
            <a:lvl8pPr marL="2833975" indent="0">
              <a:buNone/>
              <a:defRPr sz="773"/>
            </a:lvl8pPr>
            <a:lvl9pPr marL="3238861"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dirty="0"/>
          </a:p>
        </p:txBody>
      </p:sp>
    </p:spTree>
    <p:extLst>
      <p:ext uri="{BB962C8B-B14F-4D97-AF65-F5344CB8AC3E}">
        <p14:creationId xmlns:p14="http://schemas.microsoft.com/office/powerpoint/2010/main" val="1647524763"/>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758"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rtlCol="0">
            <a:normAutofit/>
          </a:bodyPr>
          <a:lstStyle>
            <a:lvl1pPr marL="0" indent="0">
              <a:buNone/>
              <a:defRPr sz="2883"/>
            </a:lvl1pPr>
            <a:lvl2pPr marL="404853" indent="0">
              <a:buNone/>
              <a:defRPr sz="2531"/>
            </a:lvl2pPr>
            <a:lvl3pPr marL="809704" indent="0">
              <a:buNone/>
              <a:defRPr sz="2110"/>
            </a:lvl3pPr>
            <a:lvl4pPr marL="1214558" indent="0">
              <a:buNone/>
              <a:defRPr sz="1758"/>
            </a:lvl4pPr>
            <a:lvl5pPr marL="1619437" indent="0">
              <a:buNone/>
              <a:defRPr sz="1758"/>
            </a:lvl5pPr>
            <a:lvl6pPr marL="2024286" indent="0">
              <a:buNone/>
              <a:defRPr sz="1758"/>
            </a:lvl6pPr>
            <a:lvl7pPr marL="2429108" indent="0">
              <a:buNone/>
              <a:defRPr sz="1758"/>
            </a:lvl7pPr>
            <a:lvl8pPr marL="2833975" indent="0">
              <a:buNone/>
              <a:defRPr sz="1758"/>
            </a:lvl8pPr>
            <a:lvl9pPr marL="3238861" indent="0">
              <a:buNone/>
              <a:defRPr sz="1758"/>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266"/>
            </a:lvl1pPr>
            <a:lvl2pPr marL="404853" indent="0">
              <a:buNone/>
              <a:defRPr sz="1055"/>
            </a:lvl2pPr>
            <a:lvl3pPr marL="809704" indent="0">
              <a:buNone/>
              <a:defRPr sz="914"/>
            </a:lvl3pPr>
            <a:lvl4pPr marL="1214558" indent="0">
              <a:buNone/>
              <a:defRPr sz="773"/>
            </a:lvl4pPr>
            <a:lvl5pPr marL="1619437" indent="0">
              <a:buNone/>
              <a:defRPr sz="773"/>
            </a:lvl5pPr>
            <a:lvl6pPr marL="2024286" indent="0">
              <a:buNone/>
              <a:defRPr sz="773"/>
            </a:lvl6pPr>
            <a:lvl7pPr marL="2429108" indent="0">
              <a:buNone/>
              <a:defRPr sz="773"/>
            </a:lvl7pPr>
            <a:lvl8pPr marL="2833975" indent="0">
              <a:buNone/>
              <a:defRPr sz="773"/>
            </a:lvl8pPr>
            <a:lvl9pPr marL="3238861"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dirty="0"/>
          </a:p>
        </p:txBody>
      </p:sp>
    </p:spTree>
    <p:extLst>
      <p:ext uri="{BB962C8B-B14F-4D97-AF65-F5344CB8AC3E}">
        <p14:creationId xmlns:p14="http://schemas.microsoft.com/office/powerpoint/2010/main" val="390443230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dirty="0"/>
          </a:p>
        </p:txBody>
      </p:sp>
    </p:spTree>
    <p:extLst>
      <p:ext uri="{BB962C8B-B14F-4D97-AF65-F5344CB8AC3E}">
        <p14:creationId xmlns:p14="http://schemas.microsoft.com/office/powerpoint/2010/main" val="2497271069"/>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893"/>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893"/>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dirty="0"/>
          </a:p>
        </p:txBody>
      </p:sp>
    </p:spTree>
    <p:extLst>
      <p:ext uri="{BB962C8B-B14F-4D97-AF65-F5344CB8AC3E}">
        <p14:creationId xmlns:p14="http://schemas.microsoft.com/office/powerpoint/2010/main" val="764961794"/>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7" name="6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8" name="7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B62DD8CF-60D2-411F-87A2-EEB123D249DC}" type="slidenum">
              <a:rPr lang="es-ES"/>
              <a:pPr>
                <a:defRPr/>
              </a:pPr>
              <a:t>‹Nº›</a:t>
            </a:fld>
            <a:endParaRPr lang="es-ES" dirty="0"/>
          </a:p>
        </p:txBody>
      </p:sp>
    </p:spTree>
    <p:extLst>
      <p:ext uri="{BB962C8B-B14F-4D97-AF65-F5344CB8AC3E}">
        <p14:creationId xmlns:p14="http://schemas.microsoft.com/office/powerpoint/2010/main" val="2076092410"/>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5" name="4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14DC359E-CBDF-4346-BDFE-C44F403C1607}" type="slidenum">
              <a:rPr lang="es-ES"/>
              <a:pPr>
                <a:defRPr/>
              </a:pPr>
              <a:t>‹Nº›</a:t>
            </a:fld>
            <a:endParaRPr lang="es-ES" dirty="0"/>
          </a:p>
        </p:txBody>
      </p:sp>
    </p:spTree>
    <p:extLst>
      <p:ext uri="{BB962C8B-B14F-4D97-AF65-F5344CB8AC3E}">
        <p14:creationId xmlns:p14="http://schemas.microsoft.com/office/powerpoint/2010/main" val="484926784"/>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6" name="5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7" name="6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C203FC40-0C5B-489C-9B04-AEA94657CA7F}" type="slidenum">
              <a:rPr lang="es-ES"/>
              <a:pPr>
                <a:defRPr/>
              </a:pPr>
              <a:t>‹Nº›</a:t>
            </a:fld>
            <a:endParaRPr lang="es-ES" dirty="0"/>
          </a:p>
        </p:txBody>
      </p:sp>
    </p:spTree>
    <p:extLst>
      <p:ext uri="{BB962C8B-B14F-4D97-AF65-F5344CB8AC3E}">
        <p14:creationId xmlns:p14="http://schemas.microsoft.com/office/powerpoint/2010/main" val="343565454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7"/>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dirty="0"/>
          </a:p>
        </p:txBody>
      </p:sp>
    </p:spTree>
    <p:extLst>
      <p:ext uri="{BB962C8B-B14F-4D97-AF65-F5344CB8AC3E}">
        <p14:creationId xmlns:p14="http://schemas.microsoft.com/office/powerpoint/2010/main" val="4197388724"/>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dirty="0"/>
          </a:p>
        </p:txBody>
      </p:sp>
    </p:spTree>
    <p:extLst>
      <p:ext uri="{BB962C8B-B14F-4D97-AF65-F5344CB8AC3E}">
        <p14:creationId xmlns:p14="http://schemas.microsoft.com/office/powerpoint/2010/main" val="9082971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2"/>
            <a:ext cx="7772400" cy="1362075"/>
          </a:xfrm>
        </p:spPr>
        <p:txBody>
          <a:bodyPr anchor="t"/>
          <a:lstStyle>
            <a:lvl1pPr algn="l">
              <a:defRPr sz="3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dirty="0"/>
          </a:p>
        </p:txBody>
      </p:sp>
    </p:spTree>
    <p:extLst>
      <p:ext uri="{BB962C8B-B14F-4D97-AF65-F5344CB8AC3E}">
        <p14:creationId xmlns:p14="http://schemas.microsoft.com/office/powerpoint/2010/main" val="3315163962"/>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dirty="0"/>
          </a:p>
        </p:txBody>
      </p:sp>
    </p:spTree>
    <p:extLst>
      <p:ext uri="{BB962C8B-B14F-4D97-AF65-F5344CB8AC3E}">
        <p14:creationId xmlns:p14="http://schemas.microsoft.com/office/powerpoint/2010/main" val="1569107315"/>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5 Marcador de contenido"/>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dirty="0"/>
          </a:p>
        </p:txBody>
      </p:sp>
    </p:spTree>
    <p:extLst>
      <p:ext uri="{BB962C8B-B14F-4D97-AF65-F5344CB8AC3E}">
        <p14:creationId xmlns:p14="http://schemas.microsoft.com/office/powerpoint/2010/main" val="3451791747"/>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dirty="0"/>
          </a:p>
        </p:txBody>
      </p:sp>
    </p:spTree>
    <p:extLst>
      <p:ext uri="{BB962C8B-B14F-4D97-AF65-F5344CB8AC3E}">
        <p14:creationId xmlns:p14="http://schemas.microsoft.com/office/powerpoint/2010/main" val="1772876313"/>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dirty="0"/>
          </a:p>
        </p:txBody>
      </p:sp>
    </p:spTree>
    <p:extLst>
      <p:ext uri="{BB962C8B-B14F-4D97-AF65-F5344CB8AC3E}">
        <p14:creationId xmlns:p14="http://schemas.microsoft.com/office/powerpoint/2010/main" val="285048216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73050"/>
            <a:ext cx="3008313" cy="1162050"/>
          </a:xfrm>
        </p:spPr>
        <p:txBody>
          <a:bodyPr anchor="b"/>
          <a:lstStyle>
            <a:lvl1pPr algn="l">
              <a:defRPr sz="15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dirty="0"/>
          </a:p>
        </p:txBody>
      </p:sp>
    </p:spTree>
    <p:extLst>
      <p:ext uri="{BB962C8B-B14F-4D97-AF65-F5344CB8AC3E}">
        <p14:creationId xmlns:p14="http://schemas.microsoft.com/office/powerpoint/2010/main" val="4805779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15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dirty="0"/>
          </a:p>
        </p:txBody>
      </p:sp>
    </p:spTree>
    <p:extLst>
      <p:ext uri="{BB962C8B-B14F-4D97-AF65-F5344CB8AC3E}">
        <p14:creationId xmlns:p14="http://schemas.microsoft.com/office/powerpoint/2010/main" val="203717957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dirty="0"/>
          </a:p>
        </p:txBody>
      </p:sp>
    </p:spTree>
    <p:extLst>
      <p:ext uri="{BB962C8B-B14F-4D97-AF65-F5344CB8AC3E}">
        <p14:creationId xmlns:p14="http://schemas.microsoft.com/office/powerpoint/2010/main" val="332996616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0"/>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40"/>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dirty="0"/>
          </a:p>
        </p:txBody>
      </p:sp>
    </p:spTree>
    <p:extLst>
      <p:ext uri="{BB962C8B-B14F-4D97-AF65-F5344CB8AC3E}">
        <p14:creationId xmlns:p14="http://schemas.microsoft.com/office/powerpoint/2010/main" val="1218184325"/>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7" name="6 Marcador de pie de página"/>
          <p:cNvSpPr>
            <a:spLocks noGrp="1"/>
          </p:cNvSpPr>
          <p:nvPr>
            <p:ph type="ftr" sz="quarter" idx="11"/>
          </p:nvPr>
        </p:nvSpPr>
        <p:spPr>
          <a:xfrm>
            <a:off x="3124200" y="6245225"/>
            <a:ext cx="2895600" cy="476250"/>
          </a:xfrm>
        </p:spPr>
        <p:txBody>
          <a:bodyPr/>
          <a:lstStyle>
            <a:lvl1pPr>
              <a:defRPr/>
            </a:lvl1pPr>
          </a:lstStyle>
          <a:p>
            <a:pPr>
              <a:defRPr/>
            </a:pPr>
            <a:r>
              <a:rPr lang="es-MX" dirty="0"/>
              <a:t>Elaborado: LC y LI Ruben Torres Benitez</a:t>
            </a:r>
            <a:endParaRPr lang="es-ES" dirty="0"/>
          </a:p>
        </p:txBody>
      </p:sp>
      <p:sp>
        <p:nvSpPr>
          <p:cNvPr id="8" name="7 Marcador de número de diapositiva"/>
          <p:cNvSpPr>
            <a:spLocks noGrp="1"/>
          </p:cNvSpPr>
          <p:nvPr>
            <p:ph type="sldNum" sz="quarter" idx="12"/>
          </p:nvPr>
        </p:nvSpPr>
        <p:spPr>
          <a:xfrm>
            <a:off x="6553200" y="6245225"/>
            <a:ext cx="2133600" cy="476250"/>
          </a:xfrm>
        </p:spPr>
        <p:txBody>
          <a:bodyPr/>
          <a:lstStyle>
            <a:lvl1pPr>
              <a:defRPr/>
            </a:lvl1pPr>
          </a:lstStyle>
          <a:p>
            <a:pPr>
              <a:defRPr/>
            </a:pPr>
            <a:fld id="{B62DD8CF-60D2-411F-87A2-EEB123D249DC}" type="slidenum">
              <a:rPr lang="es-ES"/>
              <a:pPr>
                <a:defRPr/>
              </a:pPr>
              <a:t>‹Nº›</a:t>
            </a:fld>
            <a:endParaRPr lang="es-ES" dirty="0"/>
          </a:p>
        </p:txBody>
      </p:sp>
    </p:spTree>
    <p:extLst>
      <p:ext uri="{BB962C8B-B14F-4D97-AF65-F5344CB8AC3E}">
        <p14:creationId xmlns:p14="http://schemas.microsoft.com/office/powerpoint/2010/main" val="507084804"/>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5" name="4 Marcador de pie de página"/>
          <p:cNvSpPr>
            <a:spLocks noGrp="1"/>
          </p:cNvSpPr>
          <p:nvPr>
            <p:ph type="ftr" sz="quarter" idx="11"/>
          </p:nvPr>
        </p:nvSpPr>
        <p:spPr>
          <a:xfrm>
            <a:off x="3124200" y="6245225"/>
            <a:ext cx="2895600" cy="476250"/>
          </a:xfrm>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a:xfrm>
            <a:off x="6553200" y="6245225"/>
            <a:ext cx="2133600" cy="476250"/>
          </a:xfrm>
        </p:spPr>
        <p:txBody>
          <a:bodyPr/>
          <a:lstStyle>
            <a:lvl1pPr>
              <a:defRPr/>
            </a:lvl1pPr>
          </a:lstStyle>
          <a:p>
            <a:pPr>
              <a:defRPr/>
            </a:pPr>
            <a:fld id="{14DC359E-CBDF-4346-BDFE-C44F403C1607}" type="slidenum">
              <a:rPr lang="es-ES"/>
              <a:pPr>
                <a:defRPr/>
              </a:pPr>
              <a:t>‹Nº›</a:t>
            </a:fld>
            <a:endParaRPr lang="es-ES" dirty="0"/>
          </a:p>
        </p:txBody>
      </p:sp>
    </p:spTree>
    <p:extLst>
      <p:ext uri="{BB962C8B-B14F-4D97-AF65-F5344CB8AC3E}">
        <p14:creationId xmlns:p14="http://schemas.microsoft.com/office/powerpoint/2010/main" val="280167175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6" name="5 Marcador de pie de página"/>
          <p:cNvSpPr>
            <a:spLocks noGrp="1"/>
          </p:cNvSpPr>
          <p:nvPr>
            <p:ph type="ftr" sz="quarter" idx="11"/>
          </p:nvPr>
        </p:nvSpPr>
        <p:spPr>
          <a:xfrm>
            <a:off x="3124200" y="6245225"/>
            <a:ext cx="2895600" cy="476250"/>
          </a:xfrm>
        </p:spPr>
        <p:txBody>
          <a:bodyPr/>
          <a:lstStyle>
            <a:lvl1pPr>
              <a:defRPr/>
            </a:lvl1pPr>
          </a:lstStyle>
          <a:p>
            <a:pPr>
              <a:defRPr/>
            </a:pPr>
            <a:r>
              <a:rPr lang="es-MX" dirty="0"/>
              <a:t>Elaborado: LC y LI Ruben Torres Benitez</a:t>
            </a:r>
            <a:endParaRPr lang="es-ES" dirty="0"/>
          </a:p>
        </p:txBody>
      </p:sp>
      <p:sp>
        <p:nvSpPr>
          <p:cNvPr id="7" name="6 Marcador de número de diapositiva"/>
          <p:cNvSpPr>
            <a:spLocks noGrp="1"/>
          </p:cNvSpPr>
          <p:nvPr>
            <p:ph type="sldNum" sz="quarter" idx="12"/>
          </p:nvPr>
        </p:nvSpPr>
        <p:spPr>
          <a:xfrm>
            <a:off x="6553200" y="6245225"/>
            <a:ext cx="2133600" cy="476250"/>
          </a:xfrm>
        </p:spPr>
        <p:txBody>
          <a:bodyPr/>
          <a:lstStyle>
            <a:lvl1pPr>
              <a:defRPr/>
            </a:lvl1pPr>
          </a:lstStyle>
          <a:p>
            <a:pPr>
              <a:defRPr/>
            </a:pPr>
            <a:fld id="{C203FC40-0C5B-489C-9B04-AEA94657CA7F}" type="slidenum">
              <a:rPr lang="es-ES"/>
              <a:pPr>
                <a:defRPr/>
              </a:pPr>
              <a:t>‹Nº›</a:t>
            </a:fld>
            <a:endParaRPr lang="es-ES" dirty="0"/>
          </a:p>
        </p:txBody>
      </p:sp>
    </p:spTree>
    <p:extLst>
      <p:ext uri="{BB962C8B-B14F-4D97-AF65-F5344CB8AC3E}">
        <p14:creationId xmlns:p14="http://schemas.microsoft.com/office/powerpoint/2010/main" val="3695731089"/>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586"/>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6097" indent="0" algn="ctr">
              <a:buNone/>
              <a:defRPr>
                <a:solidFill>
                  <a:schemeClr val="tx1">
                    <a:tint val="75000"/>
                  </a:schemeClr>
                </a:solidFill>
              </a:defRPr>
            </a:lvl2pPr>
            <a:lvl3pPr marL="812192" indent="0" algn="ctr">
              <a:buNone/>
              <a:defRPr>
                <a:solidFill>
                  <a:schemeClr val="tx1">
                    <a:tint val="75000"/>
                  </a:schemeClr>
                </a:solidFill>
              </a:defRPr>
            </a:lvl3pPr>
            <a:lvl4pPr marL="1218291" indent="0" algn="ctr">
              <a:buNone/>
              <a:defRPr>
                <a:solidFill>
                  <a:schemeClr val="tx1">
                    <a:tint val="75000"/>
                  </a:schemeClr>
                </a:solidFill>
              </a:defRPr>
            </a:lvl4pPr>
            <a:lvl5pPr marL="1624388" indent="0" algn="ctr">
              <a:buNone/>
              <a:defRPr>
                <a:solidFill>
                  <a:schemeClr val="tx1">
                    <a:tint val="75000"/>
                  </a:schemeClr>
                </a:solidFill>
              </a:defRPr>
            </a:lvl5pPr>
            <a:lvl6pPr marL="2030494" indent="0" algn="ctr">
              <a:buNone/>
              <a:defRPr>
                <a:solidFill>
                  <a:schemeClr val="tx1">
                    <a:tint val="75000"/>
                  </a:schemeClr>
                </a:solidFill>
              </a:defRPr>
            </a:lvl6pPr>
            <a:lvl7pPr marL="2436574" indent="0" algn="ctr">
              <a:buNone/>
              <a:defRPr>
                <a:solidFill>
                  <a:schemeClr val="tx1">
                    <a:tint val="75000"/>
                  </a:schemeClr>
                </a:solidFill>
              </a:defRPr>
            </a:lvl7pPr>
            <a:lvl8pPr marL="2842665" indent="0" algn="ctr">
              <a:buNone/>
              <a:defRPr>
                <a:solidFill>
                  <a:schemeClr val="tx1">
                    <a:tint val="75000"/>
                  </a:schemeClr>
                </a:solidFill>
              </a:defRPr>
            </a:lvl8pPr>
            <a:lvl9pPr marL="3248770"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2C7D9822-1C8B-413F-895A-7FD99E4AB4D1}" type="slidenum">
              <a:rPr lang="es-ES"/>
              <a:pPr>
                <a:defRPr/>
              </a:pPr>
              <a:t>‹Nº›</a:t>
            </a:fld>
            <a:endParaRPr lang="es-ES" dirty="0"/>
          </a:p>
        </p:txBody>
      </p:sp>
    </p:spTree>
    <p:extLst>
      <p:ext uri="{BB962C8B-B14F-4D97-AF65-F5344CB8AC3E}">
        <p14:creationId xmlns:p14="http://schemas.microsoft.com/office/powerpoint/2010/main" val="381624824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7866E86-EB2D-4FC6-984D-027B84C6ECA0}" type="slidenum">
              <a:rPr lang="es-ES"/>
              <a:pPr>
                <a:defRPr/>
              </a:pPr>
              <a:t>‹Nº›</a:t>
            </a:fld>
            <a:endParaRPr lang="es-ES" dirty="0"/>
          </a:p>
        </p:txBody>
      </p:sp>
    </p:spTree>
    <p:extLst>
      <p:ext uri="{BB962C8B-B14F-4D97-AF65-F5344CB8AC3E}">
        <p14:creationId xmlns:p14="http://schemas.microsoft.com/office/powerpoint/2010/main" val="3934531246"/>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586"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41"/>
            <a:ext cx="7772400" cy="1500187"/>
          </a:xfrm>
        </p:spPr>
        <p:txBody>
          <a:bodyPr anchor="b"/>
          <a:lstStyle>
            <a:lvl1pPr marL="0" indent="0">
              <a:buNone/>
              <a:defRPr sz="1758">
                <a:solidFill>
                  <a:schemeClr val="tx1">
                    <a:tint val="75000"/>
                  </a:schemeClr>
                </a:solidFill>
              </a:defRPr>
            </a:lvl1pPr>
            <a:lvl2pPr marL="406097" indent="0">
              <a:buNone/>
              <a:defRPr sz="1617">
                <a:solidFill>
                  <a:schemeClr val="tx1">
                    <a:tint val="75000"/>
                  </a:schemeClr>
                </a:solidFill>
              </a:defRPr>
            </a:lvl2pPr>
            <a:lvl3pPr marL="812192" indent="0">
              <a:buNone/>
              <a:defRPr sz="1406">
                <a:solidFill>
                  <a:schemeClr val="tx1">
                    <a:tint val="75000"/>
                  </a:schemeClr>
                </a:solidFill>
              </a:defRPr>
            </a:lvl3pPr>
            <a:lvl4pPr marL="1218291" indent="0">
              <a:buNone/>
              <a:defRPr sz="1266">
                <a:solidFill>
                  <a:schemeClr val="tx1">
                    <a:tint val="75000"/>
                  </a:schemeClr>
                </a:solidFill>
              </a:defRPr>
            </a:lvl4pPr>
            <a:lvl5pPr marL="1624388" indent="0">
              <a:buNone/>
              <a:defRPr sz="1266">
                <a:solidFill>
                  <a:schemeClr val="tx1">
                    <a:tint val="75000"/>
                  </a:schemeClr>
                </a:solidFill>
              </a:defRPr>
            </a:lvl5pPr>
            <a:lvl6pPr marL="2030494" indent="0">
              <a:buNone/>
              <a:defRPr sz="1266">
                <a:solidFill>
                  <a:schemeClr val="tx1">
                    <a:tint val="75000"/>
                  </a:schemeClr>
                </a:solidFill>
              </a:defRPr>
            </a:lvl6pPr>
            <a:lvl7pPr marL="2436574" indent="0">
              <a:buNone/>
              <a:defRPr sz="1266">
                <a:solidFill>
                  <a:schemeClr val="tx1">
                    <a:tint val="75000"/>
                  </a:schemeClr>
                </a:solidFill>
              </a:defRPr>
            </a:lvl7pPr>
            <a:lvl8pPr marL="2842665" indent="0">
              <a:buNone/>
              <a:defRPr sz="1266">
                <a:solidFill>
                  <a:schemeClr val="tx1">
                    <a:tint val="75000"/>
                  </a:schemeClr>
                </a:solidFill>
              </a:defRPr>
            </a:lvl8pPr>
            <a:lvl9pPr marL="3248770" indent="0">
              <a:buNone/>
              <a:defRPr sz="1266">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617BF63-84E5-4958-90C0-B44918EFCD46}" type="slidenum">
              <a:rPr lang="es-ES"/>
              <a:pPr>
                <a:defRPr/>
              </a:pPr>
              <a:t>‹Nº›</a:t>
            </a:fld>
            <a:endParaRPr lang="es-ES" dirty="0"/>
          </a:p>
        </p:txBody>
      </p:sp>
    </p:spTree>
    <p:extLst>
      <p:ext uri="{BB962C8B-B14F-4D97-AF65-F5344CB8AC3E}">
        <p14:creationId xmlns:p14="http://schemas.microsoft.com/office/powerpoint/2010/main" val="169776789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DCBFF937-39B1-4612-91F8-0910B844A29C}" type="slidenum">
              <a:rPr lang="es-ES"/>
              <a:pPr>
                <a:defRPr/>
              </a:pPr>
              <a:t>‹Nº›</a:t>
            </a:fld>
            <a:endParaRPr lang="es-ES" dirty="0"/>
          </a:p>
        </p:txBody>
      </p:sp>
    </p:spTree>
    <p:extLst>
      <p:ext uri="{BB962C8B-B14F-4D97-AF65-F5344CB8AC3E}">
        <p14:creationId xmlns:p14="http://schemas.microsoft.com/office/powerpoint/2010/main" val="3381664126"/>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2110" b="1"/>
            </a:lvl1pPr>
            <a:lvl2pPr marL="406097" indent="0">
              <a:buNone/>
              <a:defRPr sz="1758" b="1"/>
            </a:lvl2pPr>
            <a:lvl3pPr marL="812192" indent="0">
              <a:buNone/>
              <a:defRPr sz="1617" b="1"/>
            </a:lvl3pPr>
            <a:lvl4pPr marL="1218291" indent="0">
              <a:buNone/>
              <a:defRPr sz="1406" b="1"/>
            </a:lvl4pPr>
            <a:lvl5pPr marL="1624388" indent="0">
              <a:buNone/>
              <a:defRPr sz="1406" b="1"/>
            </a:lvl5pPr>
            <a:lvl6pPr marL="2030494" indent="0">
              <a:buNone/>
              <a:defRPr sz="1406" b="1"/>
            </a:lvl6pPr>
            <a:lvl7pPr marL="2436574" indent="0">
              <a:buNone/>
              <a:defRPr sz="1406" b="1"/>
            </a:lvl7pPr>
            <a:lvl8pPr marL="2842665" indent="0">
              <a:buNone/>
              <a:defRPr sz="1406" b="1"/>
            </a:lvl8pPr>
            <a:lvl9pPr marL="3248770" indent="0">
              <a:buNone/>
              <a:defRPr sz="1406"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2110" b="1"/>
            </a:lvl1pPr>
            <a:lvl2pPr marL="406097" indent="0">
              <a:buNone/>
              <a:defRPr sz="1758" b="1"/>
            </a:lvl2pPr>
            <a:lvl3pPr marL="812192" indent="0">
              <a:buNone/>
              <a:defRPr sz="1617" b="1"/>
            </a:lvl3pPr>
            <a:lvl4pPr marL="1218291" indent="0">
              <a:buNone/>
              <a:defRPr sz="1406" b="1"/>
            </a:lvl4pPr>
            <a:lvl5pPr marL="1624388" indent="0">
              <a:buNone/>
              <a:defRPr sz="1406" b="1"/>
            </a:lvl5pPr>
            <a:lvl6pPr marL="2030494" indent="0">
              <a:buNone/>
              <a:defRPr sz="1406" b="1"/>
            </a:lvl6pPr>
            <a:lvl7pPr marL="2436574" indent="0">
              <a:buNone/>
              <a:defRPr sz="1406" b="1"/>
            </a:lvl7pPr>
            <a:lvl8pPr marL="2842665" indent="0">
              <a:buNone/>
              <a:defRPr sz="1406" b="1"/>
            </a:lvl8pPr>
            <a:lvl9pPr marL="3248770" indent="0">
              <a:buNone/>
              <a:defRPr sz="1406"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vl1pPr>
          </a:lstStyle>
          <a:p>
            <a:pPr>
              <a:defRPr/>
            </a:pPr>
            <a:fld id="{ACAF45FF-4CED-40CC-84FB-06E5C195E4E8}" type="slidenum">
              <a:rPr lang="es-ES"/>
              <a:pPr>
                <a:defRPr/>
              </a:pPr>
              <a:t>‹Nº›</a:t>
            </a:fld>
            <a:endParaRPr lang="es-ES" dirty="0"/>
          </a:p>
        </p:txBody>
      </p:sp>
    </p:spTree>
    <p:extLst>
      <p:ext uri="{BB962C8B-B14F-4D97-AF65-F5344CB8AC3E}">
        <p14:creationId xmlns:p14="http://schemas.microsoft.com/office/powerpoint/2010/main" val="4246379766"/>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023DF60A-4E0C-4CA2-B229-1C3E7865E098}" type="slidenum">
              <a:rPr lang="es-ES"/>
              <a:pPr>
                <a:defRPr/>
              </a:pPr>
              <a:t>‹Nº›</a:t>
            </a:fld>
            <a:endParaRPr lang="es-ES" dirty="0"/>
          </a:p>
        </p:txBody>
      </p:sp>
    </p:spTree>
    <p:extLst>
      <p:ext uri="{BB962C8B-B14F-4D97-AF65-F5344CB8AC3E}">
        <p14:creationId xmlns:p14="http://schemas.microsoft.com/office/powerpoint/2010/main" val="1718053552"/>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vl1pPr>
          </a:lstStyle>
          <a:p>
            <a:pPr>
              <a:defRPr/>
            </a:pPr>
            <a:fld id="{614B5D6E-5237-43CE-BCB6-0DD3679C01CB}" type="slidenum">
              <a:rPr lang="es-ES"/>
              <a:pPr>
                <a:defRPr/>
              </a:pPr>
              <a:t>‹Nº›</a:t>
            </a:fld>
            <a:endParaRPr lang="es-ES" dirty="0"/>
          </a:p>
        </p:txBody>
      </p:sp>
    </p:spTree>
    <p:extLst>
      <p:ext uri="{BB962C8B-B14F-4D97-AF65-F5344CB8AC3E}">
        <p14:creationId xmlns:p14="http://schemas.microsoft.com/office/powerpoint/2010/main" val="958300591"/>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758"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211"/>
            <a:ext cx="5111750" cy="5853113"/>
          </a:xfrm>
        </p:spPr>
        <p:txBody>
          <a:bodyPr/>
          <a:lstStyle>
            <a:lvl1pPr>
              <a:defRPr sz="2883"/>
            </a:lvl1pPr>
            <a:lvl2pPr>
              <a:defRPr sz="2531"/>
            </a:lvl2pPr>
            <a:lvl3pPr>
              <a:defRPr sz="2110"/>
            </a:lvl3pPr>
            <a:lvl4pPr>
              <a:defRPr sz="1758"/>
            </a:lvl4pPr>
            <a:lvl5pPr>
              <a:defRPr sz="1758"/>
            </a:lvl5pPr>
            <a:lvl6pPr>
              <a:defRPr sz="1758"/>
            </a:lvl6pPr>
            <a:lvl7pPr>
              <a:defRPr sz="1758"/>
            </a:lvl7pPr>
            <a:lvl8pPr>
              <a:defRPr sz="1758"/>
            </a:lvl8pPr>
            <a:lvl9pPr>
              <a:defRPr sz="1758"/>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13"/>
            <a:ext cx="3008313" cy="4691063"/>
          </a:xfrm>
        </p:spPr>
        <p:txBody>
          <a:bodyPr/>
          <a:lstStyle>
            <a:lvl1pPr marL="0" indent="0">
              <a:buNone/>
              <a:defRPr sz="1266"/>
            </a:lvl1pPr>
            <a:lvl2pPr marL="406097" indent="0">
              <a:buNone/>
              <a:defRPr sz="1055"/>
            </a:lvl2pPr>
            <a:lvl3pPr marL="812192" indent="0">
              <a:buNone/>
              <a:defRPr sz="914"/>
            </a:lvl3pPr>
            <a:lvl4pPr marL="1218291" indent="0">
              <a:buNone/>
              <a:defRPr sz="773"/>
            </a:lvl4pPr>
            <a:lvl5pPr marL="1624388" indent="0">
              <a:buNone/>
              <a:defRPr sz="773"/>
            </a:lvl5pPr>
            <a:lvl6pPr marL="2030494" indent="0">
              <a:buNone/>
              <a:defRPr sz="773"/>
            </a:lvl6pPr>
            <a:lvl7pPr marL="2436574" indent="0">
              <a:buNone/>
              <a:defRPr sz="773"/>
            </a:lvl7pPr>
            <a:lvl8pPr marL="2842665" indent="0">
              <a:buNone/>
              <a:defRPr sz="773"/>
            </a:lvl8pPr>
            <a:lvl9pPr marL="3248770"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6742CA7A-2FAB-4783-9DA2-69CB6CBE016D}" type="slidenum">
              <a:rPr lang="es-ES"/>
              <a:pPr>
                <a:defRPr/>
              </a:pPr>
              <a:t>‹Nº›</a:t>
            </a:fld>
            <a:endParaRPr lang="es-ES" dirty="0"/>
          </a:p>
        </p:txBody>
      </p:sp>
    </p:spTree>
    <p:extLst>
      <p:ext uri="{BB962C8B-B14F-4D97-AF65-F5344CB8AC3E}">
        <p14:creationId xmlns:p14="http://schemas.microsoft.com/office/powerpoint/2010/main" val="275205609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758"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rtlCol="0">
            <a:normAutofit/>
          </a:bodyPr>
          <a:lstStyle>
            <a:lvl1pPr marL="0" indent="0">
              <a:buNone/>
              <a:defRPr sz="2883"/>
            </a:lvl1pPr>
            <a:lvl2pPr marL="406097" indent="0">
              <a:buNone/>
              <a:defRPr sz="2531"/>
            </a:lvl2pPr>
            <a:lvl3pPr marL="812192" indent="0">
              <a:buNone/>
              <a:defRPr sz="2110"/>
            </a:lvl3pPr>
            <a:lvl4pPr marL="1218291" indent="0">
              <a:buNone/>
              <a:defRPr sz="1758"/>
            </a:lvl4pPr>
            <a:lvl5pPr marL="1624388" indent="0">
              <a:buNone/>
              <a:defRPr sz="1758"/>
            </a:lvl5pPr>
            <a:lvl6pPr marL="2030494" indent="0">
              <a:buNone/>
              <a:defRPr sz="1758"/>
            </a:lvl6pPr>
            <a:lvl7pPr marL="2436574" indent="0">
              <a:buNone/>
              <a:defRPr sz="1758"/>
            </a:lvl7pPr>
            <a:lvl8pPr marL="2842665" indent="0">
              <a:buNone/>
              <a:defRPr sz="1758"/>
            </a:lvl8pPr>
            <a:lvl9pPr marL="3248770" indent="0">
              <a:buNone/>
              <a:defRPr sz="1758"/>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266"/>
            </a:lvl1pPr>
            <a:lvl2pPr marL="406097" indent="0">
              <a:buNone/>
              <a:defRPr sz="1055"/>
            </a:lvl2pPr>
            <a:lvl3pPr marL="812192" indent="0">
              <a:buNone/>
              <a:defRPr sz="914"/>
            </a:lvl3pPr>
            <a:lvl4pPr marL="1218291" indent="0">
              <a:buNone/>
              <a:defRPr sz="773"/>
            </a:lvl4pPr>
            <a:lvl5pPr marL="1624388" indent="0">
              <a:buNone/>
              <a:defRPr sz="773"/>
            </a:lvl5pPr>
            <a:lvl6pPr marL="2030494" indent="0">
              <a:buNone/>
              <a:defRPr sz="773"/>
            </a:lvl6pPr>
            <a:lvl7pPr marL="2436574" indent="0">
              <a:buNone/>
              <a:defRPr sz="773"/>
            </a:lvl7pPr>
            <a:lvl8pPr marL="2842665" indent="0">
              <a:buNone/>
              <a:defRPr sz="773"/>
            </a:lvl8pPr>
            <a:lvl9pPr marL="3248770"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2AEFF469-2BE7-4DC0-8F95-159DDDB3F37C}" type="slidenum">
              <a:rPr lang="es-ES"/>
              <a:pPr>
                <a:defRPr/>
              </a:pPr>
              <a:t>‹Nº›</a:t>
            </a:fld>
            <a:endParaRPr lang="es-ES" dirty="0"/>
          </a:p>
        </p:txBody>
      </p:sp>
    </p:spTree>
    <p:extLst>
      <p:ext uri="{BB962C8B-B14F-4D97-AF65-F5344CB8AC3E}">
        <p14:creationId xmlns:p14="http://schemas.microsoft.com/office/powerpoint/2010/main" val="3632511506"/>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6EFFCF55-2CF7-4F1D-9D5A-9B55B82182DF}" type="slidenum">
              <a:rPr lang="es-ES"/>
              <a:pPr>
                <a:defRPr/>
              </a:pPr>
              <a:t>‹Nº›</a:t>
            </a:fld>
            <a:endParaRPr lang="es-ES" dirty="0"/>
          </a:p>
        </p:txBody>
      </p:sp>
    </p:spTree>
    <p:extLst>
      <p:ext uri="{BB962C8B-B14F-4D97-AF65-F5344CB8AC3E}">
        <p14:creationId xmlns:p14="http://schemas.microsoft.com/office/powerpoint/2010/main" val="17197978"/>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799"/>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799"/>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90173508-7AC4-4744-A869-750746BD7969}" type="slidenum">
              <a:rPr lang="es-ES"/>
              <a:pPr>
                <a:defRPr/>
              </a:pPr>
              <a:t>‹Nº›</a:t>
            </a:fld>
            <a:endParaRPr lang="es-ES" dirty="0"/>
          </a:p>
        </p:txBody>
      </p:sp>
    </p:spTree>
    <p:extLst>
      <p:ext uri="{BB962C8B-B14F-4D97-AF65-F5344CB8AC3E}">
        <p14:creationId xmlns:p14="http://schemas.microsoft.com/office/powerpoint/2010/main" val="2791633408"/>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3 Marcador de fecha"/>
          <p:cNvSpPr>
            <a:spLocks noGrp="1"/>
          </p:cNvSpPr>
          <p:nvPr>
            <p:ph type="dt" sz="half" idx="10"/>
          </p:nvPr>
        </p:nvSpPr>
        <p:spPr/>
        <p:txBody>
          <a:bodyPr/>
          <a:lstStyle>
            <a:lvl1pPr>
              <a:defRPr/>
            </a:lvl1pPr>
          </a:lstStyle>
          <a:p>
            <a:pPr>
              <a:defRPr/>
            </a:pPr>
            <a:endParaRPr lang="es-ES" dirty="0"/>
          </a:p>
        </p:txBody>
      </p:sp>
      <p:sp>
        <p:nvSpPr>
          <p:cNvPr id="7"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8" name="5 Marcador de número de diapositiva"/>
          <p:cNvSpPr>
            <a:spLocks noGrp="1"/>
          </p:cNvSpPr>
          <p:nvPr>
            <p:ph type="sldNum" sz="quarter" idx="12"/>
          </p:nvPr>
        </p:nvSpPr>
        <p:spPr/>
        <p:txBody>
          <a:bodyPr/>
          <a:lstStyle>
            <a:lvl1pPr>
              <a:defRPr/>
            </a:lvl1pPr>
          </a:lstStyle>
          <a:p>
            <a:pPr>
              <a:defRPr/>
            </a:pPr>
            <a:fld id="{CB0E8CD4-9E30-4DB8-BABD-2AE876A7FC56}" type="slidenum">
              <a:rPr lang="es-ES"/>
              <a:pPr>
                <a:defRPr/>
              </a:pPr>
              <a:t>‹Nº›</a:t>
            </a:fld>
            <a:endParaRPr lang="es-ES" dirty="0"/>
          </a:p>
        </p:txBody>
      </p:sp>
    </p:spTree>
    <p:extLst>
      <p:ext uri="{BB962C8B-B14F-4D97-AF65-F5344CB8AC3E}">
        <p14:creationId xmlns:p14="http://schemas.microsoft.com/office/powerpoint/2010/main" val="411333999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B9CDB970-E765-4DD1-BF5B-87D185C88868}" type="slidenum">
              <a:rPr lang="es-ES"/>
              <a:pPr>
                <a:defRPr/>
              </a:pPr>
              <a:t>‹Nº›</a:t>
            </a:fld>
            <a:endParaRPr lang="es-ES" dirty="0"/>
          </a:p>
        </p:txBody>
      </p:sp>
    </p:spTree>
    <p:extLst>
      <p:ext uri="{BB962C8B-B14F-4D97-AF65-F5344CB8AC3E}">
        <p14:creationId xmlns:p14="http://schemas.microsoft.com/office/powerpoint/2010/main" val="4286849014"/>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1676400" y="457200"/>
            <a:ext cx="7010400" cy="5638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1BDE95AF-9868-4F18-AE2E-F173BFF899A5}" type="slidenum">
              <a:rPr lang="es-ES"/>
              <a:pPr>
                <a:defRPr/>
              </a:pPr>
              <a:t>‹Nº›</a:t>
            </a:fld>
            <a:endParaRPr lang="es-ES" dirty="0"/>
          </a:p>
        </p:txBody>
      </p:sp>
    </p:spTree>
    <p:extLst>
      <p:ext uri="{BB962C8B-B14F-4D97-AF65-F5344CB8AC3E}">
        <p14:creationId xmlns:p14="http://schemas.microsoft.com/office/powerpoint/2010/main" val="31418258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530"/>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6838" indent="0" algn="ctr">
              <a:buNone/>
              <a:defRPr>
                <a:solidFill>
                  <a:schemeClr val="tx1">
                    <a:tint val="75000"/>
                  </a:schemeClr>
                </a:solidFill>
              </a:defRPr>
            </a:lvl2pPr>
            <a:lvl3pPr marL="813674" indent="0" algn="ctr">
              <a:buNone/>
              <a:defRPr>
                <a:solidFill>
                  <a:schemeClr val="tx1">
                    <a:tint val="75000"/>
                  </a:schemeClr>
                </a:solidFill>
              </a:defRPr>
            </a:lvl3pPr>
            <a:lvl4pPr marL="1220514" indent="0" algn="ctr">
              <a:buNone/>
              <a:defRPr>
                <a:solidFill>
                  <a:schemeClr val="tx1">
                    <a:tint val="75000"/>
                  </a:schemeClr>
                </a:solidFill>
              </a:defRPr>
            </a:lvl4pPr>
            <a:lvl5pPr marL="1627351" indent="0" algn="ctr">
              <a:buNone/>
              <a:defRPr>
                <a:solidFill>
                  <a:schemeClr val="tx1">
                    <a:tint val="75000"/>
                  </a:schemeClr>
                </a:solidFill>
              </a:defRPr>
            </a:lvl5pPr>
            <a:lvl6pPr marL="2034194" indent="0" algn="ctr">
              <a:buNone/>
              <a:defRPr>
                <a:solidFill>
                  <a:schemeClr val="tx1">
                    <a:tint val="75000"/>
                  </a:schemeClr>
                </a:solidFill>
              </a:defRPr>
            </a:lvl6pPr>
            <a:lvl7pPr marL="2441021" indent="0" algn="ctr">
              <a:buNone/>
              <a:defRPr>
                <a:solidFill>
                  <a:schemeClr val="tx1">
                    <a:tint val="75000"/>
                  </a:schemeClr>
                </a:solidFill>
              </a:defRPr>
            </a:lvl7pPr>
            <a:lvl8pPr marL="2847854" indent="0" algn="ctr">
              <a:buNone/>
              <a:defRPr>
                <a:solidFill>
                  <a:schemeClr val="tx1">
                    <a:tint val="75000"/>
                  </a:schemeClr>
                </a:solidFill>
              </a:defRPr>
            </a:lvl8pPr>
            <a:lvl9pPr marL="3254699"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dirty="0"/>
          </a:p>
        </p:txBody>
      </p:sp>
    </p:spTree>
    <p:extLst>
      <p:ext uri="{BB962C8B-B14F-4D97-AF65-F5344CB8AC3E}">
        <p14:creationId xmlns:p14="http://schemas.microsoft.com/office/powerpoint/2010/main" val="773920532"/>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dirty="0"/>
          </a:p>
        </p:txBody>
      </p:sp>
    </p:spTree>
    <p:extLst>
      <p:ext uri="{BB962C8B-B14F-4D97-AF65-F5344CB8AC3E}">
        <p14:creationId xmlns:p14="http://schemas.microsoft.com/office/powerpoint/2010/main" val="203967605"/>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586"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41"/>
            <a:ext cx="7772400" cy="1500187"/>
          </a:xfrm>
        </p:spPr>
        <p:txBody>
          <a:bodyPr anchor="b"/>
          <a:lstStyle>
            <a:lvl1pPr marL="0" indent="0">
              <a:buNone/>
              <a:defRPr sz="1758">
                <a:solidFill>
                  <a:schemeClr val="tx1">
                    <a:tint val="75000"/>
                  </a:schemeClr>
                </a:solidFill>
              </a:defRPr>
            </a:lvl1pPr>
            <a:lvl2pPr marL="406838" indent="0">
              <a:buNone/>
              <a:defRPr sz="1617">
                <a:solidFill>
                  <a:schemeClr val="tx1">
                    <a:tint val="75000"/>
                  </a:schemeClr>
                </a:solidFill>
              </a:defRPr>
            </a:lvl2pPr>
            <a:lvl3pPr marL="813674" indent="0">
              <a:buNone/>
              <a:defRPr sz="1406">
                <a:solidFill>
                  <a:schemeClr val="tx1">
                    <a:tint val="75000"/>
                  </a:schemeClr>
                </a:solidFill>
              </a:defRPr>
            </a:lvl3pPr>
            <a:lvl4pPr marL="1220514" indent="0">
              <a:buNone/>
              <a:defRPr sz="1266">
                <a:solidFill>
                  <a:schemeClr val="tx1">
                    <a:tint val="75000"/>
                  </a:schemeClr>
                </a:solidFill>
              </a:defRPr>
            </a:lvl4pPr>
            <a:lvl5pPr marL="1627351" indent="0">
              <a:buNone/>
              <a:defRPr sz="1266">
                <a:solidFill>
                  <a:schemeClr val="tx1">
                    <a:tint val="75000"/>
                  </a:schemeClr>
                </a:solidFill>
              </a:defRPr>
            </a:lvl5pPr>
            <a:lvl6pPr marL="2034194" indent="0">
              <a:buNone/>
              <a:defRPr sz="1266">
                <a:solidFill>
                  <a:schemeClr val="tx1">
                    <a:tint val="75000"/>
                  </a:schemeClr>
                </a:solidFill>
              </a:defRPr>
            </a:lvl6pPr>
            <a:lvl7pPr marL="2441021" indent="0">
              <a:buNone/>
              <a:defRPr sz="1266">
                <a:solidFill>
                  <a:schemeClr val="tx1">
                    <a:tint val="75000"/>
                  </a:schemeClr>
                </a:solidFill>
              </a:defRPr>
            </a:lvl7pPr>
            <a:lvl8pPr marL="2847854" indent="0">
              <a:buNone/>
              <a:defRPr sz="1266">
                <a:solidFill>
                  <a:schemeClr val="tx1">
                    <a:tint val="75000"/>
                  </a:schemeClr>
                </a:solidFill>
              </a:defRPr>
            </a:lvl8pPr>
            <a:lvl9pPr marL="3254699" indent="0">
              <a:buNone/>
              <a:defRPr sz="1266">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dirty="0"/>
          </a:p>
        </p:txBody>
      </p:sp>
    </p:spTree>
    <p:extLst>
      <p:ext uri="{BB962C8B-B14F-4D97-AF65-F5344CB8AC3E}">
        <p14:creationId xmlns:p14="http://schemas.microsoft.com/office/powerpoint/2010/main" val="591601775"/>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dirty="0"/>
          </a:p>
        </p:txBody>
      </p:sp>
    </p:spTree>
    <p:extLst>
      <p:ext uri="{BB962C8B-B14F-4D97-AF65-F5344CB8AC3E}">
        <p14:creationId xmlns:p14="http://schemas.microsoft.com/office/powerpoint/2010/main" val="4272338417"/>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2110" b="1"/>
            </a:lvl1pPr>
            <a:lvl2pPr marL="406838" indent="0">
              <a:buNone/>
              <a:defRPr sz="1758" b="1"/>
            </a:lvl2pPr>
            <a:lvl3pPr marL="813674" indent="0">
              <a:buNone/>
              <a:defRPr sz="1617" b="1"/>
            </a:lvl3pPr>
            <a:lvl4pPr marL="1220514" indent="0">
              <a:buNone/>
              <a:defRPr sz="1406" b="1"/>
            </a:lvl4pPr>
            <a:lvl5pPr marL="1627351" indent="0">
              <a:buNone/>
              <a:defRPr sz="1406" b="1"/>
            </a:lvl5pPr>
            <a:lvl6pPr marL="2034194" indent="0">
              <a:buNone/>
              <a:defRPr sz="1406" b="1"/>
            </a:lvl6pPr>
            <a:lvl7pPr marL="2441021" indent="0">
              <a:buNone/>
              <a:defRPr sz="1406" b="1"/>
            </a:lvl7pPr>
            <a:lvl8pPr marL="2847854" indent="0">
              <a:buNone/>
              <a:defRPr sz="1406" b="1"/>
            </a:lvl8pPr>
            <a:lvl9pPr marL="3254699" indent="0">
              <a:buNone/>
              <a:defRPr sz="1406"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2110" b="1"/>
            </a:lvl1pPr>
            <a:lvl2pPr marL="406838" indent="0">
              <a:buNone/>
              <a:defRPr sz="1758" b="1"/>
            </a:lvl2pPr>
            <a:lvl3pPr marL="813674" indent="0">
              <a:buNone/>
              <a:defRPr sz="1617" b="1"/>
            </a:lvl3pPr>
            <a:lvl4pPr marL="1220514" indent="0">
              <a:buNone/>
              <a:defRPr sz="1406" b="1"/>
            </a:lvl4pPr>
            <a:lvl5pPr marL="1627351" indent="0">
              <a:buNone/>
              <a:defRPr sz="1406" b="1"/>
            </a:lvl5pPr>
            <a:lvl6pPr marL="2034194" indent="0">
              <a:buNone/>
              <a:defRPr sz="1406" b="1"/>
            </a:lvl6pPr>
            <a:lvl7pPr marL="2441021" indent="0">
              <a:buNone/>
              <a:defRPr sz="1406" b="1"/>
            </a:lvl7pPr>
            <a:lvl8pPr marL="2847854" indent="0">
              <a:buNone/>
              <a:defRPr sz="1406" b="1"/>
            </a:lvl8pPr>
            <a:lvl9pPr marL="3254699" indent="0">
              <a:buNone/>
              <a:defRPr sz="1406"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dirty="0"/>
          </a:p>
        </p:txBody>
      </p:sp>
    </p:spTree>
    <p:extLst>
      <p:ext uri="{BB962C8B-B14F-4D97-AF65-F5344CB8AC3E}">
        <p14:creationId xmlns:p14="http://schemas.microsoft.com/office/powerpoint/2010/main" val="2803885088"/>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dirty="0"/>
          </a:p>
        </p:txBody>
      </p:sp>
    </p:spTree>
    <p:extLst>
      <p:ext uri="{BB962C8B-B14F-4D97-AF65-F5344CB8AC3E}">
        <p14:creationId xmlns:p14="http://schemas.microsoft.com/office/powerpoint/2010/main" val="3408929008"/>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dirty="0"/>
          </a:p>
        </p:txBody>
      </p:sp>
    </p:spTree>
    <p:extLst>
      <p:ext uri="{BB962C8B-B14F-4D97-AF65-F5344CB8AC3E}">
        <p14:creationId xmlns:p14="http://schemas.microsoft.com/office/powerpoint/2010/main" val="3406152620"/>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758"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155"/>
            <a:ext cx="5111750" cy="5853113"/>
          </a:xfrm>
        </p:spPr>
        <p:txBody>
          <a:bodyPr/>
          <a:lstStyle>
            <a:lvl1pPr>
              <a:defRPr sz="2883"/>
            </a:lvl1pPr>
            <a:lvl2pPr>
              <a:defRPr sz="2531"/>
            </a:lvl2pPr>
            <a:lvl3pPr>
              <a:defRPr sz="2110"/>
            </a:lvl3pPr>
            <a:lvl4pPr>
              <a:defRPr sz="1758"/>
            </a:lvl4pPr>
            <a:lvl5pPr>
              <a:defRPr sz="1758"/>
            </a:lvl5pPr>
            <a:lvl6pPr>
              <a:defRPr sz="1758"/>
            </a:lvl6pPr>
            <a:lvl7pPr>
              <a:defRPr sz="1758"/>
            </a:lvl7pPr>
            <a:lvl8pPr>
              <a:defRPr sz="1758"/>
            </a:lvl8pPr>
            <a:lvl9pPr>
              <a:defRPr sz="1758"/>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13"/>
            <a:ext cx="3008313" cy="4691063"/>
          </a:xfrm>
        </p:spPr>
        <p:txBody>
          <a:bodyPr/>
          <a:lstStyle>
            <a:lvl1pPr marL="0" indent="0">
              <a:buNone/>
              <a:defRPr sz="1266"/>
            </a:lvl1pPr>
            <a:lvl2pPr marL="406838" indent="0">
              <a:buNone/>
              <a:defRPr sz="1055"/>
            </a:lvl2pPr>
            <a:lvl3pPr marL="813674" indent="0">
              <a:buNone/>
              <a:defRPr sz="914"/>
            </a:lvl3pPr>
            <a:lvl4pPr marL="1220514" indent="0">
              <a:buNone/>
              <a:defRPr sz="773"/>
            </a:lvl4pPr>
            <a:lvl5pPr marL="1627351" indent="0">
              <a:buNone/>
              <a:defRPr sz="773"/>
            </a:lvl5pPr>
            <a:lvl6pPr marL="2034194" indent="0">
              <a:buNone/>
              <a:defRPr sz="773"/>
            </a:lvl6pPr>
            <a:lvl7pPr marL="2441021" indent="0">
              <a:buNone/>
              <a:defRPr sz="773"/>
            </a:lvl7pPr>
            <a:lvl8pPr marL="2847854" indent="0">
              <a:buNone/>
              <a:defRPr sz="773"/>
            </a:lvl8pPr>
            <a:lvl9pPr marL="3254699"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dirty="0"/>
          </a:p>
        </p:txBody>
      </p:sp>
    </p:spTree>
    <p:extLst>
      <p:ext uri="{BB962C8B-B14F-4D97-AF65-F5344CB8AC3E}">
        <p14:creationId xmlns:p14="http://schemas.microsoft.com/office/powerpoint/2010/main" val="4127320294"/>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758"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rtlCol="0">
            <a:normAutofit/>
          </a:bodyPr>
          <a:lstStyle>
            <a:lvl1pPr marL="0" indent="0">
              <a:buNone/>
              <a:defRPr sz="2883"/>
            </a:lvl1pPr>
            <a:lvl2pPr marL="406838" indent="0">
              <a:buNone/>
              <a:defRPr sz="2531"/>
            </a:lvl2pPr>
            <a:lvl3pPr marL="813674" indent="0">
              <a:buNone/>
              <a:defRPr sz="2110"/>
            </a:lvl3pPr>
            <a:lvl4pPr marL="1220514" indent="0">
              <a:buNone/>
              <a:defRPr sz="1758"/>
            </a:lvl4pPr>
            <a:lvl5pPr marL="1627351" indent="0">
              <a:buNone/>
              <a:defRPr sz="1758"/>
            </a:lvl5pPr>
            <a:lvl6pPr marL="2034194" indent="0">
              <a:buNone/>
              <a:defRPr sz="1758"/>
            </a:lvl6pPr>
            <a:lvl7pPr marL="2441021" indent="0">
              <a:buNone/>
              <a:defRPr sz="1758"/>
            </a:lvl7pPr>
            <a:lvl8pPr marL="2847854" indent="0">
              <a:buNone/>
              <a:defRPr sz="1758"/>
            </a:lvl8pPr>
            <a:lvl9pPr marL="3254699" indent="0">
              <a:buNone/>
              <a:defRPr sz="1758"/>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266"/>
            </a:lvl1pPr>
            <a:lvl2pPr marL="406838" indent="0">
              <a:buNone/>
              <a:defRPr sz="1055"/>
            </a:lvl2pPr>
            <a:lvl3pPr marL="813674" indent="0">
              <a:buNone/>
              <a:defRPr sz="914"/>
            </a:lvl3pPr>
            <a:lvl4pPr marL="1220514" indent="0">
              <a:buNone/>
              <a:defRPr sz="773"/>
            </a:lvl4pPr>
            <a:lvl5pPr marL="1627351" indent="0">
              <a:buNone/>
              <a:defRPr sz="773"/>
            </a:lvl5pPr>
            <a:lvl6pPr marL="2034194" indent="0">
              <a:buNone/>
              <a:defRPr sz="773"/>
            </a:lvl6pPr>
            <a:lvl7pPr marL="2441021" indent="0">
              <a:buNone/>
              <a:defRPr sz="773"/>
            </a:lvl7pPr>
            <a:lvl8pPr marL="2847854" indent="0">
              <a:buNone/>
              <a:defRPr sz="773"/>
            </a:lvl8pPr>
            <a:lvl9pPr marL="3254699"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dirty="0"/>
          </a:p>
        </p:txBody>
      </p:sp>
    </p:spTree>
    <p:extLst>
      <p:ext uri="{BB962C8B-B14F-4D97-AF65-F5344CB8AC3E}">
        <p14:creationId xmlns:p14="http://schemas.microsoft.com/office/powerpoint/2010/main" val="1803141171"/>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dirty="0"/>
          </a:p>
        </p:txBody>
      </p:sp>
    </p:spTree>
    <p:extLst>
      <p:ext uri="{BB962C8B-B14F-4D97-AF65-F5344CB8AC3E}">
        <p14:creationId xmlns:p14="http://schemas.microsoft.com/office/powerpoint/2010/main" val="970584525"/>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743"/>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743"/>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dirty="0"/>
          </a:p>
        </p:txBody>
      </p:sp>
    </p:spTree>
    <p:extLst>
      <p:ext uri="{BB962C8B-B14F-4D97-AF65-F5344CB8AC3E}">
        <p14:creationId xmlns:p14="http://schemas.microsoft.com/office/powerpoint/2010/main" val="2974730912"/>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7" name="6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8" name="7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B62DD8CF-60D2-411F-87A2-EEB123D249DC}" type="slidenum">
              <a:rPr lang="es-ES"/>
              <a:pPr>
                <a:defRPr/>
              </a:pPr>
              <a:t>‹Nº›</a:t>
            </a:fld>
            <a:endParaRPr lang="es-ES" dirty="0"/>
          </a:p>
        </p:txBody>
      </p:sp>
    </p:spTree>
    <p:extLst>
      <p:ext uri="{BB962C8B-B14F-4D97-AF65-F5344CB8AC3E}">
        <p14:creationId xmlns:p14="http://schemas.microsoft.com/office/powerpoint/2010/main" val="1236935064"/>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5" name="4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14DC359E-CBDF-4346-BDFE-C44F403C1607}" type="slidenum">
              <a:rPr lang="es-ES"/>
              <a:pPr>
                <a:defRPr/>
              </a:pPr>
              <a:t>‹Nº›</a:t>
            </a:fld>
            <a:endParaRPr lang="es-ES" dirty="0"/>
          </a:p>
        </p:txBody>
      </p:sp>
    </p:spTree>
    <p:extLst>
      <p:ext uri="{BB962C8B-B14F-4D97-AF65-F5344CB8AC3E}">
        <p14:creationId xmlns:p14="http://schemas.microsoft.com/office/powerpoint/2010/main" val="1927374721"/>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6" name="5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7" name="6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C203FC40-0C5B-489C-9B04-AEA94657CA7F}" type="slidenum">
              <a:rPr lang="es-ES"/>
              <a:pPr>
                <a:defRPr/>
              </a:pPr>
              <a:t>‹Nº›</a:t>
            </a:fld>
            <a:endParaRPr lang="es-ES" dirty="0"/>
          </a:p>
        </p:txBody>
      </p:sp>
    </p:spTree>
    <p:extLst>
      <p:ext uri="{BB962C8B-B14F-4D97-AF65-F5344CB8AC3E}">
        <p14:creationId xmlns:p14="http://schemas.microsoft.com/office/powerpoint/2010/main" val="1056208286"/>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94"/>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7315" indent="0" algn="ctr">
              <a:buNone/>
              <a:defRPr>
                <a:solidFill>
                  <a:schemeClr val="tx1">
                    <a:tint val="75000"/>
                  </a:schemeClr>
                </a:solidFill>
              </a:defRPr>
            </a:lvl2pPr>
            <a:lvl3pPr marL="814628" indent="0" algn="ctr">
              <a:buNone/>
              <a:defRPr>
                <a:solidFill>
                  <a:schemeClr val="tx1">
                    <a:tint val="75000"/>
                  </a:schemeClr>
                </a:solidFill>
              </a:defRPr>
            </a:lvl3pPr>
            <a:lvl4pPr marL="1221944" indent="0" algn="ctr">
              <a:buNone/>
              <a:defRPr>
                <a:solidFill>
                  <a:schemeClr val="tx1">
                    <a:tint val="75000"/>
                  </a:schemeClr>
                </a:solidFill>
              </a:defRPr>
            </a:lvl4pPr>
            <a:lvl5pPr marL="1629257" indent="0" algn="ctr">
              <a:buNone/>
              <a:defRPr>
                <a:solidFill>
                  <a:schemeClr val="tx1">
                    <a:tint val="75000"/>
                  </a:schemeClr>
                </a:solidFill>
              </a:defRPr>
            </a:lvl5pPr>
            <a:lvl6pPr marL="2036572" indent="0" algn="ctr">
              <a:buNone/>
              <a:defRPr>
                <a:solidFill>
                  <a:schemeClr val="tx1">
                    <a:tint val="75000"/>
                  </a:schemeClr>
                </a:solidFill>
              </a:defRPr>
            </a:lvl6pPr>
            <a:lvl7pPr marL="2443883" indent="0" algn="ctr">
              <a:buNone/>
              <a:defRPr>
                <a:solidFill>
                  <a:schemeClr val="tx1">
                    <a:tint val="75000"/>
                  </a:schemeClr>
                </a:solidFill>
              </a:defRPr>
            </a:lvl7pPr>
            <a:lvl8pPr marL="2851189" indent="0" algn="ctr">
              <a:buNone/>
              <a:defRPr>
                <a:solidFill>
                  <a:schemeClr val="tx1">
                    <a:tint val="75000"/>
                  </a:schemeClr>
                </a:solidFill>
              </a:defRPr>
            </a:lvl8pPr>
            <a:lvl9pPr marL="3258512" indent="0" algn="ctr">
              <a:buNone/>
              <a:defRPr>
                <a:solidFill>
                  <a:schemeClr val="tx1">
                    <a:tint val="75000"/>
                  </a:schemeClr>
                </a:solidFill>
              </a:defRPr>
            </a:lvl9pPr>
          </a:lstStyle>
          <a:p>
            <a:r>
              <a:rPr lang="es-ES" smtClean="0"/>
              <a:t>Haga clic para editar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EFDEAA82-85F6-41F3-A81C-B0A602A43C4A}" type="slidenum">
              <a:rPr lang="es-ES"/>
              <a:pPr>
                <a:defRPr/>
              </a:pPr>
              <a:t>‹Nº›</a:t>
            </a:fld>
            <a:endParaRPr lang="es-ES" dirty="0"/>
          </a:p>
        </p:txBody>
      </p:sp>
    </p:spTree>
    <p:extLst>
      <p:ext uri="{BB962C8B-B14F-4D97-AF65-F5344CB8AC3E}">
        <p14:creationId xmlns:p14="http://schemas.microsoft.com/office/powerpoint/2010/main" val="241121145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6428C4D4-B00C-4393-A62F-689B8BE5FD83}" type="slidenum">
              <a:rPr lang="es-ES"/>
              <a:pPr>
                <a:defRPr/>
              </a:pPr>
              <a:t>‹Nº›</a:t>
            </a:fld>
            <a:endParaRPr lang="es-ES" dirty="0"/>
          </a:p>
        </p:txBody>
      </p:sp>
    </p:spTree>
    <p:extLst>
      <p:ext uri="{BB962C8B-B14F-4D97-AF65-F5344CB8AC3E}">
        <p14:creationId xmlns:p14="http://schemas.microsoft.com/office/powerpoint/2010/main" val="2321641434"/>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3586"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41"/>
            <a:ext cx="7772400" cy="1500187"/>
          </a:xfrm>
        </p:spPr>
        <p:txBody>
          <a:bodyPr anchor="b"/>
          <a:lstStyle>
            <a:lvl1pPr marL="0" indent="0">
              <a:buNone/>
              <a:defRPr sz="1758">
                <a:solidFill>
                  <a:schemeClr val="tx1">
                    <a:tint val="75000"/>
                  </a:schemeClr>
                </a:solidFill>
              </a:defRPr>
            </a:lvl1pPr>
            <a:lvl2pPr marL="407315" indent="0">
              <a:buNone/>
              <a:defRPr sz="1617">
                <a:solidFill>
                  <a:schemeClr val="tx1">
                    <a:tint val="75000"/>
                  </a:schemeClr>
                </a:solidFill>
              </a:defRPr>
            </a:lvl2pPr>
            <a:lvl3pPr marL="814628" indent="0">
              <a:buNone/>
              <a:defRPr sz="1406">
                <a:solidFill>
                  <a:schemeClr val="tx1">
                    <a:tint val="75000"/>
                  </a:schemeClr>
                </a:solidFill>
              </a:defRPr>
            </a:lvl3pPr>
            <a:lvl4pPr marL="1221944" indent="0">
              <a:buNone/>
              <a:defRPr sz="1266">
                <a:solidFill>
                  <a:schemeClr val="tx1">
                    <a:tint val="75000"/>
                  </a:schemeClr>
                </a:solidFill>
              </a:defRPr>
            </a:lvl4pPr>
            <a:lvl5pPr marL="1629257" indent="0">
              <a:buNone/>
              <a:defRPr sz="1266">
                <a:solidFill>
                  <a:schemeClr val="tx1">
                    <a:tint val="75000"/>
                  </a:schemeClr>
                </a:solidFill>
              </a:defRPr>
            </a:lvl5pPr>
            <a:lvl6pPr marL="2036572" indent="0">
              <a:buNone/>
              <a:defRPr sz="1266">
                <a:solidFill>
                  <a:schemeClr val="tx1">
                    <a:tint val="75000"/>
                  </a:schemeClr>
                </a:solidFill>
              </a:defRPr>
            </a:lvl6pPr>
            <a:lvl7pPr marL="2443883" indent="0">
              <a:buNone/>
              <a:defRPr sz="1266">
                <a:solidFill>
                  <a:schemeClr val="tx1">
                    <a:tint val="75000"/>
                  </a:schemeClr>
                </a:solidFill>
              </a:defRPr>
            </a:lvl7pPr>
            <a:lvl8pPr marL="2851189" indent="0">
              <a:buNone/>
              <a:defRPr sz="1266">
                <a:solidFill>
                  <a:schemeClr val="tx1">
                    <a:tint val="75000"/>
                  </a:schemeClr>
                </a:solidFill>
              </a:defRPr>
            </a:lvl8pPr>
            <a:lvl9pPr marL="3258512" indent="0">
              <a:buNone/>
              <a:defRPr sz="1266">
                <a:solidFill>
                  <a:schemeClr val="tx1">
                    <a:tint val="75000"/>
                  </a:schemeClr>
                </a:solidFill>
              </a:defRPr>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7E969FD3-5D7E-49F0-A8A7-BAB272365F0B}" type="slidenum">
              <a:rPr lang="es-ES"/>
              <a:pPr>
                <a:defRPr/>
              </a:pPr>
              <a:t>‹Nº›</a:t>
            </a:fld>
            <a:endParaRPr lang="es-ES" dirty="0"/>
          </a:p>
        </p:txBody>
      </p:sp>
    </p:spTree>
    <p:extLst>
      <p:ext uri="{BB962C8B-B14F-4D97-AF65-F5344CB8AC3E}">
        <p14:creationId xmlns:p14="http://schemas.microsoft.com/office/powerpoint/2010/main" val="1379473793"/>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1"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1"/>
            <a:ext cx="4038600" cy="4525963"/>
          </a:xfrm>
        </p:spPr>
        <p:txBody>
          <a:bodyPr/>
          <a:lstStyle>
            <a:lvl1pPr>
              <a:defRPr sz="2531"/>
            </a:lvl1pPr>
            <a:lvl2pPr>
              <a:defRPr sz="2110"/>
            </a:lvl2pPr>
            <a:lvl3pPr>
              <a:defRPr sz="1758"/>
            </a:lvl3pPr>
            <a:lvl4pPr>
              <a:defRPr sz="1617"/>
            </a:lvl4pPr>
            <a:lvl5pPr>
              <a:defRPr sz="1617"/>
            </a:lvl5pPr>
            <a:lvl6pPr>
              <a:defRPr sz="1617"/>
            </a:lvl6pPr>
            <a:lvl7pPr>
              <a:defRPr sz="1617"/>
            </a:lvl7pPr>
            <a:lvl8pPr>
              <a:defRPr sz="1617"/>
            </a:lvl8pPr>
            <a:lvl9pPr>
              <a:defRPr sz="1617"/>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25136281-ECB3-416A-B427-381BF27C62EA}" type="slidenum">
              <a:rPr lang="es-ES"/>
              <a:pPr>
                <a:defRPr/>
              </a:pPr>
              <a:t>‹Nº›</a:t>
            </a:fld>
            <a:endParaRPr lang="es-ES" dirty="0"/>
          </a:p>
        </p:txBody>
      </p:sp>
    </p:spTree>
    <p:extLst>
      <p:ext uri="{BB962C8B-B14F-4D97-AF65-F5344CB8AC3E}">
        <p14:creationId xmlns:p14="http://schemas.microsoft.com/office/powerpoint/2010/main" val="1502288489"/>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1" y="1535117"/>
            <a:ext cx="4040188" cy="639762"/>
          </a:xfrm>
        </p:spPr>
        <p:txBody>
          <a:bodyPr anchor="b"/>
          <a:lstStyle>
            <a:lvl1pPr marL="0" indent="0">
              <a:buNone/>
              <a:defRPr sz="2110" b="1"/>
            </a:lvl1pPr>
            <a:lvl2pPr marL="407315" indent="0">
              <a:buNone/>
              <a:defRPr sz="1758" b="1"/>
            </a:lvl2pPr>
            <a:lvl3pPr marL="814628" indent="0">
              <a:buNone/>
              <a:defRPr sz="1617" b="1"/>
            </a:lvl3pPr>
            <a:lvl4pPr marL="1221944" indent="0">
              <a:buNone/>
              <a:defRPr sz="1406" b="1"/>
            </a:lvl4pPr>
            <a:lvl5pPr marL="1629257" indent="0">
              <a:buNone/>
              <a:defRPr sz="1406" b="1"/>
            </a:lvl5pPr>
            <a:lvl6pPr marL="2036572" indent="0">
              <a:buNone/>
              <a:defRPr sz="1406" b="1"/>
            </a:lvl6pPr>
            <a:lvl7pPr marL="2443883" indent="0">
              <a:buNone/>
              <a:defRPr sz="1406" b="1"/>
            </a:lvl7pPr>
            <a:lvl8pPr marL="2851189" indent="0">
              <a:buNone/>
              <a:defRPr sz="1406" b="1"/>
            </a:lvl8pPr>
            <a:lvl9pPr marL="3258512" indent="0">
              <a:buNone/>
              <a:defRPr sz="1406" b="1"/>
            </a:lvl9pPr>
          </a:lstStyle>
          <a:p>
            <a:pPr lvl="0"/>
            <a:r>
              <a:rPr lang="es-ES" smtClean="0"/>
              <a:t>Editar el estilo de texto del patrón</a:t>
            </a:r>
          </a:p>
        </p:txBody>
      </p:sp>
      <p:sp>
        <p:nvSpPr>
          <p:cNvPr id="4" name="3 Marcador de contenido"/>
          <p:cNvSpPr>
            <a:spLocks noGrp="1"/>
          </p:cNvSpPr>
          <p:nvPr>
            <p:ph sz="half" idx="2"/>
          </p:nvPr>
        </p:nvSpPr>
        <p:spPr>
          <a:xfrm>
            <a:off x="457201" y="2174879"/>
            <a:ext cx="4040188"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7" y="1535117"/>
            <a:ext cx="4041775" cy="639762"/>
          </a:xfrm>
        </p:spPr>
        <p:txBody>
          <a:bodyPr anchor="b"/>
          <a:lstStyle>
            <a:lvl1pPr marL="0" indent="0">
              <a:buNone/>
              <a:defRPr sz="2110" b="1"/>
            </a:lvl1pPr>
            <a:lvl2pPr marL="407315" indent="0">
              <a:buNone/>
              <a:defRPr sz="1758" b="1"/>
            </a:lvl2pPr>
            <a:lvl3pPr marL="814628" indent="0">
              <a:buNone/>
              <a:defRPr sz="1617" b="1"/>
            </a:lvl3pPr>
            <a:lvl4pPr marL="1221944" indent="0">
              <a:buNone/>
              <a:defRPr sz="1406" b="1"/>
            </a:lvl4pPr>
            <a:lvl5pPr marL="1629257" indent="0">
              <a:buNone/>
              <a:defRPr sz="1406" b="1"/>
            </a:lvl5pPr>
            <a:lvl6pPr marL="2036572" indent="0">
              <a:buNone/>
              <a:defRPr sz="1406" b="1"/>
            </a:lvl6pPr>
            <a:lvl7pPr marL="2443883" indent="0">
              <a:buNone/>
              <a:defRPr sz="1406" b="1"/>
            </a:lvl7pPr>
            <a:lvl8pPr marL="2851189" indent="0">
              <a:buNone/>
              <a:defRPr sz="1406" b="1"/>
            </a:lvl8pPr>
            <a:lvl9pPr marL="3258512" indent="0">
              <a:buNone/>
              <a:defRPr sz="1406" b="1"/>
            </a:lvl9pPr>
          </a:lstStyle>
          <a:p>
            <a:pPr lvl="0"/>
            <a:r>
              <a:rPr lang="es-ES" smtClean="0"/>
              <a:t>Editar el estilo de texto del patrón</a:t>
            </a:r>
          </a:p>
        </p:txBody>
      </p:sp>
      <p:sp>
        <p:nvSpPr>
          <p:cNvPr id="6" name="5 Marcador de contenido"/>
          <p:cNvSpPr>
            <a:spLocks noGrp="1"/>
          </p:cNvSpPr>
          <p:nvPr>
            <p:ph sz="quarter" idx="4"/>
          </p:nvPr>
        </p:nvSpPr>
        <p:spPr>
          <a:xfrm>
            <a:off x="4645027" y="2174879"/>
            <a:ext cx="4041775" cy="3951288"/>
          </a:xfrm>
        </p:spPr>
        <p:txBody>
          <a:bodyPr/>
          <a:lstStyle>
            <a:lvl1pPr>
              <a:defRPr sz="2110"/>
            </a:lvl1pPr>
            <a:lvl2pPr>
              <a:defRPr sz="1758"/>
            </a:lvl2pPr>
            <a:lvl3pPr>
              <a:defRPr sz="1617"/>
            </a:lvl3pPr>
            <a:lvl4pPr>
              <a:defRPr sz="1406"/>
            </a:lvl4pPr>
            <a:lvl5pPr>
              <a:defRPr sz="1406"/>
            </a:lvl5pPr>
            <a:lvl6pPr>
              <a:defRPr sz="1406"/>
            </a:lvl6pPr>
            <a:lvl7pPr>
              <a:defRPr sz="1406"/>
            </a:lvl7pPr>
            <a:lvl8pPr>
              <a:defRPr sz="1406"/>
            </a:lvl8pPr>
            <a:lvl9pPr>
              <a:defRPr sz="1406"/>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endParaRPr lang="es-ES" dirty="0"/>
          </a:p>
        </p:txBody>
      </p:sp>
      <p:sp>
        <p:nvSpPr>
          <p:cNvPr id="8"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9" name="5 Marcador de número de diapositiva"/>
          <p:cNvSpPr>
            <a:spLocks noGrp="1"/>
          </p:cNvSpPr>
          <p:nvPr>
            <p:ph type="sldNum" sz="quarter" idx="12"/>
          </p:nvPr>
        </p:nvSpPr>
        <p:spPr/>
        <p:txBody>
          <a:bodyPr/>
          <a:lstStyle>
            <a:lvl1pPr>
              <a:defRPr/>
            </a:lvl1pPr>
          </a:lstStyle>
          <a:p>
            <a:pPr>
              <a:defRPr/>
            </a:pPr>
            <a:fld id="{1AC19978-0618-44BF-87E4-91D49AF6EAA8}" type="slidenum">
              <a:rPr lang="es-ES"/>
              <a:pPr>
                <a:defRPr/>
              </a:pPr>
              <a:t>‹Nº›</a:t>
            </a:fld>
            <a:endParaRPr lang="es-ES" dirty="0"/>
          </a:p>
        </p:txBody>
      </p:sp>
    </p:spTree>
    <p:extLst>
      <p:ext uri="{BB962C8B-B14F-4D97-AF65-F5344CB8AC3E}">
        <p14:creationId xmlns:p14="http://schemas.microsoft.com/office/powerpoint/2010/main" val="1062666431"/>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endParaRPr lang="es-ES" dirty="0"/>
          </a:p>
        </p:txBody>
      </p:sp>
      <p:sp>
        <p:nvSpPr>
          <p:cNvPr id="4"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5" name="5 Marcador de número de diapositiva"/>
          <p:cNvSpPr>
            <a:spLocks noGrp="1"/>
          </p:cNvSpPr>
          <p:nvPr>
            <p:ph type="sldNum" sz="quarter" idx="12"/>
          </p:nvPr>
        </p:nvSpPr>
        <p:spPr/>
        <p:txBody>
          <a:bodyPr/>
          <a:lstStyle>
            <a:lvl1pPr>
              <a:defRPr/>
            </a:lvl1pPr>
          </a:lstStyle>
          <a:p>
            <a:pPr>
              <a:defRPr/>
            </a:pPr>
            <a:fld id="{9A9733D0-137A-43B4-A092-CC880A6A7816}" type="slidenum">
              <a:rPr lang="es-ES"/>
              <a:pPr>
                <a:defRPr/>
              </a:pPr>
              <a:t>‹Nº›</a:t>
            </a:fld>
            <a:endParaRPr lang="es-ES" dirty="0"/>
          </a:p>
        </p:txBody>
      </p:sp>
    </p:spTree>
    <p:extLst>
      <p:ext uri="{BB962C8B-B14F-4D97-AF65-F5344CB8AC3E}">
        <p14:creationId xmlns:p14="http://schemas.microsoft.com/office/powerpoint/2010/main" val="431548011"/>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dirty="0"/>
          </a:p>
        </p:txBody>
      </p:sp>
      <p:sp>
        <p:nvSpPr>
          <p:cNvPr id="3"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4" name="5 Marcador de número de diapositiva"/>
          <p:cNvSpPr>
            <a:spLocks noGrp="1"/>
          </p:cNvSpPr>
          <p:nvPr>
            <p:ph type="sldNum" sz="quarter" idx="12"/>
          </p:nvPr>
        </p:nvSpPr>
        <p:spPr/>
        <p:txBody>
          <a:bodyPr/>
          <a:lstStyle>
            <a:lvl1pPr>
              <a:defRPr/>
            </a:lvl1pPr>
          </a:lstStyle>
          <a:p>
            <a:pPr>
              <a:defRPr/>
            </a:pPr>
            <a:fld id="{5A043A8D-239C-428B-B66E-66F5AAC42982}" type="slidenum">
              <a:rPr lang="es-ES"/>
              <a:pPr>
                <a:defRPr/>
              </a:pPr>
              <a:t>‹Nº›</a:t>
            </a:fld>
            <a:endParaRPr lang="es-ES" dirty="0"/>
          </a:p>
        </p:txBody>
      </p:sp>
    </p:spTree>
    <p:extLst>
      <p:ext uri="{BB962C8B-B14F-4D97-AF65-F5344CB8AC3E}">
        <p14:creationId xmlns:p14="http://schemas.microsoft.com/office/powerpoint/2010/main" val="16664921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1758"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119"/>
            <a:ext cx="5111750" cy="5853113"/>
          </a:xfrm>
        </p:spPr>
        <p:txBody>
          <a:bodyPr/>
          <a:lstStyle>
            <a:lvl1pPr>
              <a:defRPr sz="2883"/>
            </a:lvl1pPr>
            <a:lvl2pPr>
              <a:defRPr sz="2531"/>
            </a:lvl2pPr>
            <a:lvl3pPr>
              <a:defRPr sz="2110"/>
            </a:lvl3pPr>
            <a:lvl4pPr>
              <a:defRPr sz="1758"/>
            </a:lvl4pPr>
            <a:lvl5pPr>
              <a:defRPr sz="1758"/>
            </a:lvl5pPr>
            <a:lvl6pPr>
              <a:defRPr sz="1758"/>
            </a:lvl6pPr>
            <a:lvl7pPr>
              <a:defRPr sz="1758"/>
            </a:lvl7pPr>
            <a:lvl8pPr>
              <a:defRPr sz="1758"/>
            </a:lvl8pPr>
            <a:lvl9pPr>
              <a:defRPr sz="1758"/>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2" y="1435113"/>
            <a:ext cx="3008313" cy="4691063"/>
          </a:xfrm>
        </p:spPr>
        <p:txBody>
          <a:bodyPr/>
          <a:lstStyle>
            <a:lvl1pPr marL="0" indent="0">
              <a:buNone/>
              <a:defRPr sz="1266"/>
            </a:lvl1pPr>
            <a:lvl2pPr marL="407315" indent="0">
              <a:buNone/>
              <a:defRPr sz="1055"/>
            </a:lvl2pPr>
            <a:lvl3pPr marL="814628" indent="0">
              <a:buNone/>
              <a:defRPr sz="914"/>
            </a:lvl3pPr>
            <a:lvl4pPr marL="1221944" indent="0">
              <a:buNone/>
              <a:defRPr sz="773"/>
            </a:lvl4pPr>
            <a:lvl5pPr marL="1629257" indent="0">
              <a:buNone/>
              <a:defRPr sz="773"/>
            </a:lvl5pPr>
            <a:lvl6pPr marL="2036572" indent="0">
              <a:buNone/>
              <a:defRPr sz="773"/>
            </a:lvl6pPr>
            <a:lvl7pPr marL="2443883" indent="0">
              <a:buNone/>
              <a:defRPr sz="773"/>
            </a:lvl7pPr>
            <a:lvl8pPr marL="2851189" indent="0">
              <a:buNone/>
              <a:defRPr sz="773"/>
            </a:lvl8pPr>
            <a:lvl9pPr marL="3258512"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C4D2BEDF-599C-473B-842A-5B623F00BD89}" type="slidenum">
              <a:rPr lang="es-ES"/>
              <a:pPr>
                <a:defRPr/>
              </a:pPr>
              <a:t>‹Nº›</a:t>
            </a:fld>
            <a:endParaRPr lang="es-ES" dirty="0"/>
          </a:p>
        </p:txBody>
      </p:sp>
    </p:spTree>
    <p:extLst>
      <p:ext uri="{BB962C8B-B14F-4D97-AF65-F5344CB8AC3E}">
        <p14:creationId xmlns:p14="http://schemas.microsoft.com/office/powerpoint/2010/main" val="3875260249"/>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4800604"/>
            <a:ext cx="5486400" cy="566738"/>
          </a:xfrm>
        </p:spPr>
        <p:txBody>
          <a:bodyPr anchor="b"/>
          <a:lstStyle>
            <a:lvl1pPr algn="l">
              <a:defRPr sz="1758"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9" y="612775"/>
            <a:ext cx="5486400" cy="4114800"/>
          </a:xfrm>
        </p:spPr>
        <p:txBody>
          <a:bodyPr rtlCol="0">
            <a:normAutofit/>
          </a:bodyPr>
          <a:lstStyle>
            <a:lvl1pPr marL="0" indent="0">
              <a:buNone/>
              <a:defRPr sz="2883"/>
            </a:lvl1pPr>
            <a:lvl2pPr marL="407315" indent="0">
              <a:buNone/>
              <a:defRPr sz="2531"/>
            </a:lvl2pPr>
            <a:lvl3pPr marL="814628" indent="0">
              <a:buNone/>
              <a:defRPr sz="2110"/>
            </a:lvl3pPr>
            <a:lvl4pPr marL="1221944" indent="0">
              <a:buNone/>
              <a:defRPr sz="1758"/>
            </a:lvl4pPr>
            <a:lvl5pPr marL="1629257" indent="0">
              <a:buNone/>
              <a:defRPr sz="1758"/>
            </a:lvl5pPr>
            <a:lvl6pPr marL="2036572" indent="0">
              <a:buNone/>
              <a:defRPr sz="1758"/>
            </a:lvl6pPr>
            <a:lvl7pPr marL="2443883" indent="0">
              <a:buNone/>
              <a:defRPr sz="1758"/>
            </a:lvl7pPr>
            <a:lvl8pPr marL="2851189" indent="0">
              <a:buNone/>
              <a:defRPr sz="1758"/>
            </a:lvl8pPr>
            <a:lvl9pPr marL="3258512" indent="0">
              <a:buNone/>
              <a:defRPr sz="1758"/>
            </a:lvl9pPr>
          </a:lstStyle>
          <a:p>
            <a:pPr lvl="0"/>
            <a:r>
              <a:rPr lang="es-ES" noProof="0" smtClean="0"/>
              <a:t>Haga clic en el icono para agregar una imagen</a:t>
            </a:r>
            <a:endParaRPr lang="es-MX" noProof="0" dirty="0"/>
          </a:p>
        </p:txBody>
      </p:sp>
      <p:sp>
        <p:nvSpPr>
          <p:cNvPr id="4" name="3 Marcador de texto"/>
          <p:cNvSpPr>
            <a:spLocks noGrp="1"/>
          </p:cNvSpPr>
          <p:nvPr>
            <p:ph type="body" sz="half" idx="2"/>
          </p:nvPr>
        </p:nvSpPr>
        <p:spPr>
          <a:xfrm>
            <a:off x="1792289" y="5367342"/>
            <a:ext cx="5486400" cy="804862"/>
          </a:xfrm>
        </p:spPr>
        <p:txBody>
          <a:bodyPr/>
          <a:lstStyle>
            <a:lvl1pPr marL="0" indent="0">
              <a:buNone/>
              <a:defRPr sz="1266"/>
            </a:lvl1pPr>
            <a:lvl2pPr marL="407315" indent="0">
              <a:buNone/>
              <a:defRPr sz="1055"/>
            </a:lvl2pPr>
            <a:lvl3pPr marL="814628" indent="0">
              <a:buNone/>
              <a:defRPr sz="914"/>
            </a:lvl3pPr>
            <a:lvl4pPr marL="1221944" indent="0">
              <a:buNone/>
              <a:defRPr sz="773"/>
            </a:lvl4pPr>
            <a:lvl5pPr marL="1629257" indent="0">
              <a:buNone/>
              <a:defRPr sz="773"/>
            </a:lvl5pPr>
            <a:lvl6pPr marL="2036572" indent="0">
              <a:buNone/>
              <a:defRPr sz="773"/>
            </a:lvl6pPr>
            <a:lvl7pPr marL="2443883" indent="0">
              <a:buNone/>
              <a:defRPr sz="773"/>
            </a:lvl7pPr>
            <a:lvl8pPr marL="2851189" indent="0">
              <a:buNone/>
              <a:defRPr sz="773"/>
            </a:lvl8pPr>
            <a:lvl9pPr marL="3258512" indent="0">
              <a:buNone/>
              <a:defRPr sz="773"/>
            </a:lvl9pPr>
          </a:lstStyle>
          <a:p>
            <a:pPr lvl="0"/>
            <a:r>
              <a:rPr lang="es-ES" smtClean="0"/>
              <a:t>Editar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dirty="0"/>
          </a:p>
        </p:txBody>
      </p:sp>
      <p:sp>
        <p:nvSpPr>
          <p:cNvPr id="6"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7" name="5 Marcador de número de diapositiva"/>
          <p:cNvSpPr>
            <a:spLocks noGrp="1"/>
          </p:cNvSpPr>
          <p:nvPr>
            <p:ph type="sldNum" sz="quarter" idx="12"/>
          </p:nvPr>
        </p:nvSpPr>
        <p:spPr/>
        <p:txBody>
          <a:bodyPr/>
          <a:lstStyle>
            <a:lvl1pPr>
              <a:defRPr/>
            </a:lvl1pPr>
          </a:lstStyle>
          <a:p>
            <a:pPr>
              <a:defRPr/>
            </a:pPr>
            <a:fld id="{B71A2652-C9AE-438D-8D16-C16A2BC2A7FA}" type="slidenum">
              <a:rPr lang="es-ES"/>
              <a:pPr>
                <a:defRPr/>
              </a:pPr>
              <a:t>‹Nº›</a:t>
            </a:fld>
            <a:endParaRPr lang="es-ES" dirty="0"/>
          </a:p>
        </p:txBody>
      </p:sp>
    </p:spTree>
    <p:extLst>
      <p:ext uri="{BB962C8B-B14F-4D97-AF65-F5344CB8AC3E}">
        <p14:creationId xmlns:p14="http://schemas.microsoft.com/office/powerpoint/2010/main" val="1969332442"/>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C2CEF0DD-F97E-4E86-BBD4-C58CEDCD494C}" type="slidenum">
              <a:rPr lang="es-ES"/>
              <a:pPr>
                <a:defRPr/>
              </a:pPr>
              <a:t>‹Nº›</a:t>
            </a:fld>
            <a:endParaRPr lang="es-ES" dirty="0"/>
          </a:p>
        </p:txBody>
      </p:sp>
    </p:spTree>
    <p:extLst>
      <p:ext uri="{BB962C8B-B14F-4D97-AF65-F5344CB8AC3E}">
        <p14:creationId xmlns:p14="http://schemas.microsoft.com/office/powerpoint/2010/main" val="2715687963"/>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707"/>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707"/>
            <a:ext cx="6019800" cy="58515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endParaRPr lang="es-ES" dirty="0"/>
          </a:p>
        </p:txBody>
      </p:sp>
      <p:sp>
        <p:nvSpPr>
          <p:cNvPr id="5" name="4 Marcador de pie de página"/>
          <p:cNvSpPr>
            <a:spLocks noGrp="1"/>
          </p:cNvSpPr>
          <p:nvPr>
            <p:ph type="ftr" sz="quarter" idx="11"/>
          </p:nvPr>
        </p:nvSpPr>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p:txBody>
          <a:bodyPr/>
          <a:lstStyle>
            <a:lvl1pPr>
              <a:defRPr/>
            </a:lvl1pPr>
          </a:lstStyle>
          <a:p>
            <a:pPr>
              <a:defRPr/>
            </a:pPr>
            <a:fld id="{59BFDF37-3D01-42A7-BA05-76944438CA04}" type="slidenum">
              <a:rPr lang="es-ES"/>
              <a:pPr>
                <a:defRPr/>
              </a:pPr>
              <a:t>‹Nº›</a:t>
            </a:fld>
            <a:endParaRPr lang="es-ES" dirty="0"/>
          </a:p>
        </p:txBody>
      </p:sp>
    </p:spTree>
    <p:extLst>
      <p:ext uri="{BB962C8B-B14F-4D97-AF65-F5344CB8AC3E}">
        <p14:creationId xmlns:p14="http://schemas.microsoft.com/office/powerpoint/2010/main" val="757946030"/>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quarter" idx="2"/>
          </p:nvPr>
        </p:nvSpPr>
        <p:spPr>
          <a:xfrm>
            <a:off x="4648200" y="19812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contenido"/>
          <p:cNvSpPr>
            <a:spLocks noGrp="1"/>
          </p:cNvSpPr>
          <p:nvPr>
            <p:ph sz="quarter" idx="3"/>
          </p:nvPr>
        </p:nvSpPr>
        <p:spPr>
          <a:xfrm>
            <a:off x="4648200" y="4114800"/>
            <a:ext cx="4038600" cy="19812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7" name="6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8" name="7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B62DD8CF-60D2-411F-87A2-EEB123D249DC}" type="slidenum">
              <a:rPr lang="es-ES"/>
              <a:pPr>
                <a:defRPr/>
              </a:pPr>
              <a:t>‹Nº›</a:t>
            </a:fld>
            <a:endParaRPr lang="es-ES" dirty="0"/>
          </a:p>
        </p:txBody>
      </p:sp>
    </p:spTree>
    <p:extLst>
      <p:ext uri="{BB962C8B-B14F-4D97-AF65-F5344CB8AC3E}">
        <p14:creationId xmlns:p14="http://schemas.microsoft.com/office/powerpoint/2010/main" val="1219069426"/>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abla"/>
          <p:cNvSpPr>
            <a:spLocks noGrp="1"/>
          </p:cNvSpPr>
          <p:nvPr>
            <p:ph type="tbl" idx="1"/>
          </p:nvPr>
        </p:nvSpPr>
        <p:spPr>
          <a:xfrm>
            <a:off x="457200" y="1981200"/>
            <a:ext cx="8229600" cy="4114800"/>
          </a:xfrm>
        </p:spPr>
        <p:txBody>
          <a:bodyPr rtlCol="0">
            <a:normAutofit/>
          </a:bodyPr>
          <a:lstStyle/>
          <a:p>
            <a:pPr lvl="0"/>
            <a:r>
              <a:rPr lang="es-ES" noProof="0" smtClean="0"/>
              <a:t>Haga clic en el icono para agregar una tabla</a:t>
            </a:r>
            <a:endParaRPr lang="es-MX" noProof="0" dirty="0"/>
          </a:p>
        </p:txBody>
      </p:sp>
      <p:sp>
        <p:nvSpPr>
          <p:cNvPr id="4" name="3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5" name="4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6" name="5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14DC359E-CBDF-4346-BDFE-C44F403C1607}" type="slidenum">
              <a:rPr lang="es-ES"/>
              <a:pPr>
                <a:defRPr/>
              </a:pPr>
              <a:t>‹Nº›</a:t>
            </a:fld>
            <a:endParaRPr lang="es-ES" dirty="0"/>
          </a:p>
        </p:txBody>
      </p:sp>
    </p:spTree>
    <p:extLst>
      <p:ext uri="{BB962C8B-B14F-4D97-AF65-F5344CB8AC3E}">
        <p14:creationId xmlns:p14="http://schemas.microsoft.com/office/powerpoint/2010/main" val="83772872"/>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81000"/>
            <a:ext cx="8229600" cy="13716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1"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81200"/>
            <a:ext cx="4038600" cy="41148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245225"/>
            <a:ext cx="2133600" cy="476250"/>
          </a:xfrm>
        </p:spPr>
        <p:txBody>
          <a:bodyPr/>
          <a:lstStyle>
            <a:lvl1pPr>
              <a:defRPr/>
            </a:lvl1pPr>
          </a:lstStyle>
          <a:p>
            <a:pPr>
              <a:defRPr/>
            </a:pPr>
            <a:endParaRPr lang="es-ES" dirty="0"/>
          </a:p>
        </p:txBody>
      </p:sp>
      <p:sp>
        <p:nvSpPr>
          <p:cNvPr id="6" name="5 Marcador de pie de página"/>
          <p:cNvSpPr>
            <a:spLocks noGrp="1"/>
          </p:cNvSpPr>
          <p:nvPr>
            <p:ph type="ftr" sz="quarter" idx="11"/>
          </p:nvPr>
        </p:nvSpPr>
        <p:spPr>
          <a:xfrm>
            <a:off x="3124202" y="6245225"/>
            <a:ext cx="2895600" cy="476250"/>
          </a:xfrm>
        </p:spPr>
        <p:txBody>
          <a:bodyPr/>
          <a:lstStyle>
            <a:lvl1pPr>
              <a:defRPr/>
            </a:lvl1pPr>
          </a:lstStyle>
          <a:p>
            <a:pPr>
              <a:defRPr/>
            </a:pPr>
            <a:r>
              <a:rPr lang="es-MX" dirty="0"/>
              <a:t>Elaborado: LC y LI Ruben Torres Benitez</a:t>
            </a:r>
            <a:endParaRPr lang="es-ES" dirty="0"/>
          </a:p>
        </p:txBody>
      </p:sp>
      <p:sp>
        <p:nvSpPr>
          <p:cNvPr id="7" name="6 Marcador de número de diapositiva"/>
          <p:cNvSpPr>
            <a:spLocks noGrp="1"/>
          </p:cNvSpPr>
          <p:nvPr>
            <p:ph type="sldNum" sz="quarter" idx="12"/>
          </p:nvPr>
        </p:nvSpPr>
        <p:spPr>
          <a:xfrm>
            <a:off x="6553201" y="6245225"/>
            <a:ext cx="2133600" cy="476250"/>
          </a:xfrm>
        </p:spPr>
        <p:txBody>
          <a:bodyPr/>
          <a:lstStyle>
            <a:lvl1pPr>
              <a:defRPr/>
            </a:lvl1pPr>
          </a:lstStyle>
          <a:p>
            <a:pPr>
              <a:defRPr/>
            </a:pPr>
            <a:fld id="{C203FC40-0C5B-489C-9B04-AEA94657CA7F}" type="slidenum">
              <a:rPr lang="es-ES"/>
              <a:pPr>
                <a:defRPr/>
              </a:pPr>
              <a:t>‹Nº›</a:t>
            </a:fld>
            <a:endParaRPr lang="es-ES" dirty="0"/>
          </a:p>
        </p:txBody>
      </p:sp>
    </p:spTree>
    <p:extLst>
      <p:ext uri="{BB962C8B-B14F-4D97-AF65-F5344CB8AC3E}">
        <p14:creationId xmlns:p14="http://schemas.microsoft.com/office/powerpoint/2010/main" val="2747363019"/>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685800" y="2130425"/>
            <a:ext cx="7772400" cy="1470025"/>
          </a:xfrm>
        </p:spPr>
        <p:txBody>
          <a:bodyPr/>
          <a:lstStyle>
            <a:lvl1pPr>
              <a:defRPr/>
            </a:lvl1pPr>
          </a:lstStyle>
          <a:p>
            <a:pPr lvl="0"/>
            <a:r>
              <a:rPr lang="es-ES" altLang="es-MX" noProof="0" smtClean="0"/>
              <a:t>Haga clic para modificar el estilo de título del patrón</a:t>
            </a:r>
            <a:endParaRPr lang="en-US" altLang="es-MX" noProof="0"/>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s-ES" altLang="es-MX" noProof="0" smtClean="0"/>
              <a:t>Haga clic para editar el estilo de subtítulo del patrón</a:t>
            </a:r>
            <a:endParaRPr lang="en-US" altLang="es-MX" noProof="0"/>
          </a:p>
        </p:txBody>
      </p:sp>
      <p:sp>
        <p:nvSpPr>
          <p:cNvPr id="3080" name="Rectangle 8"/>
          <p:cNvSpPr>
            <a:spLocks noGrp="1" noChangeArrowheads="1"/>
          </p:cNvSpPr>
          <p:nvPr>
            <p:ph type="dt" sz="half" idx="2"/>
          </p:nvPr>
        </p:nvSpPr>
        <p:spPr/>
        <p:txBody>
          <a:bodyPr/>
          <a:lstStyle>
            <a:lvl1pPr>
              <a:defRPr/>
            </a:lvl1pPr>
          </a:lstStyle>
          <a:p>
            <a:endParaRPr lang="es-MX" dirty="0"/>
          </a:p>
        </p:txBody>
      </p:sp>
      <p:sp>
        <p:nvSpPr>
          <p:cNvPr id="3081" name="Rectangle 9"/>
          <p:cNvSpPr>
            <a:spLocks noGrp="1" noChangeArrowheads="1"/>
          </p:cNvSpPr>
          <p:nvPr>
            <p:ph type="ftr" sz="quarter" idx="3"/>
          </p:nvPr>
        </p:nvSpPr>
        <p:spPr/>
        <p:txBody>
          <a:bodyPr/>
          <a:lstStyle>
            <a:lvl1pPr>
              <a:defRPr/>
            </a:lvl1pPr>
          </a:lstStyle>
          <a:p>
            <a:r>
              <a:rPr lang="es-MX"/>
              <a:t>Elaborado: LC y LI Ruben Torres Benitez</a:t>
            </a:r>
            <a:endParaRPr lang="es-MX" dirty="0"/>
          </a:p>
        </p:txBody>
      </p:sp>
      <p:sp>
        <p:nvSpPr>
          <p:cNvPr id="3082" name="Rectangle 10"/>
          <p:cNvSpPr>
            <a:spLocks noGrp="1" noChangeArrowheads="1"/>
          </p:cNvSpPr>
          <p:nvPr>
            <p:ph type="sldNum" sz="quarter" idx="4"/>
          </p:nvPr>
        </p:nvSpPr>
        <p:spPr/>
        <p:txBody>
          <a:bodyPr/>
          <a:lstStyle>
            <a:lvl1pPr>
              <a:defRPr/>
            </a:lvl1p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25176137"/>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es-MX" dirty="0"/>
          </a:p>
        </p:txBody>
      </p:sp>
      <p:sp>
        <p:nvSpPr>
          <p:cNvPr id="5" name="4 Marcador de pie de página"/>
          <p:cNvSpPr>
            <a:spLocks noGrp="1"/>
          </p:cNvSpPr>
          <p:nvPr>
            <p:ph type="ftr" sz="quarter" idx="11"/>
          </p:nvPr>
        </p:nvSpPr>
        <p:spPr/>
        <p:txBody>
          <a:bodyPr/>
          <a:lstStyle>
            <a:lvl1pPr>
              <a:defRPr/>
            </a:lvl1pPr>
          </a:lstStyle>
          <a:p>
            <a:r>
              <a:rPr lang="es-MX"/>
              <a:t>Elaborado: LC y LI Ruben Torres Benitez</a:t>
            </a:r>
            <a:endParaRPr lang="es-MX" dirty="0"/>
          </a:p>
        </p:txBody>
      </p:sp>
      <p:sp>
        <p:nvSpPr>
          <p:cNvPr id="6" name="5 Marcador de número de diapositiva"/>
          <p:cNvSpPr>
            <a:spLocks noGrp="1"/>
          </p:cNvSpPr>
          <p:nvPr>
            <p:ph type="sldNum" sz="quarter" idx="12"/>
          </p:nvPr>
        </p:nvSpPr>
        <p:spPr/>
        <p:txBody>
          <a:bodyPr/>
          <a:lstStyle>
            <a:lvl1pPr>
              <a:defRPr/>
            </a:lvl1pPr>
          </a:lstStyle>
          <a:p>
            <a:fld id="{19BBCB00-EACF-4787-A65B-EA853E9EF408}" type="slidenum">
              <a:rPr lang="es-MX" smtClean="0"/>
              <a:t>‹Nº›</a:t>
            </a:fld>
            <a:endParaRPr lang="es-MX" dirty="0"/>
          </a:p>
        </p:txBody>
      </p:sp>
    </p:spTree>
    <p:extLst>
      <p:ext uri="{BB962C8B-B14F-4D97-AF65-F5344CB8AC3E}">
        <p14:creationId xmlns:p14="http://schemas.microsoft.com/office/powerpoint/2010/main" val="2205383719"/>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Editar el estilo de texto del patrón</a:t>
            </a:r>
          </a:p>
        </p:txBody>
      </p:sp>
      <p:sp>
        <p:nvSpPr>
          <p:cNvPr id="4" name="3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5" name="4 Marcador de pie de página"/>
          <p:cNvSpPr>
            <a:spLocks noGrp="1"/>
          </p:cNvSpPr>
          <p:nvPr>
            <p:ph type="ftr" sz="quarter" idx="11"/>
          </p:nvPr>
        </p:nvSpPr>
        <p:spPr/>
        <p:txBody>
          <a:bodyPr/>
          <a:lstStyle>
            <a:lvl1pPr>
              <a:defRPr/>
            </a:lvl1pPr>
          </a:lstStyle>
          <a:p>
            <a:endParaRPr lang="es-MX"/>
          </a:p>
        </p:txBody>
      </p:sp>
      <p:sp>
        <p:nvSpPr>
          <p:cNvPr id="6" name="5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3975791343"/>
      </p:ext>
    </p:extLst>
  </p:cSld>
  <p:clrMapOvr>
    <a:masterClrMapping/>
  </p:clrMapOvr>
  <p:hf sldNum="0" hdr="0" ftr="0" dt="0"/>
</p:sldLayout>
</file>

<file path=ppt/slideLayouts/slideLayout34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050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050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6" name="5 Marcador de pie de página"/>
          <p:cNvSpPr>
            <a:spLocks noGrp="1"/>
          </p:cNvSpPr>
          <p:nvPr>
            <p:ph type="ftr" sz="quarter" idx="11"/>
          </p:nvPr>
        </p:nvSpPr>
        <p:spPr/>
        <p:txBody>
          <a:bodyPr/>
          <a:lstStyle>
            <a:lvl1pPr>
              <a:defRPr/>
            </a:lvl1pPr>
          </a:lstStyle>
          <a:p>
            <a:endParaRPr lang="es-MX"/>
          </a:p>
        </p:txBody>
      </p:sp>
      <p:sp>
        <p:nvSpPr>
          <p:cNvPr id="7" name="6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3076623792"/>
      </p:ext>
    </p:extLst>
  </p:cSld>
  <p:clrMapOvr>
    <a:masterClrMapping/>
  </p:clrMapOvr>
  <p:transition spd="slow">
    <p:wipe dir="d"/>
  </p:transition>
  <p:hf sldNum="0" hdr="0" ftr="0" dt="0"/>
</p:sldLayout>
</file>

<file path=ppt/slideLayouts/slideLayout34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8" name="7 Marcador de pie de página"/>
          <p:cNvSpPr>
            <a:spLocks noGrp="1"/>
          </p:cNvSpPr>
          <p:nvPr>
            <p:ph type="ftr" sz="quarter" idx="11"/>
          </p:nvPr>
        </p:nvSpPr>
        <p:spPr/>
        <p:txBody>
          <a:bodyPr/>
          <a:lstStyle>
            <a:lvl1pPr>
              <a:defRPr/>
            </a:lvl1pPr>
          </a:lstStyle>
          <a:p>
            <a:endParaRPr lang="es-MX"/>
          </a:p>
        </p:txBody>
      </p:sp>
      <p:sp>
        <p:nvSpPr>
          <p:cNvPr id="9" name="8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1430235299"/>
      </p:ext>
    </p:extLst>
  </p:cSld>
  <p:clrMapOvr>
    <a:masterClrMapping/>
  </p:clrMapOvr>
  <p:transition spd="slow">
    <p:wipe dir="d"/>
  </p:transition>
  <p:hf sldNum="0" hdr="0" ftr="0" dt="0"/>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a:lvl1pPr>
          </a:lstStyle>
          <a:p>
            <a:endParaRPr lang="es-MX" dirty="0"/>
          </a:p>
        </p:txBody>
      </p:sp>
      <p:sp>
        <p:nvSpPr>
          <p:cNvPr id="4" name="3 Marcador de pie de página"/>
          <p:cNvSpPr>
            <a:spLocks noGrp="1"/>
          </p:cNvSpPr>
          <p:nvPr>
            <p:ph type="ftr" sz="quarter" idx="11"/>
          </p:nvPr>
        </p:nvSpPr>
        <p:spPr/>
        <p:txBody>
          <a:bodyPr/>
          <a:lstStyle>
            <a:lvl1pPr>
              <a:defRPr/>
            </a:lvl1pPr>
          </a:lstStyle>
          <a:p>
            <a:r>
              <a:rPr lang="es-MX"/>
              <a:t>Elaborado: LC y LI Ruben Torres Benitez</a:t>
            </a:r>
            <a:endParaRPr lang="es-MX" dirty="0"/>
          </a:p>
        </p:txBody>
      </p:sp>
      <p:sp>
        <p:nvSpPr>
          <p:cNvPr id="5" name="4 Marcador de número de diapositiva"/>
          <p:cNvSpPr>
            <a:spLocks noGrp="1"/>
          </p:cNvSpPr>
          <p:nvPr>
            <p:ph type="sldNum" sz="quarter" idx="12"/>
          </p:nvPr>
        </p:nvSpPr>
        <p:spPr/>
        <p:txBody>
          <a:bodyPr/>
          <a:lstStyle>
            <a:lvl1pPr>
              <a:defRPr/>
            </a:lvl1p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306375644"/>
      </p:ext>
    </p:extLst>
  </p:cSld>
  <p:clrMapOvr>
    <a:masterClrMapping/>
  </p:clrMapOvr>
  <p:hf sldNum="0" hdr="0" ftr="0" dt="0"/>
</p:sldLayout>
</file>

<file path=ppt/slideLayouts/slideLayout34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MX" dirty="0"/>
          </a:p>
        </p:txBody>
      </p:sp>
      <p:sp>
        <p:nvSpPr>
          <p:cNvPr id="3" name="2 Marcador de pie de página"/>
          <p:cNvSpPr>
            <a:spLocks noGrp="1"/>
          </p:cNvSpPr>
          <p:nvPr>
            <p:ph type="ftr" sz="quarter" idx="11"/>
          </p:nvPr>
        </p:nvSpPr>
        <p:spPr/>
        <p:txBody>
          <a:bodyPr/>
          <a:lstStyle>
            <a:lvl1pPr>
              <a:defRPr/>
            </a:lvl1pPr>
          </a:lstStyle>
          <a:p>
            <a:r>
              <a:rPr lang="es-MX"/>
              <a:t>Elaborado: LC y LI Ruben Torres Benitez</a:t>
            </a:r>
            <a:endParaRPr lang="es-MX" dirty="0"/>
          </a:p>
        </p:txBody>
      </p:sp>
      <p:sp>
        <p:nvSpPr>
          <p:cNvPr id="4" name="3 Marcador de número de diapositiva"/>
          <p:cNvSpPr>
            <a:spLocks noGrp="1"/>
          </p:cNvSpPr>
          <p:nvPr>
            <p:ph type="sldNum" sz="quarter" idx="12"/>
          </p:nvPr>
        </p:nvSpPr>
        <p:spPr/>
        <p:txBody>
          <a:bodyPr/>
          <a:lstStyle>
            <a:lvl1pPr>
              <a:defRPr/>
            </a:lvl1p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1406790291"/>
      </p:ext>
    </p:extLst>
  </p:cSld>
  <p:clrMapOvr>
    <a:masterClrMapping/>
  </p:clrMapOvr>
  <p:transition spd="slow">
    <p:wipe dir="d"/>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4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6" name="5 Marcador de pie de página"/>
          <p:cNvSpPr>
            <a:spLocks noGrp="1"/>
          </p:cNvSpPr>
          <p:nvPr>
            <p:ph type="ftr" sz="quarter" idx="11"/>
          </p:nvPr>
        </p:nvSpPr>
        <p:spPr/>
        <p:txBody>
          <a:bodyPr/>
          <a:lstStyle>
            <a:lvl1pPr>
              <a:defRPr/>
            </a:lvl1pPr>
          </a:lstStyle>
          <a:p>
            <a:endParaRPr lang="es-MX"/>
          </a:p>
        </p:txBody>
      </p:sp>
      <p:sp>
        <p:nvSpPr>
          <p:cNvPr id="7" name="6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3548815124"/>
      </p:ext>
    </p:extLst>
  </p:cSld>
  <p:clrMapOvr>
    <a:masterClrMapping/>
  </p:clrMapOvr>
  <p:transition spd="slow">
    <p:wipe dir="d"/>
  </p:transition>
  <p:hf sldNum="0" hdr="0" ftr="0" dt="0"/>
</p:sldLayout>
</file>

<file path=ppt/slideLayouts/slideLayout34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4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6" name="5 Marcador de pie de página"/>
          <p:cNvSpPr>
            <a:spLocks noGrp="1"/>
          </p:cNvSpPr>
          <p:nvPr>
            <p:ph type="ftr" sz="quarter" idx="11"/>
          </p:nvPr>
        </p:nvSpPr>
        <p:spPr/>
        <p:txBody>
          <a:bodyPr/>
          <a:lstStyle>
            <a:lvl1pPr>
              <a:defRPr/>
            </a:lvl1pPr>
          </a:lstStyle>
          <a:p>
            <a:endParaRPr lang="es-MX"/>
          </a:p>
        </p:txBody>
      </p:sp>
      <p:sp>
        <p:nvSpPr>
          <p:cNvPr id="7" name="6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3443706494"/>
      </p:ext>
    </p:extLst>
  </p:cSld>
  <p:clrMapOvr>
    <a:masterClrMapping/>
  </p:clrMapOvr>
  <p:transition spd="slow">
    <p:wipe dir="d"/>
  </p:transition>
  <p:hf sldNum="0" hdr="0" ftr="0" dt="0"/>
</p:sldLayout>
</file>

<file path=ppt/slideLayouts/slideLayout34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5" name="4 Marcador de pie de página"/>
          <p:cNvSpPr>
            <a:spLocks noGrp="1"/>
          </p:cNvSpPr>
          <p:nvPr>
            <p:ph type="ftr" sz="quarter" idx="11"/>
          </p:nvPr>
        </p:nvSpPr>
        <p:spPr/>
        <p:txBody>
          <a:bodyPr/>
          <a:lstStyle>
            <a:lvl1pPr>
              <a:defRPr/>
            </a:lvl1pPr>
          </a:lstStyle>
          <a:p>
            <a:endParaRPr lang="es-MX"/>
          </a:p>
        </p:txBody>
      </p:sp>
      <p:sp>
        <p:nvSpPr>
          <p:cNvPr id="6" name="5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310689759"/>
      </p:ext>
    </p:extLst>
  </p:cSld>
  <p:clrMapOvr>
    <a:masterClrMapping/>
  </p:clrMapOvr>
  <p:transition spd="slow">
    <p:wipe dir="d"/>
  </p:transition>
  <p:hf sldNum="0" hdr="0" ftr="0" dt="0"/>
</p:sldLayout>
</file>

<file path=ppt/slideLayouts/slideLayout34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79438"/>
            <a:ext cx="2057400" cy="5211762"/>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579438"/>
            <a:ext cx="6019800" cy="5211762"/>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fld id="{EC1792A2-5B5D-47CB-804E-A9C18487C379}" type="datetimeFigureOut">
              <a:rPr lang="es-MX" smtClean="0"/>
              <a:t>25/03/2026</a:t>
            </a:fld>
            <a:endParaRPr lang="es-MX"/>
          </a:p>
        </p:txBody>
      </p:sp>
      <p:sp>
        <p:nvSpPr>
          <p:cNvPr id="5" name="4 Marcador de pie de página"/>
          <p:cNvSpPr>
            <a:spLocks noGrp="1"/>
          </p:cNvSpPr>
          <p:nvPr>
            <p:ph type="ftr" sz="quarter" idx="11"/>
          </p:nvPr>
        </p:nvSpPr>
        <p:spPr/>
        <p:txBody>
          <a:bodyPr/>
          <a:lstStyle>
            <a:lvl1pPr>
              <a:defRPr/>
            </a:lvl1pPr>
          </a:lstStyle>
          <a:p>
            <a:endParaRPr lang="es-MX"/>
          </a:p>
        </p:txBody>
      </p:sp>
      <p:sp>
        <p:nvSpPr>
          <p:cNvPr id="6" name="5 Marcador de número de diapositiva"/>
          <p:cNvSpPr>
            <a:spLocks noGrp="1"/>
          </p:cNvSpPr>
          <p:nvPr>
            <p:ph type="sldNum" sz="quarter" idx="12"/>
          </p:nvPr>
        </p:nvSpPr>
        <p:spPr/>
        <p:txBody>
          <a:bodyPr/>
          <a:lstStyle>
            <a:lvl1pPr>
              <a:defRPr/>
            </a:lvl1pPr>
          </a:lstStyle>
          <a:p>
            <a:fld id="{CFDE83DB-90FF-4702-9BC6-74DB74AFDFB6}" type="slidenum">
              <a:rPr lang="es-MX" smtClean="0"/>
              <a:t>‹Nº›</a:t>
            </a:fld>
            <a:endParaRPr lang="es-MX"/>
          </a:p>
        </p:txBody>
      </p:sp>
    </p:spTree>
    <p:extLst>
      <p:ext uri="{BB962C8B-B14F-4D97-AF65-F5344CB8AC3E}">
        <p14:creationId xmlns:p14="http://schemas.microsoft.com/office/powerpoint/2010/main" val="1019921400"/>
      </p:ext>
    </p:extLst>
  </p:cSld>
  <p:clrMapOvr>
    <a:masterClrMapping/>
  </p:clrMapOvr>
  <p:hf sldNum="0" hdr="0" ftr="0" dt="0"/>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685800" y="2130425"/>
            <a:ext cx="7772400" cy="1470025"/>
          </a:xfrm>
        </p:spPr>
        <p:txBody>
          <a:bodyPr/>
          <a:lstStyle>
            <a:lvl1pPr>
              <a:defRPr/>
            </a:lvl1pPr>
          </a:lstStyle>
          <a:p>
            <a:pPr lvl="0"/>
            <a:r>
              <a:rPr lang="es-ES" altLang="es-MX" noProof="0" smtClean="0"/>
              <a:t>Haga clic para modificar el estilo de título del patrón</a:t>
            </a:r>
            <a:endParaRPr lang="en-US" altLang="es-MX" noProof="0"/>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s-ES" altLang="es-MX" noProof="0" smtClean="0"/>
              <a:t>Haga clic para editar el estilo de subtítulo del patrón</a:t>
            </a:r>
            <a:endParaRPr lang="en-US" altLang="es-MX" noProof="0"/>
          </a:p>
        </p:txBody>
      </p:sp>
      <p:sp>
        <p:nvSpPr>
          <p:cNvPr id="3080" name="Rectangle 8"/>
          <p:cNvSpPr>
            <a:spLocks noGrp="1" noChangeArrowheads="1"/>
          </p:cNvSpPr>
          <p:nvPr>
            <p:ph type="dt" sz="half" idx="2"/>
          </p:nvPr>
        </p:nvSpPr>
        <p:spPr/>
        <p:txBody>
          <a:bodyPr/>
          <a:lstStyle>
            <a:lvl1pPr>
              <a:defRPr/>
            </a:lvl1pPr>
          </a:lstStyle>
          <a:p>
            <a:endParaRPr lang="en-US" altLang="es-MX">
              <a:solidFill>
                <a:srgbClr val="3A566E"/>
              </a:solidFill>
            </a:endParaRPr>
          </a:p>
        </p:txBody>
      </p:sp>
      <p:sp>
        <p:nvSpPr>
          <p:cNvPr id="3081" name="Rectangle 9"/>
          <p:cNvSpPr>
            <a:spLocks noGrp="1" noChangeArrowheads="1"/>
          </p:cNvSpPr>
          <p:nvPr>
            <p:ph type="ftr" sz="quarter" idx="3"/>
          </p:nvPr>
        </p:nvSpPr>
        <p:spPr/>
        <p:txBody>
          <a:bodyPr/>
          <a:lstStyle>
            <a:lvl1pPr>
              <a:defRPr/>
            </a:lvl1pPr>
          </a:lstStyle>
          <a:p>
            <a:endParaRPr lang="en-US" altLang="es-MX">
              <a:solidFill>
                <a:srgbClr val="3A566E"/>
              </a:solidFill>
            </a:endParaRPr>
          </a:p>
        </p:txBody>
      </p:sp>
      <p:sp>
        <p:nvSpPr>
          <p:cNvPr id="3082" name="Rectangle 10"/>
          <p:cNvSpPr>
            <a:spLocks noGrp="1" noChangeArrowheads="1"/>
          </p:cNvSpPr>
          <p:nvPr>
            <p:ph type="sldNum" sz="quarter" idx="4"/>
          </p:nvPr>
        </p:nvSpPr>
        <p:spPr/>
        <p:txBody>
          <a:bodyPr/>
          <a:lstStyle>
            <a:lvl1pPr>
              <a:defRPr/>
            </a:lvl1pPr>
          </a:lstStyle>
          <a:p>
            <a:fld id="{CCC670BD-9E05-4DEE-B99D-A7F8C07DA5D3}" type="slidenum">
              <a:rPr lang="en-US" altLang="es-MX" smtClean="0">
                <a:solidFill>
                  <a:srgbClr val="3A566E"/>
                </a:solidFill>
              </a:rPr>
              <a:pPr/>
              <a:t>‹Nº›</a:t>
            </a:fld>
            <a:endParaRPr lang="en-US" altLang="es-MX">
              <a:solidFill>
                <a:srgbClr val="3A566E"/>
              </a:solidFill>
            </a:endParaRPr>
          </a:p>
        </p:txBody>
      </p:sp>
    </p:spTree>
    <p:extLst>
      <p:ext uri="{BB962C8B-B14F-4D97-AF65-F5344CB8AC3E}">
        <p14:creationId xmlns:p14="http://schemas.microsoft.com/office/powerpoint/2010/main" val="3972664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5.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5.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6.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8.jpe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7.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7.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8.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theme" Target="../theme/theme9.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theme" Target="../theme/theme10.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theme" Target="../theme/theme11.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theme" Target="../theme/theme12.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theme" Target="../theme/theme13.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2" Type="http://schemas.openxmlformats.org/officeDocument/2006/relationships/slideLayout" Target="../slideLayouts/slideLayout152.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theme" Target="../theme/theme14.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image" Target="../media/image1.png"/><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theme" Target="../theme/theme15.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 Id="rId14" Type="http://schemas.openxmlformats.org/officeDocument/2006/relationships/image" Target="../media/image2.png"/></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6.xml"/><Relationship Id="rId1" Type="http://schemas.openxmlformats.org/officeDocument/2006/relationships/slideLayout" Target="../slideLayouts/slideLayout176.xml"/><Relationship Id="rId4" Type="http://schemas.openxmlformats.org/officeDocument/2006/relationships/image" Target="../media/image2.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theme" Target="../theme/theme18.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slideLayout" Target="../slideLayouts/slideLayout199.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5" Type="http://schemas.openxmlformats.org/officeDocument/2006/relationships/image" Target="../media/image5.jpeg"/><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image" Target="../media/image4.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7.xml"/><Relationship Id="rId13" Type="http://schemas.openxmlformats.org/officeDocument/2006/relationships/image" Target="../media/image5.jpeg"/><Relationship Id="rId3" Type="http://schemas.openxmlformats.org/officeDocument/2006/relationships/slideLayout" Target="../slideLayouts/slideLayout202.xml"/><Relationship Id="rId7" Type="http://schemas.openxmlformats.org/officeDocument/2006/relationships/slideLayout" Target="../slideLayouts/slideLayout206.xml"/><Relationship Id="rId12" Type="http://schemas.openxmlformats.org/officeDocument/2006/relationships/theme" Target="../theme/theme19.xml"/><Relationship Id="rId2" Type="http://schemas.openxmlformats.org/officeDocument/2006/relationships/slideLayout" Target="../slideLayouts/slideLayout201.xml"/><Relationship Id="rId1" Type="http://schemas.openxmlformats.org/officeDocument/2006/relationships/slideLayout" Target="../slideLayouts/slideLayout200.xml"/><Relationship Id="rId6" Type="http://schemas.openxmlformats.org/officeDocument/2006/relationships/slideLayout" Target="../slideLayouts/slideLayout205.xml"/><Relationship Id="rId11" Type="http://schemas.openxmlformats.org/officeDocument/2006/relationships/slideLayout" Target="../slideLayouts/slideLayout210.xml"/><Relationship Id="rId5" Type="http://schemas.openxmlformats.org/officeDocument/2006/relationships/slideLayout" Target="../slideLayouts/slideLayout204.xml"/><Relationship Id="rId10" Type="http://schemas.openxmlformats.org/officeDocument/2006/relationships/slideLayout" Target="../slideLayouts/slideLayout209.xml"/><Relationship Id="rId4" Type="http://schemas.openxmlformats.org/officeDocument/2006/relationships/slideLayout" Target="../slideLayouts/slideLayout203.xml"/><Relationship Id="rId9" Type="http://schemas.openxmlformats.org/officeDocument/2006/relationships/slideLayout" Target="../slideLayouts/slideLayout208.xml"/><Relationship Id="rId14" Type="http://schemas.openxmlformats.org/officeDocument/2006/relationships/image" Target="../media/image6.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image" Target="../media/image6.png"/><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theme" Target="../theme/theme20.xml"/><Relationship Id="rId2" Type="http://schemas.openxmlformats.org/officeDocument/2006/relationships/slideLayout" Target="../slideLayouts/slideLayout2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5" Type="http://schemas.openxmlformats.org/officeDocument/2006/relationships/image" Target="../media/image8.jpeg"/><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image" Target="../media/image7.jpe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image" Target="../media/image7.jpeg"/><Relationship Id="rId3" Type="http://schemas.openxmlformats.org/officeDocument/2006/relationships/slideLayout" Target="../slideLayouts/slideLayout224.xml"/><Relationship Id="rId7" Type="http://schemas.openxmlformats.org/officeDocument/2006/relationships/slideLayout" Target="../slideLayouts/slideLayout228.xml"/><Relationship Id="rId12" Type="http://schemas.openxmlformats.org/officeDocument/2006/relationships/theme" Target="../theme/theme21.xml"/><Relationship Id="rId2" Type="http://schemas.openxmlformats.org/officeDocument/2006/relationships/slideLayout" Target="../slideLayouts/slideLayout223.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5" Type="http://schemas.openxmlformats.org/officeDocument/2006/relationships/slideLayout" Target="../slideLayouts/slideLayout226.xml"/><Relationship Id="rId10" Type="http://schemas.openxmlformats.org/officeDocument/2006/relationships/slideLayout" Target="../slideLayouts/slideLayout231.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image" Target="../media/image8.jpe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40.xml"/><Relationship Id="rId3" Type="http://schemas.openxmlformats.org/officeDocument/2006/relationships/slideLayout" Target="../slideLayouts/slideLayout235.xml"/><Relationship Id="rId7" Type="http://schemas.openxmlformats.org/officeDocument/2006/relationships/slideLayout" Target="../slideLayouts/slideLayout239.xml"/><Relationship Id="rId12" Type="http://schemas.openxmlformats.org/officeDocument/2006/relationships/theme" Target="../theme/theme22.xml"/><Relationship Id="rId2" Type="http://schemas.openxmlformats.org/officeDocument/2006/relationships/slideLayout" Target="../slideLayouts/slideLayout234.xml"/><Relationship Id="rId1" Type="http://schemas.openxmlformats.org/officeDocument/2006/relationships/slideLayout" Target="../slideLayouts/slideLayout233.xml"/><Relationship Id="rId6" Type="http://schemas.openxmlformats.org/officeDocument/2006/relationships/slideLayout" Target="../slideLayouts/slideLayout238.xml"/><Relationship Id="rId11" Type="http://schemas.openxmlformats.org/officeDocument/2006/relationships/slideLayout" Target="../slideLayouts/slideLayout243.xml"/><Relationship Id="rId5" Type="http://schemas.openxmlformats.org/officeDocument/2006/relationships/slideLayout" Target="../slideLayouts/slideLayout237.xml"/><Relationship Id="rId10" Type="http://schemas.openxmlformats.org/officeDocument/2006/relationships/slideLayout" Target="../slideLayouts/slideLayout242.xml"/><Relationship Id="rId4" Type="http://schemas.openxmlformats.org/officeDocument/2006/relationships/slideLayout" Target="../slideLayouts/slideLayout236.xml"/><Relationship Id="rId9"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1.xml"/><Relationship Id="rId3" Type="http://schemas.openxmlformats.org/officeDocument/2006/relationships/slideLayout" Target="../slideLayouts/slideLayout246.xml"/><Relationship Id="rId7" Type="http://schemas.openxmlformats.org/officeDocument/2006/relationships/slideLayout" Target="../slideLayouts/slideLayout250.xml"/><Relationship Id="rId12" Type="http://schemas.openxmlformats.org/officeDocument/2006/relationships/theme" Target="../theme/theme23.xml"/><Relationship Id="rId2" Type="http://schemas.openxmlformats.org/officeDocument/2006/relationships/slideLayout" Target="../slideLayouts/slideLayout245.xml"/><Relationship Id="rId1" Type="http://schemas.openxmlformats.org/officeDocument/2006/relationships/slideLayout" Target="../slideLayouts/slideLayout244.xml"/><Relationship Id="rId6" Type="http://schemas.openxmlformats.org/officeDocument/2006/relationships/slideLayout" Target="../slideLayouts/slideLayout249.xml"/><Relationship Id="rId11" Type="http://schemas.openxmlformats.org/officeDocument/2006/relationships/slideLayout" Target="../slideLayouts/slideLayout254.xml"/><Relationship Id="rId5" Type="http://schemas.openxmlformats.org/officeDocument/2006/relationships/slideLayout" Target="../slideLayouts/slideLayout248.xml"/><Relationship Id="rId10" Type="http://schemas.openxmlformats.org/officeDocument/2006/relationships/slideLayout" Target="../slideLayouts/slideLayout253.xml"/><Relationship Id="rId4" Type="http://schemas.openxmlformats.org/officeDocument/2006/relationships/slideLayout" Target="../slideLayouts/slideLayout247.xml"/><Relationship Id="rId9"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2.xml"/><Relationship Id="rId13" Type="http://schemas.openxmlformats.org/officeDocument/2006/relationships/slideLayout" Target="../slideLayouts/slideLayout267.xml"/><Relationship Id="rId3" Type="http://schemas.openxmlformats.org/officeDocument/2006/relationships/slideLayout" Target="../slideLayouts/slideLayout257.xml"/><Relationship Id="rId7" Type="http://schemas.openxmlformats.org/officeDocument/2006/relationships/slideLayout" Target="../slideLayouts/slideLayout261.xml"/><Relationship Id="rId12" Type="http://schemas.openxmlformats.org/officeDocument/2006/relationships/slideLayout" Target="../slideLayouts/slideLayout266.xml"/><Relationship Id="rId2" Type="http://schemas.openxmlformats.org/officeDocument/2006/relationships/slideLayout" Target="../slideLayouts/slideLayout256.xml"/><Relationship Id="rId1" Type="http://schemas.openxmlformats.org/officeDocument/2006/relationships/slideLayout" Target="../slideLayouts/slideLayout255.xml"/><Relationship Id="rId6" Type="http://schemas.openxmlformats.org/officeDocument/2006/relationships/slideLayout" Target="../slideLayouts/slideLayout260.xml"/><Relationship Id="rId11" Type="http://schemas.openxmlformats.org/officeDocument/2006/relationships/slideLayout" Target="../slideLayouts/slideLayout265.xml"/><Relationship Id="rId5" Type="http://schemas.openxmlformats.org/officeDocument/2006/relationships/slideLayout" Target="../slideLayouts/slideLayout259.xml"/><Relationship Id="rId15" Type="http://schemas.openxmlformats.org/officeDocument/2006/relationships/theme" Target="../theme/theme24.xml"/><Relationship Id="rId10" Type="http://schemas.openxmlformats.org/officeDocument/2006/relationships/slideLayout" Target="../slideLayouts/slideLayout264.xml"/><Relationship Id="rId4" Type="http://schemas.openxmlformats.org/officeDocument/2006/relationships/slideLayout" Target="../slideLayouts/slideLayout258.xml"/><Relationship Id="rId9" Type="http://schemas.openxmlformats.org/officeDocument/2006/relationships/slideLayout" Target="../slideLayouts/slideLayout263.xml"/><Relationship Id="rId14" Type="http://schemas.openxmlformats.org/officeDocument/2006/relationships/slideLayout" Target="../slideLayouts/slideLayout268.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6.xml"/><Relationship Id="rId13" Type="http://schemas.openxmlformats.org/officeDocument/2006/relationships/slideLayout" Target="../slideLayouts/slideLayout281.xml"/><Relationship Id="rId3" Type="http://schemas.openxmlformats.org/officeDocument/2006/relationships/slideLayout" Target="../slideLayouts/slideLayout271.xml"/><Relationship Id="rId7" Type="http://schemas.openxmlformats.org/officeDocument/2006/relationships/slideLayout" Target="../slideLayouts/slideLayout275.xml"/><Relationship Id="rId12" Type="http://schemas.openxmlformats.org/officeDocument/2006/relationships/slideLayout" Target="../slideLayouts/slideLayout280.xml"/><Relationship Id="rId2" Type="http://schemas.openxmlformats.org/officeDocument/2006/relationships/slideLayout" Target="../slideLayouts/slideLayout270.xml"/><Relationship Id="rId1" Type="http://schemas.openxmlformats.org/officeDocument/2006/relationships/slideLayout" Target="../slideLayouts/slideLayout269.xml"/><Relationship Id="rId6" Type="http://schemas.openxmlformats.org/officeDocument/2006/relationships/slideLayout" Target="../slideLayouts/slideLayout274.xml"/><Relationship Id="rId11" Type="http://schemas.openxmlformats.org/officeDocument/2006/relationships/slideLayout" Target="../slideLayouts/slideLayout279.xml"/><Relationship Id="rId5" Type="http://schemas.openxmlformats.org/officeDocument/2006/relationships/slideLayout" Target="../slideLayouts/slideLayout273.xml"/><Relationship Id="rId15" Type="http://schemas.openxmlformats.org/officeDocument/2006/relationships/theme" Target="../theme/theme25.xml"/><Relationship Id="rId10" Type="http://schemas.openxmlformats.org/officeDocument/2006/relationships/slideLayout" Target="../slideLayouts/slideLayout278.xml"/><Relationship Id="rId4" Type="http://schemas.openxmlformats.org/officeDocument/2006/relationships/slideLayout" Target="../slideLayouts/slideLayout272.xml"/><Relationship Id="rId9" Type="http://schemas.openxmlformats.org/officeDocument/2006/relationships/slideLayout" Target="../slideLayouts/slideLayout277.xml"/><Relationship Id="rId14" Type="http://schemas.openxmlformats.org/officeDocument/2006/relationships/slideLayout" Target="../slideLayouts/slideLayout28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slideLayout" Target="../slideLayouts/slideLayout295.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5" Type="http://schemas.openxmlformats.org/officeDocument/2006/relationships/theme" Target="../theme/theme26.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slideLayout" Target="../slideLayouts/slideLayout296.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04.xml"/><Relationship Id="rId13" Type="http://schemas.openxmlformats.org/officeDocument/2006/relationships/slideLayout" Target="../slideLayouts/slideLayout309.xml"/><Relationship Id="rId3" Type="http://schemas.openxmlformats.org/officeDocument/2006/relationships/slideLayout" Target="../slideLayouts/slideLayout299.xml"/><Relationship Id="rId7" Type="http://schemas.openxmlformats.org/officeDocument/2006/relationships/slideLayout" Target="../slideLayouts/slideLayout303.xml"/><Relationship Id="rId12" Type="http://schemas.openxmlformats.org/officeDocument/2006/relationships/slideLayout" Target="../slideLayouts/slideLayout308.xml"/><Relationship Id="rId2" Type="http://schemas.openxmlformats.org/officeDocument/2006/relationships/slideLayout" Target="../slideLayouts/slideLayout298.xml"/><Relationship Id="rId1" Type="http://schemas.openxmlformats.org/officeDocument/2006/relationships/slideLayout" Target="../slideLayouts/slideLayout297.xml"/><Relationship Id="rId6" Type="http://schemas.openxmlformats.org/officeDocument/2006/relationships/slideLayout" Target="../slideLayouts/slideLayout302.xml"/><Relationship Id="rId11" Type="http://schemas.openxmlformats.org/officeDocument/2006/relationships/slideLayout" Target="../slideLayouts/slideLayout307.xml"/><Relationship Id="rId5" Type="http://schemas.openxmlformats.org/officeDocument/2006/relationships/slideLayout" Target="../slideLayouts/slideLayout301.xml"/><Relationship Id="rId15" Type="http://schemas.openxmlformats.org/officeDocument/2006/relationships/theme" Target="../theme/theme27.xml"/><Relationship Id="rId10" Type="http://schemas.openxmlformats.org/officeDocument/2006/relationships/slideLayout" Target="../slideLayouts/slideLayout306.xml"/><Relationship Id="rId4" Type="http://schemas.openxmlformats.org/officeDocument/2006/relationships/slideLayout" Target="../slideLayouts/slideLayout300.xml"/><Relationship Id="rId9" Type="http://schemas.openxmlformats.org/officeDocument/2006/relationships/slideLayout" Target="../slideLayouts/slideLayout305.xml"/><Relationship Id="rId14" Type="http://schemas.openxmlformats.org/officeDocument/2006/relationships/slideLayout" Target="../slideLayouts/slideLayout310.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slideLayout" Target="../slideLayouts/slideLayout323.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5" Type="http://schemas.openxmlformats.org/officeDocument/2006/relationships/theme" Target="../theme/theme28.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 Id="rId14" Type="http://schemas.openxmlformats.org/officeDocument/2006/relationships/slideLayout" Target="../slideLayouts/slideLayout324.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32.xml"/><Relationship Id="rId13" Type="http://schemas.openxmlformats.org/officeDocument/2006/relationships/slideLayout" Target="../slideLayouts/slideLayout337.xml"/><Relationship Id="rId3" Type="http://schemas.openxmlformats.org/officeDocument/2006/relationships/slideLayout" Target="../slideLayouts/slideLayout327.xml"/><Relationship Id="rId7" Type="http://schemas.openxmlformats.org/officeDocument/2006/relationships/slideLayout" Target="../slideLayouts/slideLayout331.xml"/><Relationship Id="rId12" Type="http://schemas.openxmlformats.org/officeDocument/2006/relationships/slideLayout" Target="../slideLayouts/slideLayout336.xml"/><Relationship Id="rId2" Type="http://schemas.openxmlformats.org/officeDocument/2006/relationships/slideLayout" Target="../slideLayouts/slideLayout326.xml"/><Relationship Id="rId1" Type="http://schemas.openxmlformats.org/officeDocument/2006/relationships/slideLayout" Target="../slideLayouts/slideLayout325.xml"/><Relationship Id="rId6" Type="http://schemas.openxmlformats.org/officeDocument/2006/relationships/slideLayout" Target="../slideLayouts/slideLayout330.xml"/><Relationship Id="rId11" Type="http://schemas.openxmlformats.org/officeDocument/2006/relationships/slideLayout" Target="../slideLayouts/slideLayout335.xml"/><Relationship Id="rId5" Type="http://schemas.openxmlformats.org/officeDocument/2006/relationships/slideLayout" Target="../slideLayouts/slideLayout329.xml"/><Relationship Id="rId15" Type="http://schemas.openxmlformats.org/officeDocument/2006/relationships/theme" Target="../theme/theme29.xml"/><Relationship Id="rId10" Type="http://schemas.openxmlformats.org/officeDocument/2006/relationships/slideLayout" Target="../slideLayouts/slideLayout334.xml"/><Relationship Id="rId4" Type="http://schemas.openxmlformats.org/officeDocument/2006/relationships/slideLayout" Target="../slideLayouts/slideLayout328.xml"/><Relationship Id="rId9" Type="http://schemas.openxmlformats.org/officeDocument/2006/relationships/slideLayout" Target="../slideLayouts/slideLayout333.xml"/><Relationship Id="rId14" Type="http://schemas.openxmlformats.org/officeDocument/2006/relationships/slideLayout" Target="../slideLayouts/slideLayout33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46.xml"/><Relationship Id="rId13" Type="http://schemas.openxmlformats.org/officeDocument/2006/relationships/image" Target="../media/image1.png"/><Relationship Id="rId3" Type="http://schemas.openxmlformats.org/officeDocument/2006/relationships/slideLayout" Target="../slideLayouts/slideLayout341.xml"/><Relationship Id="rId7" Type="http://schemas.openxmlformats.org/officeDocument/2006/relationships/slideLayout" Target="../slideLayouts/slideLayout345.xml"/><Relationship Id="rId12" Type="http://schemas.openxmlformats.org/officeDocument/2006/relationships/theme" Target="../theme/theme30.xml"/><Relationship Id="rId2" Type="http://schemas.openxmlformats.org/officeDocument/2006/relationships/slideLayout" Target="../slideLayouts/slideLayout340.xml"/><Relationship Id="rId1" Type="http://schemas.openxmlformats.org/officeDocument/2006/relationships/slideLayout" Target="../slideLayouts/slideLayout339.xml"/><Relationship Id="rId6" Type="http://schemas.openxmlformats.org/officeDocument/2006/relationships/slideLayout" Target="../slideLayouts/slideLayout344.xml"/><Relationship Id="rId11" Type="http://schemas.openxmlformats.org/officeDocument/2006/relationships/slideLayout" Target="../slideLayouts/slideLayout349.xml"/><Relationship Id="rId5" Type="http://schemas.openxmlformats.org/officeDocument/2006/relationships/slideLayout" Target="../slideLayouts/slideLayout343.xml"/><Relationship Id="rId10" Type="http://schemas.openxmlformats.org/officeDocument/2006/relationships/slideLayout" Target="../slideLayouts/slideLayout348.xml"/><Relationship Id="rId4" Type="http://schemas.openxmlformats.org/officeDocument/2006/relationships/slideLayout" Target="../slideLayouts/slideLayout342.xml"/><Relationship Id="rId9" Type="http://schemas.openxmlformats.org/officeDocument/2006/relationships/slideLayout" Target="../slideLayouts/slideLayout347.xml"/><Relationship Id="rId14" Type="http://schemas.openxmlformats.org/officeDocument/2006/relationships/image" Target="../media/image2.png"/></Relationships>
</file>

<file path=ppt/slideMasters/_rels/slideMaster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1.xml"/><Relationship Id="rId1" Type="http://schemas.openxmlformats.org/officeDocument/2006/relationships/slideLayout" Target="../slideLayouts/slideLayout350.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31000"/>
            <a:lum/>
          </a:blip>
          <a:srcRect/>
          <a:stretch>
            <a:fillRect l="-1000" r="-1000"/>
          </a:stretch>
        </a:blip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579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MX"/>
              <a:t>Haga clic para modificar el estilo de título del patrón</a:t>
            </a:r>
            <a:endParaRPr lang="en-US" altLang="es-MX"/>
          </a:p>
        </p:txBody>
      </p:sp>
      <p:sp>
        <p:nvSpPr>
          <p:cNvPr id="1027" name="Rectangle 3"/>
          <p:cNvSpPr>
            <a:spLocks noGrp="1" noChangeArrowheads="1"/>
          </p:cNvSpPr>
          <p:nvPr>
            <p:ph type="body" idx="1"/>
          </p:nvPr>
        </p:nvSpPr>
        <p:spPr bwMode="auto">
          <a:xfrm>
            <a:off x="457200" y="19050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endParaRPr lang="en-US" altLang="es-MX"/>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B3B6B36-A80C-491D-BE36-85A26D5ACE5F}" type="slidenum">
              <a:rPr kumimoji="0" lang="en-US" altLang="es-MX" sz="1200" b="0" i="0" u="none" strike="noStrike" kern="1200" cap="none" spc="0" normalizeH="0" baseline="0" noProof="0" smtClean="0">
                <a:ln>
                  <a:noFill/>
                </a:ln>
                <a:solidFill>
                  <a:srgbClr val="3A566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altLang="es-MX" sz="1200" b="0" i="0" u="none" strike="noStrike" kern="1200" cap="none" spc="0" normalizeH="0" baseline="0" noProof="0">
              <a:ln>
                <a:noFill/>
              </a:ln>
              <a:solidFill>
                <a:srgbClr val="3A566E"/>
              </a:solidFill>
              <a:effectLst/>
              <a:uLnTx/>
              <a:uFillTx/>
              <a:latin typeface="Tahoma"/>
              <a:ea typeface="+mn-ea"/>
              <a:cs typeface="+mn-cs"/>
            </a:endParaRPr>
          </a:p>
        </p:txBody>
      </p:sp>
    </p:spTree>
    <p:extLst>
      <p:ext uri="{BB962C8B-B14F-4D97-AF65-F5344CB8AC3E}">
        <p14:creationId xmlns:p14="http://schemas.microsoft.com/office/powerpoint/2010/main" val="1571323714"/>
      </p:ext>
    </p:extLst>
  </p:cSld>
  <p:clrMap bg1="lt1" tx1="dk1" bg2="lt2" tx2="dk2" accent1="accent1" accent2="accent2" accent3="accent3" accent4="accent4" accent5="accent5" accent6="accent6" hlink="hlink" folHlink="folHlink"/>
  <p:sldLayoutIdLst>
    <p:sldLayoutId id="2147483699" r:id="rId1"/>
  </p:sldLayoutIdLst>
  <p:txStyles>
    <p:title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p:titleStyle>
    <p:bodyStyle>
      <a:lvl1pPr marL="342900" indent="-342900" algn="l" rtl="0" eaLnBrk="1" fontAlgn="base" hangingPunct="1">
        <a:spcBef>
          <a:spcPct val="20000"/>
        </a:spcBef>
        <a:spcAft>
          <a:spcPct val="0"/>
        </a:spcAft>
        <a:buChar char="•"/>
        <a:defRPr sz="30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2"/>
          </a:solidFill>
          <a:latin typeface="+mn-lt"/>
        </a:defRPr>
      </a:lvl2pPr>
      <a:lvl3pPr marL="1143000" indent="-228600" algn="l" rtl="0" eaLnBrk="1" fontAlgn="base" hangingPunct="1">
        <a:spcBef>
          <a:spcPct val="20000"/>
        </a:spcBef>
        <a:spcAft>
          <a:spcPct val="0"/>
        </a:spcAft>
        <a:buChar char="•"/>
        <a:defRPr sz="2400">
          <a:solidFill>
            <a:schemeClr val="tx2"/>
          </a:solidFill>
          <a:latin typeface="+mn-lt"/>
        </a:defRPr>
      </a:lvl3pPr>
      <a:lvl4pPr marL="1600200" indent="-228600" algn="l" rtl="0" eaLnBrk="1" fontAlgn="base" hangingPunct="1">
        <a:spcBef>
          <a:spcPct val="20000"/>
        </a:spcBef>
        <a:spcAft>
          <a:spcPct val="0"/>
        </a:spcAft>
        <a:buChar char="–"/>
        <a:defRPr sz="2000">
          <a:solidFill>
            <a:schemeClr val="tx2"/>
          </a:solidFill>
          <a:latin typeface="+mn-lt"/>
        </a:defRPr>
      </a:lvl4pPr>
      <a:lvl5pPr marL="2057400" indent="-228600" algn="l" rtl="0" eaLnBrk="1" fontAlgn="base" hangingPunct="1">
        <a:spcBef>
          <a:spcPct val="20000"/>
        </a:spcBef>
        <a:spcAft>
          <a:spcPct val="0"/>
        </a:spcAft>
        <a:buChar char="»"/>
        <a:defRPr sz="2000">
          <a:solidFill>
            <a:schemeClr val="tx2"/>
          </a:solidFill>
          <a:latin typeface="+mn-lt"/>
        </a:defRPr>
      </a:lvl5pPr>
      <a:lvl6pPr marL="2514600" indent="-228600" algn="l" rtl="0" eaLnBrk="1" fontAlgn="base" hangingPunct="1">
        <a:spcBef>
          <a:spcPct val="20000"/>
        </a:spcBef>
        <a:spcAft>
          <a:spcPct val="0"/>
        </a:spcAft>
        <a:buChar char="»"/>
        <a:defRPr sz="2000">
          <a:solidFill>
            <a:schemeClr val="tx2"/>
          </a:solidFill>
          <a:latin typeface="+mn-lt"/>
        </a:defRPr>
      </a:lvl6pPr>
      <a:lvl7pPr marL="2971800" indent="-228600" algn="l" rtl="0" eaLnBrk="1" fontAlgn="base" hangingPunct="1">
        <a:spcBef>
          <a:spcPct val="20000"/>
        </a:spcBef>
        <a:spcAft>
          <a:spcPct val="0"/>
        </a:spcAft>
        <a:buChar char="»"/>
        <a:defRPr sz="2000">
          <a:solidFill>
            <a:schemeClr val="tx2"/>
          </a:solidFill>
          <a:latin typeface="+mn-lt"/>
        </a:defRPr>
      </a:lvl7pPr>
      <a:lvl8pPr marL="3429000" indent="-228600" algn="l" rtl="0" eaLnBrk="1" fontAlgn="base" hangingPunct="1">
        <a:spcBef>
          <a:spcPct val="20000"/>
        </a:spcBef>
        <a:spcAft>
          <a:spcPct val="0"/>
        </a:spcAft>
        <a:buChar char="»"/>
        <a:defRPr sz="2000">
          <a:solidFill>
            <a:schemeClr val="tx2"/>
          </a:solidFill>
          <a:latin typeface="+mn-lt"/>
        </a:defRPr>
      </a:lvl8pPr>
      <a:lvl9pPr marL="3886200" indent="-228600" algn="l" rtl="0" eaLnBrk="1" fontAlgn="base" hangingPunct="1">
        <a:spcBef>
          <a:spcPct val="20000"/>
        </a:spcBef>
        <a:spcAft>
          <a:spcPct val="0"/>
        </a:spcAft>
        <a:buChar char="»"/>
        <a:defRPr sz="2000">
          <a:solidFill>
            <a:schemeClr val="tx2"/>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9000">
              <a:schemeClr val="accent2">
                <a:lumMod val="40000"/>
                <a:lumOff val="60000"/>
              </a:schemeClr>
            </a:gs>
            <a:gs pos="74000">
              <a:schemeClr val="accent1">
                <a:lumMod val="45000"/>
                <a:lumOff val="55000"/>
              </a:schemeClr>
            </a:gs>
            <a:gs pos="96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963256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ransition spd="slow">
    <p:wipe dir="d"/>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MX" dirty="0"/>
              <a:t>Elaborado: LC y LI Ruben Torres Benitez</a:t>
            </a:r>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62E0296-29EA-4A81-881B-1E4A5228A350}" type="slidenum">
              <a:rPr lang="es-MX" smtClean="0"/>
              <a:pPr/>
              <a:t>‹Nº›</a:t>
            </a:fld>
            <a:endParaRPr lang="es-MX" dirty="0"/>
          </a:p>
        </p:txBody>
      </p:sp>
      <p:pic>
        <p:nvPicPr>
          <p:cNvPr id="7" name="Imagen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242087" y="288434"/>
            <a:ext cx="546527" cy="739472"/>
          </a:xfrm>
          <a:prstGeom prst="rect">
            <a:avLst/>
          </a:prstGeom>
        </p:spPr>
      </p:pic>
      <p:pic>
        <p:nvPicPr>
          <p:cNvPr id="8" name="Imagen 7"/>
          <p:cNvPicPr>
            <a:picLocks noChangeAspect="1"/>
          </p:cNvPicPr>
          <p:nvPr/>
        </p:nvPicPr>
        <p:blipFill rotWithShape="1">
          <a:blip r:embed="rId15" cstate="print">
            <a:extLst>
              <a:ext uri="{28A0092B-C50C-407E-A947-70E740481C1C}">
                <a14:useLocalDpi xmlns:a14="http://schemas.microsoft.com/office/drawing/2010/main" val="0"/>
              </a:ext>
            </a:extLst>
          </a:blip>
          <a:srcRect l="306" t="81889" r="-306" b="13644"/>
          <a:stretch/>
        </p:blipFill>
        <p:spPr>
          <a:xfrm>
            <a:off x="0" y="6515100"/>
            <a:ext cx="9170614" cy="342900"/>
          </a:xfrm>
          <a:prstGeom prst="rect">
            <a:avLst/>
          </a:prstGeom>
        </p:spPr>
      </p:pic>
    </p:spTree>
    <p:extLst>
      <p:ext uri="{BB962C8B-B14F-4D97-AF65-F5344CB8AC3E}">
        <p14:creationId xmlns:p14="http://schemas.microsoft.com/office/powerpoint/2010/main" val="198683990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ransition spd="slow">
    <p:wipe dir="d"/>
  </p:transition>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MX" dirty="0"/>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MX" dirty="0"/>
              <a:t>Elaborado: LC y LI Ruben Torres Benitez</a:t>
            </a:r>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8BE9A4-69DB-41FA-9D1F-072E10450C34}" type="slidenum">
              <a:rPr lang="es-MX" smtClean="0"/>
              <a:t>‹Nº›</a:t>
            </a:fld>
            <a:endParaRPr lang="es-MX" dirty="0"/>
          </a:p>
        </p:txBody>
      </p:sp>
      <p:pic>
        <p:nvPicPr>
          <p:cNvPr id="8" name="Imagen 7"/>
          <p:cNvPicPr>
            <a:picLocks noChangeAspect="1"/>
          </p:cNvPicPr>
          <p:nvPr/>
        </p:nvPicPr>
        <p:blipFill rotWithShape="1">
          <a:blip r:embed="rId13" cstate="print">
            <a:extLst>
              <a:ext uri="{28A0092B-C50C-407E-A947-70E740481C1C}">
                <a14:useLocalDpi xmlns:a14="http://schemas.microsoft.com/office/drawing/2010/main" val="0"/>
              </a:ext>
            </a:extLst>
          </a:blip>
          <a:srcRect l="306" t="81889" r="-306" b="13644"/>
          <a:stretch/>
        </p:blipFill>
        <p:spPr>
          <a:xfrm>
            <a:off x="0" y="6515100"/>
            <a:ext cx="9170614" cy="342900"/>
          </a:xfrm>
          <a:prstGeom prst="rect">
            <a:avLst/>
          </a:prstGeom>
        </p:spPr>
      </p:pic>
      <p:grpSp>
        <p:nvGrpSpPr>
          <p:cNvPr id="9" name="Grupo 8"/>
          <p:cNvGrpSpPr/>
          <p:nvPr/>
        </p:nvGrpSpPr>
        <p:grpSpPr>
          <a:xfrm>
            <a:off x="7672227" y="65560"/>
            <a:ext cx="1498387" cy="1294970"/>
            <a:chOff x="9355951" y="260589"/>
            <a:chExt cx="2912249" cy="1979076"/>
          </a:xfrm>
        </p:grpSpPr>
        <p:pic>
          <p:nvPicPr>
            <p:cNvPr id="10" name="Imagen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307152" y="260589"/>
              <a:ext cx="1237595" cy="1255885"/>
            </a:xfrm>
            <a:prstGeom prst="rect">
              <a:avLst/>
            </a:prstGeom>
          </p:spPr>
        </p:pic>
        <p:sp>
          <p:nvSpPr>
            <p:cNvPr id="11" name="CuadroTexto 10"/>
            <p:cNvSpPr txBox="1"/>
            <p:nvPr userDrawn="1"/>
          </p:nvSpPr>
          <p:spPr>
            <a:xfrm>
              <a:off x="9355951" y="1516474"/>
              <a:ext cx="2912249" cy="723191"/>
            </a:xfrm>
            <a:prstGeom prst="rect">
              <a:avLst/>
            </a:prstGeom>
            <a:noFill/>
          </p:spPr>
          <p:txBody>
            <a:bodyPr wrap="square" rtlCol="0">
              <a:spAutoFit/>
            </a:bodyPr>
            <a:lstStyle/>
            <a:p>
              <a:pPr algn="ctr"/>
              <a:r>
                <a:rPr lang="es-MX" sz="825" b="1" dirty="0">
                  <a:solidFill>
                    <a:srgbClr val="990000"/>
                  </a:solidFill>
                  <a:latin typeface="Angsana New" panose="02020603050405020304" pitchFamily="18" charset="-34"/>
                  <a:cs typeface="Angsana New" panose="02020603050405020304" pitchFamily="18" charset="-34"/>
                </a:rPr>
                <a:t>COLEGIO</a:t>
              </a:r>
              <a:r>
                <a:rPr lang="es-MX" sz="825" b="1" baseline="0" dirty="0">
                  <a:solidFill>
                    <a:srgbClr val="990000"/>
                  </a:solidFill>
                  <a:latin typeface="Angsana New" panose="02020603050405020304" pitchFamily="18" charset="-34"/>
                  <a:cs typeface="Angsana New" panose="02020603050405020304" pitchFamily="18" charset="-34"/>
                </a:rPr>
                <a:t> DE PROFESIONALES DE LA CONTADURÍA DE OAXACA, A.C.</a:t>
              </a:r>
            </a:p>
            <a:p>
              <a:endParaRPr lang="es-MX" sz="825" b="1" dirty="0">
                <a:solidFill>
                  <a:srgbClr val="990000"/>
                </a:solidFill>
                <a:latin typeface="Angsana New" panose="02020603050405020304" pitchFamily="18" charset="-34"/>
                <a:cs typeface="Angsana New" panose="02020603050405020304" pitchFamily="18" charset="-34"/>
              </a:endParaRPr>
            </a:p>
          </p:txBody>
        </p:sp>
      </p:grpSp>
    </p:spTree>
    <p:extLst>
      <p:ext uri="{BB962C8B-B14F-4D97-AF65-F5344CB8AC3E}">
        <p14:creationId xmlns:p14="http://schemas.microsoft.com/office/powerpoint/2010/main" val="260625459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MX" dirty="0"/>
              <a:t>Elaborado: LC y LI Ruben Torres Benitez</a:t>
            </a:r>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BBF2D0-5DCA-4557-8508-D7320109C32C}" type="slidenum">
              <a:rPr lang="es-MX" smtClean="0"/>
              <a:t>‹Nº›</a:t>
            </a:fld>
            <a:endParaRPr lang="es-MX" dirty="0"/>
          </a:p>
        </p:txBody>
      </p:sp>
      <p:grpSp>
        <p:nvGrpSpPr>
          <p:cNvPr id="9" name="Grupo 8"/>
          <p:cNvGrpSpPr/>
          <p:nvPr/>
        </p:nvGrpSpPr>
        <p:grpSpPr>
          <a:xfrm>
            <a:off x="7626563" y="437829"/>
            <a:ext cx="1498387" cy="1294970"/>
            <a:chOff x="9355951" y="260589"/>
            <a:chExt cx="2912249" cy="1979076"/>
          </a:xfrm>
        </p:grpSpPr>
        <p:pic>
          <p:nvPicPr>
            <p:cNvPr id="7" name="Imagen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307152" y="260589"/>
              <a:ext cx="1237595" cy="1255885"/>
            </a:xfrm>
            <a:prstGeom prst="rect">
              <a:avLst/>
            </a:prstGeom>
          </p:spPr>
        </p:pic>
        <p:sp>
          <p:nvSpPr>
            <p:cNvPr id="8" name="CuadroTexto 7"/>
            <p:cNvSpPr txBox="1"/>
            <p:nvPr userDrawn="1"/>
          </p:nvSpPr>
          <p:spPr>
            <a:xfrm>
              <a:off x="9355951" y="1516474"/>
              <a:ext cx="2912249" cy="723191"/>
            </a:xfrm>
            <a:prstGeom prst="rect">
              <a:avLst/>
            </a:prstGeom>
            <a:noFill/>
          </p:spPr>
          <p:txBody>
            <a:bodyPr wrap="square" rtlCol="0">
              <a:spAutoFit/>
            </a:bodyPr>
            <a:lstStyle/>
            <a:p>
              <a:pPr algn="ctr"/>
              <a:r>
                <a:rPr lang="es-MX" sz="825" b="1" dirty="0">
                  <a:solidFill>
                    <a:srgbClr val="990000"/>
                  </a:solidFill>
                  <a:latin typeface="Angsana New" panose="02020603050405020304" pitchFamily="18" charset="-34"/>
                  <a:cs typeface="Angsana New" panose="02020603050405020304" pitchFamily="18" charset="-34"/>
                </a:rPr>
                <a:t>COLEGIO</a:t>
              </a:r>
              <a:r>
                <a:rPr lang="es-MX" sz="825" b="1" baseline="0" dirty="0">
                  <a:solidFill>
                    <a:srgbClr val="990000"/>
                  </a:solidFill>
                  <a:latin typeface="Angsana New" panose="02020603050405020304" pitchFamily="18" charset="-34"/>
                  <a:cs typeface="Angsana New" panose="02020603050405020304" pitchFamily="18" charset="-34"/>
                </a:rPr>
                <a:t> DE PROFESIONALES DE LA CONTADURÍA DE OAXACA, A.C.</a:t>
              </a:r>
            </a:p>
            <a:p>
              <a:endParaRPr lang="es-MX" sz="825" b="1" dirty="0">
                <a:solidFill>
                  <a:srgbClr val="990000"/>
                </a:solidFill>
                <a:latin typeface="Angsana New" panose="02020603050405020304" pitchFamily="18" charset="-34"/>
                <a:cs typeface="Angsana New" panose="02020603050405020304" pitchFamily="18" charset="-34"/>
              </a:endParaRPr>
            </a:p>
          </p:txBody>
        </p:sp>
      </p:grpSp>
      <p:pic>
        <p:nvPicPr>
          <p:cNvPr id="10" name="Imagen 9"/>
          <p:cNvPicPr>
            <a:picLocks noChangeAspect="1"/>
          </p:cNvPicPr>
          <p:nvPr/>
        </p:nvPicPr>
        <p:blipFill rotWithShape="1">
          <a:blip r:embed="rId14" cstate="print">
            <a:extLst>
              <a:ext uri="{28A0092B-C50C-407E-A947-70E740481C1C}">
                <a14:useLocalDpi xmlns:a14="http://schemas.microsoft.com/office/drawing/2010/main" val="0"/>
              </a:ext>
            </a:extLst>
          </a:blip>
          <a:srcRect l="306" t="81889" r="-306" b="13644"/>
          <a:stretch/>
        </p:blipFill>
        <p:spPr>
          <a:xfrm>
            <a:off x="0" y="6675438"/>
            <a:ext cx="9170614" cy="182563"/>
          </a:xfrm>
          <a:prstGeom prst="rect">
            <a:avLst/>
          </a:prstGeom>
        </p:spPr>
      </p:pic>
      <p:pic>
        <p:nvPicPr>
          <p:cNvPr id="11" name="Imagen 10"/>
          <p:cNvPicPr>
            <a:picLocks noChangeAspect="1"/>
          </p:cNvPicPr>
          <p:nvPr/>
        </p:nvPicPr>
        <p:blipFill rotWithShape="1">
          <a:blip r:embed="rId15" cstate="print">
            <a:extLst>
              <a:ext uri="{28A0092B-C50C-407E-A947-70E740481C1C}">
                <a14:useLocalDpi xmlns:a14="http://schemas.microsoft.com/office/drawing/2010/main" val="0"/>
              </a:ext>
            </a:extLst>
          </a:blip>
          <a:srcRect l="306" t="81889" r="-306" b="13644"/>
          <a:stretch/>
        </p:blipFill>
        <p:spPr>
          <a:xfrm rot="10800000">
            <a:off x="-26615" y="1"/>
            <a:ext cx="9170614" cy="161131"/>
          </a:xfrm>
          <a:prstGeom prst="rect">
            <a:avLst/>
          </a:prstGeom>
        </p:spPr>
      </p:pic>
    </p:spTree>
    <p:extLst>
      <p:ext uri="{BB962C8B-B14F-4D97-AF65-F5344CB8AC3E}">
        <p14:creationId xmlns:p14="http://schemas.microsoft.com/office/powerpoint/2010/main" val="203078535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MX" dirty="0"/>
              <a:t>Elaborado: LC y LI Ruben Torres Benitez</a:t>
            </a:r>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BBF2D0-5DCA-4557-8508-D7320109C32C}" type="slidenum">
              <a:rPr lang="es-MX" smtClean="0"/>
              <a:t>‹Nº›</a:t>
            </a:fld>
            <a:endParaRPr lang="es-MX" dirty="0"/>
          </a:p>
        </p:txBody>
      </p:sp>
      <p:pic>
        <p:nvPicPr>
          <p:cNvPr id="10" name="Imagen 9"/>
          <p:cNvPicPr>
            <a:picLocks noChangeAspect="1"/>
          </p:cNvPicPr>
          <p:nvPr/>
        </p:nvPicPr>
        <p:blipFill rotWithShape="1">
          <a:blip r:embed="rId13" cstate="print">
            <a:extLst>
              <a:ext uri="{28A0092B-C50C-407E-A947-70E740481C1C}">
                <a14:useLocalDpi xmlns:a14="http://schemas.microsoft.com/office/drawing/2010/main" val="0"/>
              </a:ext>
            </a:extLst>
          </a:blip>
          <a:srcRect l="306" t="81889" r="-306" b="13644"/>
          <a:stretch/>
        </p:blipFill>
        <p:spPr>
          <a:xfrm>
            <a:off x="0" y="6675438"/>
            <a:ext cx="9170614" cy="182563"/>
          </a:xfrm>
          <a:prstGeom prst="rect">
            <a:avLst/>
          </a:prstGeom>
        </p:spPr>
      </p:pic>
      <p:pic>
        <p:nvPicPr>
          <p:cNvPr id="11" name="Imagen 10"/>
          <p:cNvPicPr>
            <a:picLocks noChangeAspect="1"/>
          </p:cNvPicPr>
          <p:nvPr/>
        </p:nvPicPr>
        <p:blipFill rotWithShape="1">
          <a:blip r:embed="rId14" cstate="print">
            <a:extLst>
              <a:ext uri="{28A0092B-C50C-407E-A947-70E740481C1C}">
                <a14:useLocalDpi xmlns:a14="http://schemas.microsoft.com/office/drawing/2010/main" val="0"/>
              </a:ext>
            </a:extLst>
          </a:blip>
          <a:srcRect l="306" t="81889" r="-306" b="13644"/>
          <a:stretch/>
        </p:blipFill>
        <p:spPr>
          <a:xfrm rot="10800000">
            <a:off x="-26615" y="1"/>
            <a:ext cx="9170614" cy="161131"/>
          </a:xfrm>
          <a:prstGeom prst="rect">
            <a:avLst/>
          </a:prstGeom>
        </p:spPr>
      </p:pic>
    </p:spTree>
    <p:extLst>
      <p:ext uri="{BB962C8B-B14F-4D97-AF65-F5344CB8AC3E}">
        <p14:creationId xmlns:p14="http://schemas.microsoft.com/office/powerpoint/2010/main" val="4285871170"/>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5" name="Marcador de pie de página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MX" dirty="0"/>
              <a:t>Elaborado: LC y LI Ruben Torres Benitez</a:t>
            </a:r>
          </a:p>
        </p:txBody>
      </p:sp>
      <p:sp>
        <p:nvSpPr>
          <p:cNvPr id="6" name="Marcador de número de diapositiva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475E5F1-635F-477D-9EED-3FB56A449601}" type="slidenum">
              <a:rPr lang="es-MX" smtClean="0"/>
              <a:t>‹Nº›</a:t>
            </a:fld>
            <a:endParaRPr lang="es-MX" dirty="0"/>
          </a:p>
        </p:txBody>
      </p:sp>
    </p:spTree>
    <p:extLst>
      <p:ext uri="{BB962C8B-B14F-4D97-AF65-F5344CB8AC3E}">
        <p14:creationId xmlns:p14="http://schemas.microsoft.com/office/powerpoint/2010/main" val="3951968301"/>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hf sldNum="0" hdr="0" ftr="0" dt="0"/>
  <p:txStyles>
    <p:titleStyle>
      <a:lvl1pPr algn="l" defTabSz="685821"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6" indent="-171456" algn="l" defTabSz="685821"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67" indent="-171456" algn="l" defTabSz="685821"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77" indent="-171456" algn="l" defTabSz="685821"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88"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99"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009"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0"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0"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2"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21" rtl="0" eaLnBrk="1" latinLnBrk="0" hangingPunct="1">
        <a:defRPr sz="1350" kern="1200">
          <a:solidFill>
            <a:schemeClr val="tx1"/>
          </a:solidFill>
          <a:latin typeface="+mn-lt"/>
          <a:ea typeface="+mn-ea"/>
          <a:cs typeface="+mn-cs"/>
        </a:defRPr>
      </a:lvl1pPr>
      <a:lvl2pPr marL="342911" algn="l" defTabSz="685821" rtl="0" eaLnBrk="1" latinLnBrk="0" hangingPunct="1">
        <a:defRPr sz="1350" kern="1200">
          <a:solidFill>
            <a:schemeClr val="tx1"/>
          </a:solidFill>
          <a:latin typeface="+mn-lt"/>
          <a:ea typeface="+mn-ea"/>
          <a:cs typeface="+mn-cs"/>
        </a:defRPr>
      </a:lvl2pPr>
      <a:lvl3pPr marL="685821" algn="l" defTabSz="685821" rtl="0" eaLnBrk="1" latinLnBrk="0" hangingPunct="1">
        <a:defRPr sz="1350" kern="1200">
          <a:solidFill>
            <a:schemeClr val="tx1"/>
          </a:solidFill>
          <a:latin typeface="+mn-lt"/>
          <a:ea typeface="+mn-ea"/>
          <a:cs typeface="+mn-cs"/>
        </a:defRPr>
      </a:lvl3pPr>
      <a:lvl4pPr marL="1028732" algn="l" defTabSz="685821" rtl="0" eaLnBrk="1" latinLnBrk="0" hangingPunct="1">
        <a:defRPr sz="1350" kern="1200">
          <a:solidFill>
            <a:schemeClr val="tx1"/>
          </a:solidFill>
          <a:latin typeface="+mn-lt"/>
          <a:ea typeface="+mn-ea"/>
          <a:cs typeface="+mn-cs"/>
        </a:defRPr>
      </a:lvl4pPr>
      <a:lvl5pPr marL="1371643" algn="l" defTabSz="685821" rtl="0" eaLnBrk="1" latinLnBrk="0" hangingPunct="1">
        <a:defRPr sz="1350" kern="1200">
          <a:solidFill>
            <a:schemeClr val="tx1"/>
          </a:solidFill>
          <a:latin typeface="+mn-lt"/>
          <a:ea typeface="+mn-ea"/>
          <a:cs typeface="+mn-cs"/>
        </a:defRPr>
      </a:lvl5pPr>
      <a:lvl6pPr marL="1714553" algn="l" defTabSz="685821" rtl="0" eaLnBrk="1" latinLnBrk="0" hangingPunct="1">
        <a:defRPr sz="1350" kern="1200">
          <a:solidFill>
            <a:schemeClr val="tx1"/>
          </a:solidFill>
          <a:latin typeface="+mn-lt"/>
          <a:ea typeface="+mn-ea"/>
          <a:cs typeface="+mn-cs"/>
        </a:defRPr>
      </a:lvl6pPr>
      <a:lvl7pPr marL="2057464" algn="l" defTabSz="685821" rtl="0" eaLnBrk="1" latinLnBrk="0" hangingPunct="1">
        <a:defRPr sz="1350" kern="1200">
          <a:solidFill>
            <a:schemeClr val="tx1"/>
          </a:solidFill>
          <a:latin typeface="+mn-lt"/>
          <a:ea typeface="+mn-ea"/>
          <a:cs typeface="+mn-cs"/>
        </a:defRPr>
      </a:lvl7pPr>
      <a:lvl8pPr marL="2400375" algn="l" defTabSz="685821" rtl="0" eaLnBrk="1" latinLnBrk="0" hangingPunct="1">
        <a:defRPr sz="1350" kern="1200">
          <a:solidFill>
            <a:schemeClr val="tx1"/>
          </a:solidFill>
          <a:latin typeface="+mn-lt"/>
          <a:ea typeface="+mn-ea"/>
          <a:cs typeface="+mn-cs"/>
        </a:defRPr>
      </a:lvl8pPr>
      <a:lvl9pPr marL="2743286" algn="l" defTabSz="685821"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116095" tIns="58048" rIns="116095" bIns="58048"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1"/>
            <a:ext cx="8229600" cy="4525963"/>
          </a:xfrm>
          <a:prstGeom prst="rect">
            <a:avLst/>
          </a:prstGeom>
        </p:spPr>
        <p:txBody>
          <a:bodyPr vert="horz" lIns="116095" tIns="58048" rIns="116095" bIns="58048"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6"/>
            <a:ext cx="2133600" cy="365125"/>
          </a:xfrm>
          <a:prstGeom prst="rect">
            <a:avLst/>
          </a:prstGeom>
        </p:spPr>
        <p:txBody>
          <a:bodyPr vert="horz" lIns="116095" tIns="58048" rIns="116095" bIns="58048" rtlCol="0" anchor="ctr"/>
          <a:lstStyle>
            <a:lvl1pPr algn="l">
              <a:defRPr sz="1055">
                <a:solidFill>
                  <a:schemeClr val="tx1">
                    <a:tint val="75000"/>
                  </a:schemeClr>
                </a:solidFill>
              </a:defRPr>
            </a:lvl1pPr>
          </a:lstStyle>
          <a:p>
            <a:endParaRPr lang="es-MX" dirty="0"/>
          </a:p>
        </p:txBody>
      </p:sp>
      <p:sp>
        <p:nvSpPr>
          <p:cNvPr id="5" name="4 Marcador de pie de página"/>
          <p:cNvSpPr>
            <a:spLocks noGrp="1"/>
          </p:cNvSpPr>
          <p:nvPr>
            <p:ph type="ftr" sz="quarter" idx="3"/>
          </p:nvPr>
        </p:nvSpPr>
        <p:spPr>
          <a:xfrm>
            <a:off x="3124202" y="6356356"/>
            <a:ext cx="2895600" cy="365125"/>
          </a:xfrm>
          <a:prstGeom prst="rect">
            <a:avLst/>
          </a:prstGeom>
        </p:spPr>
        <p:txBody>
          <a:bodyPr vert="horz" lIns="116095" tIns="58048" rIns="116095" bIns="58048" rtlCol="0" anchor="ctr"/>
          <a:lstStyle>
            <a:lvl1pPr algn="ctr">
              <a:defRPr sz="1055">
                <a:solidFill>
                  <a:schemeClr val="tx1">
                    <a:tint val="75000"/>
                  </a:schemeClr>
                </a:solidFill>
              </a:defRPr>
            </a:lvl1pPr>
          </a:lstStyle>
          <a:p>
            <a:r>
              <a:rPr lang="es-MX" dirty="0"/>
              <a:t>Elaborado: LC y LI Ruben Torres Benitez</a:t>
            </a:r>
          </a:p>
        </p:txBody>
      </p:sp>
      <p:sp>
        <p:nvSpPr>
          <p:cNvPr id="6" name="5 Marcador de número de diapositiva"/>
          <p:cNvSpPr>
            <a:spLocks noGrp="1"/>
          </p:cNvSpPr>
          <p:nvPr>
            <p:ph type="sldNum" sz="quarter" idx="4"/>
          </p:nvPr>
        </p:nvSpPr>
        <p:spPr>
          <a:xfrm>
            <a:off x="6553201" y="6356356"/>
            <a:ext cx="2133600" cy="365125"/>
          </a:xfrm>
          <a:prstGeom prst="rect">
            <a:avLst/>
          </a:prstGeom>
        </p:spPr>
        <p:txBody>
          <a:bodyPr vert="horz" lIns="116095" tIns="58048" rIns="116095" bIns="58048" rtlCol="0" anchor="ctr"/>
          <a:lstStyle>
            <a:lvl1pPr algn="r">
              <a:defRPr sz="1055">
                <a:solidFill>
                  <a:schemeClr val="tx1">
                    <a:tint val="75000"/>
                  </a:schemeClr>
                </a:solidFill>
              </a:defRPr>
            </a:lvl1pPr>
          </a:lstStyle>
          <a:p>
            <a:fld id="{59BFA994-A3D3-4C20-BEF8-AE2562A66D5F}" type="slidenum">
              <a:rPr lang="es-MX" smtClean="0"/>
              <a:t>‹Nº›</a:t>
            </a:fld>
            <a:endParaRPr lang="es-MX" dirty="0"/>
          </a:p>
        </p:txBody>
      </p:sp>
    </p:spTree>
    <p:extLst>
      <p:ext uri="{BB962C8B-B14F-4D97-AF65-F5344CB8AC3E}">
        <p14:creationId xmlns:p14="http://schemas.microsoft.com/office/powerpoint/2010/main" val="1830944119"/>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hf sldNum="0" hdr="0" ftr="0" dt="0"/>
  <p:txStyles>
    <p:titleStyle>
      <a:lvl1pPr algn="ctr" defTabSz="816295" rtl="0" eaLnBrk="1" latinLnBrk="0" hangingPunct="1">
        <a:spcBef>
          <a:spcPct val="0"/>
        </a:spcBef>
        <a:buNone/>
        <a:defRPr sz="3938" kern="1200">
          <a:solidFill>
            <a:schemeClr val="tx1"/>
          </a:solidFill>
          <a:latin typeface="+mj-lt"/>
          <a:ea typeface="+mj-ea"/>
          <a:cs typeface="+mj-cs"/>
        </a:defRPr>
      </a:lvl1pPr>
    </p:titleStyle>
    <p:bodyStyle>
      <a:lvl1pPr marL="306110" indent="-306110" algn="l" defTabSz="816295" rtl="0" eaLnBrk="1" latinLnBrk="0" hangingPunct="1">
        <a:spcBef>
          <a:spcPct val="20000"/>
        </a:spcBef>
        <a:buFont typeface="Arial" panose="020B0604020202020204" pitchFamily="34" charset="0"/>
        <a:buChar char="•"/>
        <a:defRPr sz="2883" kern="1200">
          <a:solidFill>
            <a:schemeClr val="tx1"/>
          </a:solidFill>
          <a:latin typeface="+mn-lt"/>
          <a:ea typeface="+mn-ea"/>
          <a:cs typeface="+mn-cs"/>
        </a:defRPr>
      </a:lvl1pPr>
      <a:lvl2pPr marL="663240" indent="-255092" algn="l" defTabSz="816295" rtl="0" eaLnBrk="1" latinLnBrk="0" hangingPunct="1">
        <a:spcBef>
          <a:spcPct val="20000"/>
        </a:spcBef>
        <a:buFont typeface="Arial" panose="020B0604020202020204" pitchFamily="34" charset="0"/>
        <a:buChar char="–"/>
        <a:defRPr sz="2531" kern="1200">
          <a:solidFill>
            <a:schemeClr val="tx1"/>
          </a:solidFill>
          <a:latin typeface="+mn-lt"/>
          <a:ea typeface="+mn-ea"/>
          <a:cs typeface="+mn-cs"/>
        </a:defRPr>
      </a:lvl2pPr>
      <a:lvl3pPr marL="1020370" indent="-204074" algn="l" defTabSz="816295" rtl="0" eaLnBrk="1" latinLnBrk="0" hangingPunct="1">
        <a:spcBef>
          <a:spcPct val="20000"/>
        </a:spcBef>
        <a:buFont typeface="Arial" panose="020B0604020202020204" pitchFamily="34" charset="0"/>
        <a:buChar char="•"/>
        <a:defRPr sz="2110" kern="1200">
          <a:solidFill>
            <a:schemeClr val="tx1"/>
          </a:solidFill>
          <a:latin typeface="+mn-lt"/>
          <a:ea typeface="+mn-ea"/>
          <a:cs typeface="+mn-cs"/>
        </a:defRPr>
      </a:lvl3pPr>
      <a:lvl4pPr marL="1428518"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4pPr>
      <a:lvl5pPr marL="1836666"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5pPr>
      <a:lvl6pPr marL="2244814"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6pPr>
      <a:lvl7pPr marL="2652963"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7pPr>
      <a:lvl8pPr marL="3061110"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8pPr>
      <a:lvl9pPr marL="3469259"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9pPr>
    </p:bodyStyle>
    <p:otherStyle>
      <a:defPPr>
        <a:defRPr lang="es-MX"/>
      </a:defPPr>
      <a:lvl1pPr marL="0" algn="l" defTabSz="816295" rtl="0" eaLnBrk="1" latinLnBrk="0" hangingPunct="1">
        <a:defRPr sz="1617" kern="1200">
          <a:solidFill>
            <a:schemeClr val="tx1"/>
          </a:solidFill>
          <a:latin typeface="+mn-lt"/>
          <a:ea typeface="+mn-ea"/>
          <a:cs typeface="+mn-cs"/>
        </a:defRPr>
      </a:lvl1pPr>
      <a:lvl2pPr marL="408149" algn="l" defTabSz="816295" rtl="0" eaLnBrk="1" latinLnBrk="0" hangingPunct="1">
        <a:defRPr sz="1617" kern="1200">
          <a:solidFill>
            <a:schemeClr val="tx1"/>
          </a:solidFill>
          <a:latin typeface="+mn-lt"/>
          <a:ea typeface="+mn-ea"/>
          <a:cs typeface="+mn-cs"/>
        </a:defRPr>
      </a:lvl2pPr>
      <a:lvl3pPr marL="816295" algn="l" defTabSz="816295" rtl="0" eaLnBrk="1" latinLnBrk="0" hangingPunct="1">
        <a:defRPr sz="1617" kern="1200">
          <a:solidFill>
            <a:schemeClr val="tx1"/>
          </a:solidFill>
          <a:latin typeface="+mn-lt"/>
          <a:ea typeface="+mn-ea"/>
          <a:cs typeface="+mn-cs"/>
        </a:defRPr>
      </a:lvl3pPr>
      <a:lvl4pPr marL="1224445" algn="l" defTabSz="816295" rtl="0" eaLnBrk="1" latinLnBrk="0" hangingPunct="1">
        <a:defRPr sz="1617" kern="1200">
          <a:solidFill>
            <a:schemeClr val="tx1"/>
          </a:solidFill>
          <a:latin typeface="+mn-lt"/>
          <a:ea typeface="+mn-ea"/>
          <a:cs typeface="+mn-cs"/>
        </a:defRPr>
      </a:lvl4pPr>
      <a:lvl5pPr marL="1632592" algn="l" defTabSz="816295" rtl="0" eaLnBrk="1" latinLnBrk="0" hangingPunct="1">
        <a:defRPr sz="1617" kern="1200">
          <a:solidFill>
            <a:schemeClr val="tx1"/>
          </a:solidFill>
          <a:latin typeface="+mn-lt"/>
          <a:ea typeface="+mn-ea"/>
          <a:cs typeface="+mn-cs"/>
        </a:defRPr>
      </a:lvl5pPr>
      <a:lvl6pPr marL="2040741" algn="l" defTabSz="816295" rtl="0" eaLnBrk="1" latinLnBrk="0" hangingPunct="1">
        <a:defRPr sz="1617" kern="1200">
          <a:solidFill>
            <a:schemeClr val="tx1"/>
          </a:solidFill>
          <a:latin typeface="+mn-lt"/>
          <a:ea typeface="+mn-ea"/>
          <a:cs typeface="+mn-cs"/>
        </a:defRPr>
      </a:lvl6pPr>
      <a:lvl7pPr marL="2448888" algn="l" defTabSz="816295" rtl="0" eaLnBrk="1" latinLnBrk="0" hangingPunct="1">
        <a:defRPr sz="1617" kern="1200">
          <a:solidFill>
            <a:schemeClr val="tx1"/>
          </a:solidFill>
          <a:latin typeface="+mn-lt"/>
          <a:ea typeface="+mn-ea"/>
          <a:cs typeface="+mn-cs"/>
        </a:defRPr>
      </a:lvl7pPr>
      <a:lvl8pPr marL="2857036" algn="l" defTabSz="816295" rtl="0" eaLnBrk="1" latinLnBrk="0" hangingPunct="1">
        <a:defRPr sz="1617" kern="1200">
          <a:solidFill>
            <a:schemeClr val="tx1"/>
          </a:solidFill>
          <a:latin typeface="+mn-lt"/>
          <a:ea typeface="+mn-ea"/>
          <a:cs typeface="+mn-cs"/>
        </a:defRPr>
      </a:lvl8pPr>
      <a:lvl9pPr marL="3265184" algn="l" defTabSz="816295" rtl="0" eaLnBrk="1" latinLnBrk="0" hangingPunct="1">
        <a:defRPr sz="1617"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10" rIns="91419" bIns="45710" numCol="1" anchor="ctr" anchorCtr="0" compatLnSpc="1">
            <a:prstTxWarp prst="textNoShape">
              <a:avLst/>
            </a:prstTxWarp>
          </a:bodyPr>
          <a:lstStyle/>
          <a:p>
            <a:pPr lvl="0"/>
            <a:r>
              <a:rPr lang="es-ES" altLang="es-MX"/>
              <a:t>Haga clic para modificar el estilo de título del patrón</a:t>
            </a:r>
            <a:endParaRPr lang="es-MX" altLang="es-MX"/>
          </a:p>
        </p:txBody>
      </p:sp>
      <p:sp>
        <p:nvSpPr>
          <p:cNvPr id="3075" name="2 Marcador de texto"/>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10" rIns="91419" bIns="4571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endParaRPr lang="es-MX" altLang="es-MX"/>
          </a:p>
        </p:txBody>
      </p:sp>
      <p:sp>
        <p:nvSpPr>
          <p:cNvPr id="4" name="3 Marcador de fecha"/>
          <p:cNvSpPr>
            <a:spLocks noGrp="1"/>
          </p:cNvSpPr>
          <p:nvPr>
            <p:ph type="dt" sz="half" idx="2"/>
          </p:nvPr>
        </p:nvSpPr>
        <p:spPr>
          <a:xfrm>
            <a:off x="457200" y="6356359"/>
            <a:ext cx="2133600" cy="365125"/>
          </a:xfrm>
          <a:prstGeom prst="rect">
            <a:avLst/>
          </a:prstGeom>
        </p:spPr>
        <p:txBody>
          <a:bodyPr vert="horz" lIns="91419" tIns="45710" rIns="91419" bIns="45710" rtlCol="0" anchor="ctr"/>
          <a:lstStyle>
            <a:lvl1pPr algn="l">
              <a:defRPr sz="900">
                <a:solidFill>
                  <a:prstClr val="black">
                    <a:tint val="75000"/>
                  </a:prstClr>
                </a:solidFill>
                <a:latin typeface="Arial" pitchFamily="34" charset="0"/>
              </a:defRPr>
            </a:lvl1pPr>
          </a:lstStyle>
          <a:p>
            <a:pPr fontAlgn="base">
              <a:spcBef>
                <a:spcPct val="0"/>
              </a:spcBef>
              <a:spcAft>
                <a:spcPct val="0"/>
              </a:spcAft>
              <a:defRPr/>
            </a:pPr>
            <a:endParaRPr lang="es-ES" dirty="0"/>
          </a:p>
        </p:txBody>
      </p:sp>
      <p:sp>
        <p:nvSpPr>
          <p:cNvPr id="5" name="4 Marcador de pie de página"/>
          <p:cNvSpPr>
            <a:spLocks noGrp="1"/>
          </p:cNvSpPr>
          <p:nvPr>
            <p:ph type="ftr" sz="quarter" idx="3"/>
          </p:nvPr>
        </p:nvSpPr>
        <p:spPr>
          <a:xfrm>
            <a:off x="3124202" y="6356359"/>
            <a:ext cx="2895600" cy="365125"/>
          </a:xfrm>
          <a:prstGeom prst="rect">
            <a:avLst/>
          </a:prstGeom>
        </p:spPr>
        <p:txBody>
          <a:bodyPr vert="horz" lIns="91419" tIns="45710" rIns="91419" bIns="45710" rtlCol="0" anchor="ctr"/>
          <a:lstStyle>
            <a:lvl1pPr algn="ctr">
              <a:defRPr sz="900">
                <a:solidFill>
                  <a:prstClr val="black">
                    <a:tint val="75000"/>
                  </a:prstClr>
                </a:solidFill>
                <a:latin typeface="Arial" pitchFamily="34" charset="0"/>
              </a:defRPr>
            </a:lvl1pPr>
          </a:lstStyle>
          <a:p>
            <a:pPr fontAlgn="base">
              <a:spcBef>
                <a:spcPct val="0"/>
              </a:spcBef>
              <a:spcAft>
                <a:spcPct val="0"/>
              </a:spcAft>
              <a:defRPr/>
            </a:pPr>
            <a:r>
              <a:rPr lang="es-MX" dirty="0"/>
              <a:t>Elaborado: LC y LI Ruben Torres Benitez</a:t>
            </a:r>
            <a:endParaRPr lang="es-ES" dirty="0"/>
          </a:p>
        </p:txBody>
      </p:sp>
      <p:sp>
        <p:nvSpPr>
          <p:cNvPr id="6" name="5 Marcador de número de diapositiva"/>
          <p:cNvSpPr>
            <a:spLocks noGrp="1"/>
          </p:cNvSpPr>
          <p:nvPr>
            <p:ph type="sldNum" sz="quarter" idx="4"/>
          </p:nvPr>
        </p:nvSpPr>
        <p:spPr>
          <a:xfrm>
            <a:off x="6553201" y="6356359"/>
            <a:ext cx="2133600" cy="365125"/>
          </a:xfrm>
          <a:prstGeom prst="rect">
            <a:avLst/>
          </a:prstGeom>
        </p:spPr>
        <p:txBody>
          <a:bodyPr vert="horz" lIns="91419" tIns="45710" rIns="91419" bIns="45710" rtlCol="0" anchor="ctr"/>
          <a:lstStyle>
            <a:lvl1pPr algn="r">
              <a:defRPr sz="900">
                <a:solidFill>
                  <a:prstClr val="black">
                    <a:tint val="75000"/>
                  </a:prstClr>
                </a:solidFill>
                <a:latin typeface="Arial" pitchFamily="34" charset="0"/>
              </a:defRPr>
            </a:lvl1pPr>
          </a:lstStyle>
          <a:p>
            <a:pPr fontAlgn="base">
              <a:spcBef>
                <a:spcPct val="0"/>
              </a:spcBef>
              <a:spcAft>
                <a:spcPct val="0"/>
              </a:spcAft>
              <a:defRPr/>
            </a:pPr>
            <a:fld id="{00C5E0A6-7465-448D-8AA5-6225833C1354}"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1228766161"/>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Lst>
  <p:hf sldNum="0" hdr="0" ftr="0" dt="0"/>
  <p:txStyles>
    <p:titleStyle>
      <a:lvl1pPr algn="ctr" rtl="0" eaLnBrk="1" fontAlgn="base" hangingPunct="1">
        <a:spcBef>
          <a:spcPct val="0"/>
        </a:spcBef>
        <a:spcAft>
          <a:spcPct val="0"/>
        </a:spcAft>
        <a:defRPr sz="3300" kern="1200">
          <a:solidFill>
            <a:schemeClr val="tx1"/>
          </a:solidFill>
          <a:latin typeface="+mj-lt"/>
          <a:ea typeface="+mj-ea"/>
          <a:cs typeface="+mj-cs"/>
        </a:defRPr>
      </a:lvl1pPr>
      <a:lvl2pPr algn="ctr" rtl="0" eaLnBrk="1" fontAlgn="base" hangingPunct="1">
        <a:spcBef>
          <a:spcPct val="0"/>
        </a:spcBef>
        <a:spcAft>
          <a:spcPct val="0"/>
        </a:spcAft>
        <a:defRPr sz="3300">
          <a:solidFill>
            <a:schemeClr val="tx1"/>
          </a:solidFill>
          <a:latin typeface="Calibri" pitchFamily="34" charset="0"/>
        </a:defRPr>
      </a:lvl2pPr>
      <a:lvl3pPr algn="ctr" rtl="0" eaLnBrk="1" fontAlgn="base" hangingPunct="1">
        <a:spcBef>
          <a:spcPct val="0"/>
        </a:spcBef>
        <a:spcAft>
          <a:spcPct val="0"/>
        </a:spcAft>
        <a:defRPr sz="3300">
          <a:solidFill>
            <a:schemeClr val="tx1"/>
          </a:solidFill>
          <a:latin typeface="Calibri" pitchFamily="34" charset="0"/>
        </a:defRPr>
      </a:lvl3pPr>
      <a:lvl4pPr algn="ctr" rtl="0" eaLnBrk="1" fontAlgn="base" hangingPunct="1">
        <a:spcBef>
          <a:spcPct val="0"/>
        </a:spcBef>
        <a:spcAft>
          <a:spcPct val="0"/>
        </a:spcAft>
        <a:defRPr sz="3300">
          <a:solidFill>
            <a:schemeClr val="tx1"/>
          </a:solidFill>
          <a:latin typeface="Calibri" pitchFamily="34" charset="0"/>
        </a:defRPr>
      </a:lvl4pPr>
      <a:lvl5pPr algn="ctr" rtl="0" eaLnBrk="1" fontAlgn="base" hangingPunct="1">
        <a:spcBef>
          <a:spcPct val="0"/>
        </a:spcBef>
        <a:spcAft>
          <a:spcPct val="0"/>
        </a:spcAft>
        <a:defRPr sz="3300">
          <a:solidFill>
            <a:schemeClr val="tx1"/>
          </a:solidFill>
          <a:latin typeface="Calibri" pitchFamily="34" charset="0"/>
        </a:defRPr>
      </a:lvl5pPr>
      <a:lvl6pPr marL="342833" algn="ctr" rtl="0" eaLnBrk="1" fontAlgn="base" hangingPunct="1">
        <a:spcBef>
          <a:spcPct val="0"/>
        </a:spcBef>
        <a:spcAft>
          <a:spcPct val="0"/>
        </a:spcAft>
        <a:defRPr sz="3300">
          <a:solidFill>
            <a:schemeClr val="tx1"/>
          </a:solidFill>
          <a:latin typeface="Calibri" pitchFamily="34" charset="0"/>
        </a:defRPr>
      </a:lvl6pPr>
      <a:lvl7pPr marL="685665" algn="ctr" rtl="0" eaLnBrk="1" fontAlgn="base" hangingPunct="1">
        <a:spcBef>
          <a:spcPct val="0"/>
        </a:spcBef>
        <a:spcAft>
          <a:spcPct val="0"/>
        </a:spcAft>
        <a:defRPr sz="3300">
          <a:solidFill>
            <a:schemeClr val="tx1"/>
          </a:solidFill>
          <a:latin typeface="Calibri" pitchFamily="34" charset="0"/>
        </a:defRPr>
      </a:lvl7pPr>
      <a:lvl8pPr marL="1028500" algn="ctr" rtl="0" eaLnBrk="1" fontAlgn="base" hangingPunct="1">
        <a:spcBef>
          <a:spcPct val="0"/>
        </a:spcBef>
        <a:spcAft>
          <a:spcPct val="0"/>
        </a:spcAft>
        <a:defRPr sz="3300">
          <a:solidFill>
            <a:schemeClr val="tx1"/>
          </a:solidFill>
          <a:latin typeface="Calibri" pitchFamily="34" charset="0"/>
        </a:defRPr>
      </a:lvl8pPr>
      <a:lvl9pPr marL="1371331" algn="ctr" rtl="0" eaLnBrk="1" fontAlgn="base" hangingPunct="1">
        <a:spcBef>
          <a:spcPct val="0"/>
        </a:spcBef>
        <a:spcAft>
          <a:spcPct val="0"/>
        </a:spcAft>
        <a:defRPr sz="3300">
          <a:solidFill>
            <a:schemeClr val="tx1"/>
          </a:solidFill>
          <a:latin typeface="Calibri" pitchFamily="34" charset="0"/>
        </a:defRPr>
      </a:lvl9pPr>
    </p:titleStyle>
    <p:bodyStyle>
      <a:lvl1pPr marL="257125" indent="-257125"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1pPr>
      <a:lvl2pPr marL="557103" indent="-214271" algn="l" rtl="0" eaLnBrk="1" fontAlgn="base" hangingPunct="1">
        <a:spcBef>
          <a:spcPct val="20000"/>
        </a:spcBef>
        <a:spcAft>
          <a:spcPct val="0"/>
        </a:spcAft>
        <a:buFont typeface="Arial" charset="0"/>
        <a:buChar char="–"/>
        <a:defRPr sz="2100" kern="1200">
          <a:solidFill>
            <a:schemeClr val="tx1"/>
          </a:solidFill>
          <a:latin typeface="+mn-lt"/>
          <a:ea typeface="+mn-ea"/>
          <a:cs typeface="+mn-cs"/>
        </a:defRPr>
      </a:lvl2pPr>
      <a:lvl3pPr marL="857082" indent="-171416" algn="l" rtl="0" eaLnBrk="1" fontAlgn="base" hangingPunct="1">
        <a:spcBef>
          <a:spcPct val="20000"/>
        </a:spcBef>
        <a:spcAft>
          <a:spcPct val="0"/>
        </a:spcAft>
        <a:buFont typeface="Arial" charset="0"/>
        <a:buChar char="•"/>
        <a:defRPr sz="1800" kern="1200">
          <a:solidFill>
            <a:schemeClr val="tx1"/>
          </a:solidFill>
          <a:latin typeface="+mn-lt"/>
          <a:ea typeface="+mn-ea"/>
          <a:cs typeface="+mn-cs"/>
        </a:defRPr>
      </a:lvl3pPr>
      <a:lvl4pPr marL="1199915" indent="-171416" algn="l" rtl="0" eaLnBrk="1" fontAlgn="base" hangingPunct="1">
        <a:spcBef>
          <a:spcPct val="20000"/>
        </a:spcBef>
        <a:spcAft>
          <a:spcPct val="0"/>
        </a:spcAft>
        <a:buFont typeface="Arial" charset="0"/>
        <a:buChar char="–"/>
        <a:defRPr sz="1500" kern="1200">
          <a:solidFill>
            <a:schemeClr val="tx1"/>
          </a:solidFill>
          <a:latin typeface="+mn-lt"/>
          <a:ea typeface="+mn-ea"/>
          <a:cs typeface="+mn-cs"/>
        </a:defRPr>
      </a:lvl4pPr>
      <a:lvl5pPr marL="1542747" indent="-171416" algn="l" rtl="0" eaLnBrk="1" fontAlgn="base" hangingPunct="1">
        <a:spcBef>
          <a:spcPct val="20000"/>
        </a:spcBef>
        <a:spcAft>
          <a:spcPct val="0"/>
        </a:spcAft>
        <a:buFont typeface="Arial" charset="0"/>
        <a:buChar char="»"/>
        <a:defRPr sz="1500" kern="1200">
          <a:solidFill>
            <a:schemeClr val="tx1"/>
          </a:solidFill>
          <a:latin typeface="+mn-lt"/>
          <a:ea typeface="+mn-ea"/>
          <a:cs typeface="+mn-cs"/>
        </a:defRPr>
      </a:lvl5pPr>
      <a:lvl6pPr marL="1885580" indent="-171416" algn="l" defTabSz="68566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414" indent="-171416" algn="l" defTabSz="68566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246" indent="-171416" algn="l" defTabSz="68566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080" indent="-171416" algn="l" defTabSz="685665"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s-MX"/>
      </a:defPPr>
      <a:lvl1pPr marL="0" algn="l" defTabSz="685665" rtl="0" eaLnBrk="1" latinLnBrk="0" hangingPunct="1">
        <a:defRPr sz="1350" kern="1200">
          <a:solidFill>
            <a:schemeClr val="tx1"/>
          </a:solidFill>
          <a:latin typeface="+mn-lt"/>
          <a:ea typeface="+mn-ea"/>
          <a:cs typeface="+mn-cs"/>
        </a:defRPr>
      </a:lvl1pPr>
      <a:lvl2pPr marL="342833" algn="l" defTabSz="685665" rtl="0" eaLnBrk="1" latinLnBrk="0" hangingPunct="1">
        <a:defRPr sz="1350" kern="1200">
          <a:solidFill>
            <a:schemeClr val="tx1"/>
          </a:solidFill>
          <a:latin typeface="+mn-lt"/>
          <a:ea typeface="+mn-ea"/>
          <a:cs typeface="+mn-cs"/>
        </a:defRPr>
      </a:lvl2pPr>
      <a:lvl3pPr marL="685665" algn="l" defTabSz="685665" rtl="0" eaLnBrk="1" latinLnBrk="0" hangingPunct="1">
        <a:defRPr sz="1350" kern="1200">
          <a:solidFill>
            <a:schemeClr val="tx1"/>
          </a:solidFill>
          <a:latin typeface="+mn-lt"/>
          <a:ea typeface="+mn-ea"/>
          <a:cs typeface="+mn-cs"/>
        </a:defRPr>
      </a:lvl3pPr>
      <a:lvl4pPr marL="1028500" algn="l" defTabSz="685665" rtl="0" eaLnBrk="1" latinLnBrk="0" hangingPunct="1">
        <a:defRPr sz="1350" kern="1200">
          <a:solidFill>
            <a:schemeClr val="tx1"/>
          </a:solidFill>
          <a:latin typeface="+mn-lt"/>
          <a:ea typeface="+mn-ea"/>
          <a:cs typeface="+mn-cs"/>
        </a:defRPr>
      </a:lvl4pPr>
      <a:lvl5pPr marL="1371331" algn="l" defTabSz="685665" rtl="0" eaLnBrk="1" latinLnBrk="0" hangingPunct="1">
        <a:defRPr sz="1350" kern="1200">
          <a:solidFill>
            <a:schemeClr val="tx1"/>
          </a:solidFill>
          <a:latin typeface="+mn-lt"/>
          <a:ea typeface="+mn-ea"/>
          <a:cs typeface="+mn-cs"/>
        </a:defRPr>
      </a:lvl5pPr>
      <a:lvl6pPr marL="1714166" algn="l" defTabSz="685665" rtl="0" eaLnBrk="1" latinLnBrk="0" hangingPunct="1">
        <a:defRPr sz="1350" kern="1200">
          <a:solidFill>
            <a:schemeClr val="tx1"/>
          </a:solidFill>
          <a:latin typeface="+mn-lt"/>
          <a:ea typeface="+mn-ea"/>
          <a:cs typeface="+mn-cs"/>
        </a:defRPr>
      </a:lvl6pPr>
      <a:lvl7pPr marL="2056997" algn="l" defTabSz="685665" rtl="0" eaLnBrk="1" latinLnBrk="0" hangingPunct="1">
        <a:defRPr sz="1350" kern="1200">
          <a:solidFill>
            <a:schemeClr val="tx1"/>
          </a:solidFill>
          <a:latin typeface="+mn-lt"/>
          <a:ea typeface="+mn-ea"/>
          <a:cs typeface="+mn-cs"/>
        </a:defRPr>
      </a:lvl7pPr>
      <a:lvl8pPr marL="2399829" algn="l" defTabSz="685665" rtl="0" eaLnBrk="1" latinLnBrk="0" hangingPunct="1">
        <a:defRPr sz="1350" kern="1200">
          <a:solidFill>
            <a:schemeClr val="tx1"/>
          </a:solidFill>
          <a:latin typeface="+mn-lt"/>
          <a:ea typeface="+mn-ea"/>
          <a:cs typeface="+mn-cs"/>
        </a:defRPr>
      </a:lvl8pPr>
      <a:lvl9pPr marL="2742661" algn="l" defTabSz="685665"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47" tIns="57615" rIns="115147" bIns="57615"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47" tIns="57615" rIns="115147" bIns="57615"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605"/>
            <a:ext cx="2133600" cy="365125"/>
          </a:xfrm>
          <a:prstGeom prst="rect">
            <a:avLst/>
          </a:prstGeom>
        </p:spPr>
        <p:txBody>
          <a:bodyPr vert="horz" lIns="115147" tIns="57615" rIns="115147" bIns="57615" rtlCol="0" anchor="ctr"/>
          <a:lstStyle>
            <a:lvl1pPr algn="l">
              <a:defRPr sz="1055">
                <a:solidFill>
                  <a:prstClr val="black">
                    <a:tint val="75000"/>
                  </a:prstClr>
                </a:solidFill>
              </a:defRPr>
            </a:lvl1pPr>
          </a:lstStyle>
          <a:p>
            <a:pPr defTabSz="809704" fontAlgn="base">
              <a:spcBef>
                <a:spcPct val="0"/>
              </a:spcBef>
              <a:spcAft>
                <a:spcPct val="0"/>
              </a:spcAft>
              <a:defRPr/>
            </a:pPr>
            <a:endParaRPr lang="es-ES" dirty="0">
              <a:latin typeface="Tahoma" pitchFamily="34" charset="0"/>
            </a:endParaRPr>
          </a:p>
        </p:txBody>
      </p:sp>
      <p:sp>
        <p:nvSpPr>
          <p:cNvPr id="5" name="4 Marcador de pie de página"/>
          <p:cNvSpPr>
            <a:spLocks noGrp="1"/>
          </p:cNvSpPr>
          <p:nvPr>
            <p:ph type="ftr" sz="quarter" idx="3"/>
          </p:nvPr>
        </p:nvSpPr>
        <p:spPr>
          <a:xfrm>
            <a:off x="3124202" y="6356605"/>
            <a:ext cx="2895600" cy="365125"/>
          </a:xfrm>
          <a:prstGeom prst="rect">
            <a:avLst/>
          </a:prstGeom>
        </p:spPr>
        <p:txBody>
          <a:bodyPr vert="horz" lIns="115147" tIns="57615" rIns="115147" bIns="57615" rtlCol="0" anchor="ctr"/>
          <a:lstStyle>
            <a:lvl1pPr algn="ctr">
              <a:defRPr sz="1055">
                <a:solidFill>
                  <a:prstClr val="black">
                    <a:tint val="75000"/>
                  </a:prstClr>
                </a:solidFill>
              </a:defRPr>
            </a:lvl1pPr>
          </a:lstStyle>
          <a:p>
            <a:pPr defTabSz="809704" fontAlgn="base">
              <a:spcBef>
                <a:spcPct val="0"/>
              </a:spcBef>
              <a:spcAft>
                <a:spcPct val="0"/>
              </a:spcAft>
              <a:defRPr/>
            </a:pPr>
            <a:r>
              <a:rPr lang="es-MX" dirty="0">
                <a:latin typeface="Tahoma" pitchFamily="34" charset="0"/>
              </a:rPr>
              <a:t>Elaborado: LC y LI Ruben Torres Benitez</a:t>
            </a:r>
            <a:endParaRPr lang="es-ES" dirty="0">
              <a:latin typeface="Tahoma" pitchFamily="34" charset="0"/>
            </a:endParaRPr>
          </a:p>
        </p:txBody>
      </p:sp>
      <p:sp>
        <p:nvSpPr>
          <p:cNvPr id="6" name="5 Marcador de número de diapositiva"/>
          <p:cNvSpPr>
            <a:spLocks noGrp="1"/>
          </p:cNvSpPr>
          <p:nvPr>
            <p:ph type="sldNum" sz="quarter" idx="4"/>
          </p:nvPr>
        </p:nvSpPr>
        <p:spPr>
          <a:xfrm>
            <a:off x="6553201" y="6356605"/>
            <a:ext cx="2133600" cy="365125"/>
          </a:xfrm>
          <a:prstGeom prst="rect">
            <a:avLst/>
          </a:prstGeom>
        </p:spPr>
        <p:txBody>
          <a:bodyPr vert="horz" lIns="115147" tIns="57615" rIns="115147" bIns="57615" rtlCol="0" anchor="ctr"/>
          <a:lstStyle>
            <a:lvl1pPr algn="r">
              <a:defRPr sz="1055">
                <a:solidFill>
                  <a:prstClr val="black">
                    <a:tint val="75000"/>
                  </a:prstClr>
                </a:solidFill>
              </a:defRPr>
            </a:lvl1pPr>
          </a:lstStyle>
          <a:p>
            <a:pPr defTabSz="809704" fontAlgn="base">
              <a:spcBef>
                <a:spcPct val="0"/>
              </a:spcBef>
              <a:spcAft>
                <a:spcPct val="0"/>
              </a:spcAft>
              <a:defRPr/>
            </a:pPr>
            <a:fld id="{0FCC8CF9-8084-41E6-B323-2CEEC40DA871}" type="slidenum">
              <a:rPr lang="es-ES" smtClean="0">
                <a:latin typeface="Tahoma" pitchFamily="34" charset="0"/>
              </a:rPr>
              <a:pPr defTabSz="809704" fontAlgn="base">
                <a:spcBef>
                  <a:spcPct val="0"/>
                </a:spcBef>
                <a:spcAft>
                  <a:spcPct val="0"/>
                </a:spcAft>
                <a:defRPr/>
              </a:pPr>
              <a:t>‹Nº›</a:t>
            </a:fld>
            <a:endParaRPr lang="es-ES" dirty="0">
              <a:latin typeface="Tahoma" pitchFamily="34" charset="0"/>
            </a:endParaRPr>
          </a:p>
        </p:txBody>
      </p:sp>
    </p:spTree>
    <p:extLst>
      <p:ext uri="{BB962C8B-B14F-4D97-AF65-F5344CB8AC3E}">
        <p14:creationId xmlns:p14="http://schemas.microsoft.com/office/powerpoint/2010/main" val="1427539171"/>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Lst>
  <p:hf sldNum="0" hdr="0" ftr="0" dt="0"/>
  <p:txStyles>
    <p:titleStyle>
      <a:lvl1pPr algn="ctr" rtl="0" eaLnBrk="1" fontAlgn="base" hangingPunct="1">
        <a:spcBef>
          <a:spcPct val="0"/>
        </a:spcBef>
        <a:spcAft>
          <a:spcPct val="0"/>
        </a:spcAft>
        <a:defRPr sz="3938" kern="1200">
          <a:solidFill>
            <a:schemeClr val="tx1"/>
          </a:solidFill>
          <a:latin typeface="+mj-lt"/>
          <a:ea typeface="+mj-ea"/>
          <a:cs typeface="+mj-cs"/>
        </a:defRPr>
      </a:lvl1pPr>
      <a:lvl2pPr algn="ctr" rtl="0" eaLnBrk="1" fontAlgn="base" hangingPunct="1">
        <a:spcBef>
          <a:spcPct val="0"/>
        </a:spcBef>
        <a:spcAft>
          <a:spcPct val="0"/>
        </a:spcAft>
        <a:defRPr sz="3938">
          <a:solidFill>
            <a:schemeClr val="tx1"/>
          </a:solidFill>
          <a:latin typeface="Calibri" pitchFamily="34" charset="0"/>
        </a:defRPr>
      </a:lvl2pPr>
      <a:lvl3pPr algn="ctr" rtl="0" eaLnBrk="1" fontAlgn="base" hangingPunct="1">
        <a:spcBef>
          <a:spcPct val="0"/>
        </a:spcBef>
        <a:spcAft>
          <a:spcPct val="0"/>
        </a:spcAft>
        <a:defRPr sz="3938">
          <a:solidFill>
            <a:schemeClr val="tx1"/>
          </a:solidFill>
          <a:latin typeface="Calibri" pitchFamily="34" charset="0"/>
        </a:defRPr>
      </a:lvl3pPr>
      <a:lvl4pPr algn="ctr" rtl="0" eaLnBrk="1" fontAlgn="base" hangingPunct="1">
        <a:spcBef>
          <a:spcPct val="0"/>
        </a:spcBef>
        <a:spcAft>
          <a:spcPct val="0"/>
        </a:spcAft>
        <a:defRPr sz="3938">
          <a:solidFill>
            <a:schemeClr val="tx1"/>
          </a:solidFill>
          <a:latin typeface="Calibri" pitchFamily="34" charset="0"/>
        </a:defRPr>
      </a:lvl4pPr>
      <a:lvl5pPr algn="ctr" rtl="0" eaLnBrk="1" fontAlgn="base" hangingPunct="1">
        <a:spcBef>
          <a:spcPct val="0"/>
        </a:spcBef>
        <a:spcAft>
          <a:spcPct val="0"/>
        </a:spcAft>
        <a:defRPr sz="3938">
          <a:solidFill>
            <a:schemeClr val="tx1"/>
          </a:solidFill>
          <a:latin typeface="Calibri" pitchFamily="34" charset="0"/>
        </a:defRPr>
      </a:lvl5pPr>
      <a:lvl6pPr marL="404853" algn="ctr" rtl="0" eaLnBrk="1" fontAlgn="base" hangingPunct="1">
        <a:spcBef>
          <a:spcPct val="0"/>
        </a:spcBef>
        <a:spcAft>
          <a:spcPct val="0"/>
        </a:spcAft>
        <a:defRPr sz="3938">
          <a:solidFill>
            <a:schemeClr val="tx1"/>
          </a:solidFill>
          <a:latin typeface="Calibri" pitchFamily="34" charset="0"/>
        </a:defRPr>
      </a:lvl6pPr>
      <a:lvl7pPr marL="809704" algn="ctr" rtl="0" eaLnBrk="1" fontAlgn="base" hangingPunct="1">
        <a:spcBef>
          <a:spcPct val="0"/>
        </a:spcBef>
        <a:spcAft>
          <a:spcPct val="0"/>
        </a:spcAft>
        <a:defRPr sz="3938">
          <a:solidFill>
            <a:schemeClr val="tx1"/>
          </a:solidFill>
          <a:latin typeface="Calibri" pitchFamily="34" charset="0"/>
        </a:defRPr>
      </a:lvl7pPr>
      <a:lvl8pPr marL="1214558" algn="ctr" rtl="0" eaLnBrk="1" fontAlgn="base" hangingPunct="1">
        <a:spcBef>
          <a:spcPct val="0"/>
        </a:spcBef>
        <a:spcAft>
          <a:spcPct val="0"/>
        </a:spcAft>
        <a:defRPr sz="3938">
          <a:solidFill>
            <a:schemeClr val="tx1"/>
          </a:solidFill>
          <a:latin typeface="Calibri" pitchFamily="34" charset="0"/>
        </a:defRPr>
      </a:lvl8pPr>
      <a:lvl9pPr marL="1619437" algn="ctr" rtl="0" eaLnBrk="1" fontAlgn="base" hangingPunct="1">
        <a:spcBef>
          <a:spcPct val="0"/>
        </a:spcBef>
        <a:spcAft>
          <a:spcPct val="0"/>
        </a:spcAft>
        <a:defRPr sz="3938">
          <a:solidFill>
            <a:schemeClr val="tx1"/>
          </a:solidFill>
          <a:latin typeface="Calibri" pitchFamily="34" charset="0"/>
        </a:defRPr>
      </a:lvl9pPr>
    </p:titleStyle>
    <p:bodyStyle>
      <a:lvl1pPr marL="303662" indent="-303662" algn="l" rtl="0" eaLnBrk="1" fontAlgn="base" hangingPunct="1">
        <a:spcBef>
          <a:spcPct val="20000"/>
        </a:spcBef>
        <a:spcAft>
          <a:spcPct val="0"/>
        </a:spcAft>
        <a:buFont typeface="Arial" pitchFamily="34" charset="0"/>
        <a:buChar char="•"/>
        <a:defRPr sz="2883" kern="1200">
          <a:solidFill>
            <a:schemeClr val="tx1"/>
          </a:solidFill>
          <a:latin typeface="+mn-lt"/>
          <a:ea typeface="+mn-ea"/>
          <a:cs typeface="+mn-cs"/>
        </a:defRPr>
      </a:lvl1pPr>
      <a:lvl2pPr marL="657905" indent="-253033" algn="l" rtl="0" eaLnBrk="1" fontAlgn="base" hangingPunct="1">
        <a:spcBef>
          <a:spcPct val="20000"/>
        </a:spcBef>
        <a:spcAft>
          <a:spcPct val="0"/>
        </a:spcAft>
        <a:buFont typeface="Arial" pitchFamily="34" charset="0"/>
        <a:buChar char="–"/>
        <a:defRPr sz="2531" kern="1200">
          <a:solidFill>
            <a:schemeClr val="tx1"/>
          </a:solidFill>
          <a:latin typeface="+mn-lt"/>
          <a:ea typeface="+mn-ea"/>
          <a:cs typeface="+mn-cs"/>
        </a:defRPr>
      </a:lvl2pPr>
      <a:lvl3pPr marL="1012143" indent="-202426" algn="l" rtl="0" eaLnBrk="1" fontAlgn="base" hangingPunct="1">
        <a:spcBef>
          <a:spcPct val="20000"/>
        </a:spcBef>
        <a:spcAft>
          <a:spcPct val="0"/>
        </a:spcAft>
        <a:buFont typeface="Arial" pitchFamily="34" charset="0"/>
        <a:buChar char="•"/>
        <a:defRPr sz="2110" kern="1200">
          <a:solidFill>
            <a:schemeClr val="tx1"/>
          </a:solidFill>
          <a:latin typeface="+mn-lt"/>
          <a:ea typeface="+mn-ea"/>
          <a:cs typeface="+mn-cs"/>
        </a:defRPr>
      </a:lvl3pPr>
      <a:lvl4pPr marL="1416977" indent="-202426"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4pPr>
      <a:lvl5pPr marL="1821833" indent="-202426"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5pPr>
      <a:lvl6pPr marL="2226717" indent="-202426" algn="l" defTabSz="809704" rtl="0" eaLnBrk="1" latinLnBrk="0" hangingPunct="1">
        <a:spcBef>
          <a:spcPct val="20000"/>
        </a:spcBef>
        <a:buFont typeface="Arial" pitchFamily="34" charset="0"/>
        <a:buChar char="•"/>
        <a:defRPr sz="1758" kern="1200">
          <a:solidFill>
            <a:schemeClr val="tx1"/>
          </a:solidFill>
          <a:latin typeface="+mn-lt"/>
          <a:ea typeface="+mn-ea"/>
          <a:cs typeface="+mn-cs"/>
        </a:defRPr>
      </a:lvl6pPr>
      <a:lvl7pPr marL="2631584" indent="-202426" algn="l" defTabSz="809704" rtl="0" eaLnBrk="1" latinLnBrk="0" hangingPunct="1">
        <a:spcBef>
          <a:spcPct val="20000"/>
        </a:spcBef>
        <a:buFont typeface="Arial" pitchFamily="34" charset="0"/>
        <a:buChar char="•"/>
        <a:defRPr sz="1758" kern="1200">
          <a:solidFill>
            <a:schemeClr val="tx1"/>
          </a:solidFill>
          <a:latin typeface="+mn-lt"/>
          <a:ea typeface="+mn-ea"/>
          <a:cs typeface="+mn-cs"/>
        </a:defRPr>
      </a:lvl7pPr>
      <a:lvl8pPr marL="3036428" indent="-202426" algn="l" defTabSz="809704" rtl="0" eaLnBrk="1" latinLnBrk="0" hangingPunct="1">
        <a:spcBef>
          <a:spcPct val="20000"/>
        </a:spcBef>
        <a:buFont typeface="Arial" pitchFamily="34" charset="0"/>
        <a:buChar char="•"/>
        <a:defRPr sz="1758" kern="1200">
          <a:solidFill>
            <a:schemeClr val="tx1"/>
          </a:solidFill>
          <a:latin typeface="+mn-lt"/>
          <a:ea typeface="+mn-ea"/>
          <a:cs typeface="+mn-cs"/>
        </a:defRPr>
      </a:lvl8pPr>
      <a:lvl9pPr marL="3441248" indent="-202426" algn="l" defTabSz="809704" rtl="0" eaLnBrk="1" latinLnBrk="0" hangingPunct="1">
        <a:spcBef>
          <a:spcPct val="20000"/>
        </a:spcBef>
        <a:buFont typeface="Arial" pitchFamily="34" charset="0"/>
        <a:buChar char="•"/>
        <a:defRPr sz="1758" kern="1200">
          <a:solidFill>
            <a:schemeClr val="tx1"/>
          </a:solidFill>
          <a:latin typeface="+mn-lt"/>
          <a:ea typeface="+mn-ea"/>
          <a:cs typeface="+mn-cs"/>
        </a:defRPr>
      </a:lvl9pPr>
    </p:bodyStyle>
    <p:otherStyle>
      <a:defPPr>
        <a:defRPr lang="es-MX"/>
      </a:defPPr>
      <a:lvl1pPr marL="0" algn="l" defTabSz="809704" rtl="0" eaLnBrk="1" latinLnBrk="0" hangingPunct="1">
        <a:defRPr sz="1617" kern="1200">
          <a:solidFill>
            <a:schemeClr val="tx1"/>
          </a:solidFill>
          <a:latin typeface="+mn-lt"/>
          <a:ea typeface="+mn-ea"/>
          <a:cs typeface="+mn-cs"/>
        </a:defRPr>
      </a:lvl1pPr>
      <a:lvl2pPr marL="404853" algn="l" defTabSz="809704" rtl="0" eaLnBrk="1" latinLnBrk="0" hangingPunct="1">
        <a:defRPr sz="1617" kern="1200">
          <a:solidFill>
            <a:schemeClr val="tx1"/>
          </a:solidFill>
          <a:latin typeface="+mn-lt"/>
          <a:ea typeface="+mn-ea"/>
          <a:cs typeface="+mn-cs"/>
        </a:defRPr>
      </a:lvl2pPr>
      <a:lvl3pPr marL="809704" algn="l" defTabSz="809704" rtl="0" eaLnBrk="1" latinLnBrk="0" hangingPunct="1">
        <a:defRPr sz="1617" kern="1200">
          <a:solidFill>
            <a:schemeClr val="tx1"/>
          </a:solidFill>
          <a:latin typeface="+mn-lt"/>
          <a:ea typeface="+mn-ea"/>
          <a:cs typeface="+mn-cs"/>
        </a:defRPr>
      </a:lvl3pPr>
      <a:lvl4pPr marL="1214558" algn="l" defTabSz="809704" rtl="0" eaLnBrk="1" latinLnBrk="0" hangingPunct="1">
        <a:defRPr sz="1617" kern="1200">
          <a:solidFill>
            <a:schemeClr val="tx1"/>
          </a:solidFill>
          <a:latin typeface="+mn-lt"/>
          <a:ea typeface="+mn-ea"/>
          <a:cs typeface="+mn-cs"/>
        </a:defRPr>
      </a:lvl4pPr>
      <a:lvl5pPr marL="1619437" algn="l" defTabSz="809704" rtl="0" eaLnBrk="1" latinLnBrk="0" hangingPunct="1">
        <a:defRPr sz="1617" kern="1200">
          <a:solidFill>
            <a:schemeClr val="tx1"/>
          </a:solidFill>
          <a:latin typeface="+mn-lt"/>
          <a:ea typeface="+mn-ea"/>
          <a:cs typeface="+mn-cs"/>
        </a:defRPr>
      </a:lvl5pPr>
      <a:lvl6pPr marL="2024286" algn="l" defTabSz="809704" rtl="0" eaLnBrk="1" latinLnBrk="0" hangingPunct="1">
        <a:defRPr sz="1617" kern="1200">
          <a:solidFill>
            <a:schemeClr val="tx1"/>
          </a:solidFill>
          <a:latin typeface="+mn-lt"/>
          <a:ea typeface="+mn-ea"/>
          <a:cs typeface="+mn-cs"/>
        </a:defRPr>
      </a:lvl6pPr>
      <a:lvl7pPr marL="2429108" algn="l" defTabSz="809704" rtl="0" eaLnBrk="1" latinLnBrk="0" hangingPunct="1">
        <a:defRPr sz="1617" kern="1200">
          <a:solidFill>
            <a:schemeClr val="tx1"/>
          </a:solidFill>
          <a:latin typeface="+mn-lt"/>
          <a:ea typeface="+mn-ea"/>
          <a:cs typeface="+mn-cs"/>
        </a:defRPr>
      </a:lvl7pPr>
      <a:lvl8pPr marL="2833975" algn="l" defTabSz="809704" rtl="0" eaLnBrk="1" latinLnBrk="0" hangingPunct="1">
        <a:defRPr sz="1617" kern="1200">
          <a:solidFill>
            <a:schemeClr val="tx1"/>
          </a:solidFill>
          <a:latin typeface="+mn-lt"/>
          <a:ea typeface="+mn-ea"/>
          <a:cs typeface="+mn-cs"/>
        </a:defRPr>
      </a:lvl8pPr>
      <a:lvl9pPr marL="3238861" algn="l" defTabSz="809704" rtl="0" eaLnBrk="1" latinLnBrk="0" hangingPunct="1">
        <a:defRPr sz="1617"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prstClr val="black">
                    <a:tint val="75000"/>
                  </a:prstClr>
                </a:solidFill>
              </a:defRPr>
            </a:lvl1pPr>
          </a:lstStyle>
          <a:p>
            <a:pPr fontAlgn="base">
              <a:spcBef>
                <a:spcPct val="0"/>
              </a:spcBef>
              <a:spcAft>
                <a:spcPct val="0"/>
              </a:spcAft>
              <a:defRPr/>
            </a:pPr>
            <a:endParaRPr lang="es-ES" dirty="0">
              <a:latin typeface="Tahoma" pitchFamily="34" charset="0"/>
            </a:endParaRPr>
          </a:p>
        </p:txBody>
      </p:sp>
      <p:sp>
        <p:nvSpPr>
          <p:cNvPr id="5" name="4 Marcador de pie de página"/>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prstClr val="black">
                    <a:tint val="75000"/>
                  </a:prstClr>
                </a:solidFill>
              </a:defRPr>
            </a:lvl1pPr>
          </a:lstStyle>
          <a:p>
            <a:pPr fontAlgn="base">
              <a:spcBef>
                <a:spcPct val="0"/>
              </a:spcBef>
              <a:spcAft>
                <a:spcPct val="0"/>
              </a:spcAft>
              <a:defRPr/>
            </a:pPr>
            <a:r>
              <a:rPr lang="es-MX" dirty="0">
                <a:latin typeface="Tahoma" pitchFamily="34" charset="0"/>
              </a:rPr>
              <a:t>Elaborado: LC y LI Ruben Torres Benitez</a:t>
            </a:r>
            <a:endParaRPr lang="es-ES" dirty="0">
              <a:latin typeface="Tahoma" pitchFamily="34" charset="0"/>
            </a:endParaRPr>
          </a:p>
        </p:txBody>
      </p:sp>
      <p:sp>
        <p:nvSpPr>
          <p:cNvPr id="6" name="5 Marcador de número de diapositiva"/>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prstClr val="black">
                    <a:tint val="75000"/>
                  </a:prstClr>
                </a:solidFill>
              </a:defRPr>
            </a:lvl1pPr>
          </a:lstStyle>
          <a:p>
            <a:pPr fontAlgn="base">
              <a:spcBef>
                <a:spcPct val="0"/>
              </a:spcBef>
              <a:spcAft>
                <a:spcPct val="0"/>
              </a:spcAft>
              <a:defRPr/>
            </a:pPr>
            <a:fld id="{0FCC8CF9-8084-41E6-B323-2CEEC40DA871}" type="slidenum">
              <a:rPr lang="es-ES" smtClean="0">
                <a:latin typeface="Tahoma" pitchFamily="34" charset="0"/>
              </a:rPr>
              <a:pPr fontAlgn="base">
                <a:spcBef>
                  <a:spcPct val="0"/>
                </a:spcBef>
                <a:spcAft>
                  <a:spcPct val="0"/>
                </a:spcAft>
                <a:defRPr/>
              </a:pPr>
              <a:t>‹Nº›</a:t>
            </a:fld>
            <a:endParaRPr lang="es-ES" dirty="0">
              <a:latin typeface="Tahoma" pitchFamily="34" charset="0"/>
            </a:endParaRPr>
          </a:p>
        </p:txBody>
      </p:sp>
    </p:spTree>
    <p:extLst>
      <p:ext uri="{BB962C8B-B14F-4D97-AF65-F5344CB8AC3E}">
        <p14:creationId xmlns:p14="http://schemas.microsoft.com/office/powerpoint/2010/main" val="280459948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Lst>
  <p:hf sldNum="0" hdr="0" ftr="0" dt="0"/>
  <p:txStyles>
    <p:titleStyle>
      <a:lvl1pPr algn="ctr" rtl="0" eaLnBrk="1" fontAlgn="base" hangingPunct="1">
        <a:spcBef>
          <a:spcPct val="0"/>
        </a:spcBef>
        <a:spcAft>
          <a:spcPct val="0"/>
        </a:spcAft>
        <a:defRPr sz="3300" kern="1200">
          <a:solidFill>
            <a:schemeClr val="tx1"/>
          </a:solidFill>
          <a:latin typeface="+mj-lt"/>
          <a:ea typeface="+mj-ea"/>
          <a:cs typeface="+mj-cs"/>
        </a:defRPr>
      </a:lvl1pPr>
      <a:lvl2pPr algn="ctr" rtl="0" eaLnBrk="1" fontAlgn="base" hangingPunct="1">
        <a:spcBef>
          <a:spcPct val="0"/>
        </a:spcBef>
        <a:spcAft>
          <a:spcPct val="0"/>
        </a:spcAft>
        <a:defRPr sz="3300">
          <a:solidFill>
            <a:schemeClr val="tx1"/>
          </a:solidFill>
          <a:latin typeface="Calibri" pitchFamily="34" charset="0"/>
        </a:defRPr>
      </a:lvl2pPr>
      <a:lvl3pPr algn="ctr" rtl="0" eaLnBrk="1" fontAlgn="base" hangingPunct="1">
        <a:spcBef>
          <a:spcPct val="0"/>
        </a:spcBef>
        <a:spcAft>
          <a:spcPct val="0"/>
        </a:spcAft>
        <a:defRPr sz="3300">
          <a:solidFill>
            <a:schemeClr val="tx1"/>
          </a:solidFill>
          <a:latin typeface="Calibri" pitchFamily="34" charset="0"/>
        </a:defRPr>
      </a:lvl3pPr>
      <a:lvl4pPr algn="ctr" rtl="0" eaLnBrk="1" fontAlgn="base" hangingPunct="1">
        <a:spcBef>
          <a:spcPct val="0"/>
        </a:spcBef>
        <a:spcAft>
          <a:spcPct val="0"/>
        </a:spcAft>
        <a:defRPr sz="3300">
          <a:solidFill>
            <a:schemeClr val="tx1"/>
          </a:solidFill>
          <a:latin typeface="Calibri" pitchFamily="34" charset="0"/>
        </a:defRPr>
      </a:lvl4pPr>
      <a:lvl5pPr algn="ctr" rtl="0" eaLnBrk="1" fontAlgn="base" hangingPunct="1">
        <a:spcBef>
          <a:spcPct val="0"/>
        </a:spcBef>
        <a:spcAft>
          <a:spcPct val="0"/>
        </a:spcAft>
        <a:defRPr sz="3300">
          <a:solidFill>
            <a:schemeClr val="tx1"/>
          </a:solidFill>
          <a:latin typeface="Calibri" pitchFamily="34" charset="0"/>
        </a:defRPr>
      </a:lvl5pPr>
      <a:lvl6pPr marL="342900" algn="ctr" rtl="0" eaLnBrk="1" fontAlgn="base" hangingPunct="1">
        <a:spcBef>
          <a:spcPct val="0"/>
        </a:spcBef>
        <a:spcAft>
          <a:spcPct val="0"/>
        </a:spcAft>
        <a:defRPr sz="3300">
          <a:solidFill>
            <a:schemeClr val="tx1"/>
          </a:solidFill>
          <a:latin typeface="Calibri" pitchFamily="34" charset="0"/>
        </a:defRPr>
      </a:lvl6pPr>
      <a:lvl7pPr marL="685800" algn="ctr" rtl="0" eaLnBrk="1" fontAlgn="base" hangingPunct="1">
        <a:spcBef>
          <a:spcPct val="0"/>
        </a:spcBef>
        <a:spcAft>
          <a:spcPct val="0"/>
        </a:spcAft>
        <a:defRPr sz="3300">
          <a:solidFill>
            <a:schemeClr val="tx1"/>
          </a:solidFill>
          <a:latin typeface="Calibri" pitchFamily="34" charset="0"/>
        </a:defRPr>
      </a:lvl7pPr>
      <a:lvl8pPr marL="1028700" algn="ctr" rtl="0" eaLnBrk="1" fontAlgn="base" hangingPunct="1">
        <a:spcBef>
          <a:spcPct val="0"/>
        </a:spcBef>
        <a:spcAft>
          <a:spcPct val="0"/>
        </a:spcAft>
        <a:defRPr sz="3300">
          <a:solidFill>
            <a:schemeClr val="tx1"/>
          </a:solidFill>
          <a:latin typeface="Calibri" pitchFamily="34" charset="0"/>
        </a:defRPr>
      </a:lvl8pPr>
      <a:lvl9pPr marL="1371600" algn="ctr" rtl="0" eaLnBrk="1" fontAlgn="base" hangingPunct="1">
        <a:spcBef>
          <a:spcPct val="0"/>
        </a:spcBef>
        <a:spcAft>
          <a:spcPct val="0"/>
        </a:spcAft>
        <a:defRPr sz="3300">
          <a:solidFill>
            <a:schemeClr val="tx1"/>
          </a:solidFill>
          <a:latin typeface="Calibri" pitchFamily="34" charset="0"/>
        </a:defRPr>
      </a:lvl9pPr>
    </p:titleStyle>
    <p:bodyStyle>
      <a:lvl1pPr marL="257175" indent="-257175"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1pPr>
      <a:lvl2pPr marL="557213" indent="-214313" algn="l" rtl="0" eaLnBrk="1" fontAlgn="base" hangingPunct="1">
        <a:spcBef>
          <a:spcPct val="20000"/>
        </a:spcBef>
        <a:spcAft>
          <a:spcPct val="0"/>
        </a:spcAft>
        <a:buFont typeface="Arial" pitchFamily="34" charset="0"/>
        <a:buChar char="–"/>
        <a:defRPr sz="2100" kern="1200">
          <a:solidFill>
            <a:schemeClr val="tx1"/>
          </a:solidFill>
          <a:latin typeface="+mn-lt"/>
          <a:ea typeface="+mn-ea"/>
          <a:cs typeface="+mn-cs"/>
        </a:defRPr>
      </a:lvl2pPr>
      <a:lvl3pPr marL="857250" indent="-171450" algn="l" rtl="0" eaLnBrk="1" fontAlgn="base" hangingPunct="1">
        <a:spcBef>
          <a:spcPct val="20000"/>
        </a:spcBef>
        <a:spcAft>
          <a:spcPct val="0"/>
        </a:spcAft>
        <a:buFont typeface="Arial" pitchFamily="34" charset="0"/>
        <a:buChar char="•"/>
        <a:defRPr sz="1800" kern="1200">
          <a:solidFill>
            <a:schemeClr val="tx1"/>
          </a:solidFill>
          <a:latin typeface="+mn-lt"/>
          <a:ea typeface="+mn-ea"/>
          <a:cs typeface="+mn-cs"/>
        </a:defRPr>
      </a:lvl3pPr>
      <a:lvl4pPr marL="1200150" indent="-171450" algn="l" rtl="0" eaLnBrk="1" fontAlgn="base" hangingPunct="1">
        <a:spcBef>
          <a:spcPct val="20000"/>
        </a:spcBef>
        <a:spcAft>
          <a:spcPct val="0"/>
        </a:spcAft>
        <a:buFont typeface="Arial" pitchFamily="34" charset="0"/>
        <a:buChar char="–"/>
        <a:defRPr sz="1500" kern="1200">
          <a:solidFill>
            <a:schemeClr val="tx1"/>
          </a:solidFill>
          <a:latin typeface="+mn-lt"/>
          <a:ea typeface="+mn-ea"/>
          <a:cs typeface="+mn-cs"/>
        </a:defRPr>
      </a:lvl4pPr>
      <a:lvl5pPr marL="1543050" indent="-171450" algn="l" rtl="0" eaLnBrk="1" fontAlgn="base" hangingPunct="1">
        <a:spcBef>
          <a:spcPct val="20000"/>
        </a:spcBef>
        <a:spcAft>
          <a:spcPct val="0"/>
        </a:spcAft>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42"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505" tIns="57778" rIns="115505" bIns="57778" numCol="1" anchor="ctr" anchorCtr="0" compatLnSpc="1">
            <a:prstTxWarp prst="textNoShape">
              <a:avLst/>
            </a:prstTxWarp>
          </a:bodyPr>
          <a:lstStyle/>
          <a:p>
            <a:pPr lvl="0"/>
            <a:r>
              <a:rPr lang="es-ES"/>
              <a:t>Haga clic para modificar el estilo de título del patrón</a:t>
            </a:r>
            <a:endParaRPr lang="es-MX"/>
          </a:p>
        </p:txBody>
      </p:sp>
      <p:sp>
        <p:nvSpPr>
          <p:cNvPr id="10243" name="2 Marcador de texto"/>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505" tIns="57778" rIns="115505" bIns="57778"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511"/>
            <a:ext cx="2133600" cy="365125"/>
          </a:xfrm>
          <a:prstGeom prst="rect">
            <a:avLst/>
          </a:prstGeom>
        </p:spPr>
        <p:txBody>
          <a:bodyPr vert="horz" lIns="115505" tIns="57778" rIns="115505" bIns="57778" rtlCol="0" anchor="ctr"/>
          <a:lstStyle>
            <a:lvl1pPr algn="l">
              <a:defRPr sz="1055">
                <a:solidFill>
                  <a:prstClr val="black">
                    <a:tint val="75000"/>
                  </a:prstClr>
                </a:solidFill>
              </a:defRPr>
            </a:lvl1pPr>
          </a:lstStyle>
          <a:p>
            <a:pPr defTabSz="812192" fontAlgn="base">
              <a:spcBef>
                <a:spcPct val="0"/>
              </a:spcBef>
              <a:spcAft>
                <a:spcPct val="0"/>
              </a:spcAft>
              <a:defRPr/>
            </a:pPr>
            <a:endParaRPr lang="es-ES" dirty="0">
              <a:latin typeface="Arial" pitchFamily="34" charset="0"/>
            </a:endParaRPr>
          </a:p>
        </p:txBody>
      </p:sp>
      <p:sp>
        <p:nvSpPr>
          <p:cNvPr id="5" name="4 Marcador de pie de página"/>
          <p:cNvSpPr>
            <a:spLocks noGrp="1"/>
          </p:cNvSpPr>
          <p:nvPr>
            <p:ph type="ftr" sz="quarter" idx="3"/>
          </p:nvPr>
        </p:nvSpPr>
        <p:spPr>
          <a:xfrm>
            <a:off x="3124202" y="6356511"/>
            <a:ext cx="2895600" cy="365125"/>
          </a:xfrm>
          <a:prstGeom prst="rect">
            <a:avLst/>
          </a:prstGeom>
        </p:spPr>
        <p:txBody>
          <a:bodyPr vert="horz" lIns="115505" tIns="57778" rIns="115505" bIns="57778" rtlCol="0" anchor="ctr"/>
          <a:lstStyle>
            <a:lvl1pPr algn="ctr">
              <a:defRPr sz="1055">
                <a:solidFill>
                  <a:prstClr val="black">
                    <a:tint val="75000"/>
                  </a:prstClr>
                </a:solidFill>
              </a:defRPr>
            </a:lvl1pPr>
          </a:lstStyle>
          <a:p>
            <a:pPr defTabSz="812192" fontAlgn="base">
              <a:spcBef>
                <a:spcPct val="0"/>
              </a:spcBef>
              <a:spcAft>
                <a:spcPct val="0"/>
              </a:spcAft>
              <a:defRPr/>
            </a:pPr>
            <a:r>
              <a:rPr lang="es-MX" dirty="0">
                <a:latin typeface="Arial" pitchFamily="34" charset="0"/>
              </a:rPr>
              <a:t>Elaborado: LC y LI Ruben Torres Benitez</a:t>
            </a:r>
            <a:endParaRPr lang="es-ES" dirty="0">
              <a:latin typeface="Arial" pitchFamily="34" charset="0"/>
            </a:endParaRPr>
          </a:p>
        </p:txBody>
      </p:sp>
      <p:sp>
        <p:nvSpPr>
          <p:cNvPr id="6" name="5 Marcador de número de diapositiva"/>
          <p:cNvSpPr>
            <a:spLocks noGrp="1"/>
          </p:cNvSpPr>
          <p:nvPr>
            <p:ph type="sldNum" sz="quarter" idx="4"/>
          </p:nvPr>
        </p:nvSpPr>
        <p:spPr>
          <a:xfrm>
            <a:off x="6553201" y="6356511"/>
            <a:ext cx="2133600" cy="365125"/>
          </a:xfrm>
          <a:prstGeom prst="rect">
            <a:avLst/>
          </a:prstGeom>
        </p:spPr>
        <p:txBody>
          <a:bodyPr vert="horz" lIns="115505" tIns="57778" rIns="115505" bIns="57778" rtlCol="0" anchor="ctr"/>
          <a:lstStyle>
            <a:lvl1pPr algn="r">
              <a:defRPr sz="1055">
                <a:solidFill>
                  <a:prstClr val="black">
                    <a:tint val="75000"/>
                  </a:prstClr>
                </a:solidFill>
              </a:defRPr>
            </a:lvl1pPr>
          </a:lstStyle>
          <a:p>
            <a:pPr defTabSz="812192" fontAlgn="base">
              <a:spcBef>
                <a:spcPct val="0"/>
              </a:spcBef>
              <a:spcAft>
                <a:spcPct val="0"/>
              </a:spcAft>
              <a:defRPr/>
            </a:pPr>
            <a:fld id="{F0333F28-CF02-4C87-98EE-BCC744A3085D}" type="slidenum">
              <a:rPr lang="es-ES" smtClean="0">
                <a:latin typeface="Arial" pitchFamily="34" charset="0"/>
              </a:rPr>
              <a:pPr defTabSz="812192" fontAlgn="base">
                <a:spcBef>
                  <a:spcPct val="0"/>
                </a:spcBef>
                <a:spcAft>
                  <a:spcPct val="0"/>
                </a:spcAft>
                <a:defRPr/>
              </a:pPr>
              <a:t>‹Nº›</a:t>
            </a:fld>
            <a:endParaRPr lang="es-ES" dirty="0">
              <a:latin typeface="Arial" pitchFamily="34" charset="0"/>
            </a:endParaRPr>
          </a:p>
        </p:txBody>
      </p:sp>
    </p:spTree>
    <p:extLst>
      <p:ext uri="{BB962C8B-B14F-4D97-AF65-F5344CB8AC3E}">
        <p14:creationId xmlns:p14="http://schemas.microsoft.com/office/powerpoint/2010/main" val="60127629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Lst>
  <p:hf sldNum="0" hdr="0" ftr="0" dt="0"/>
  <p:txStyles>
    <p:titleStyle>
      <a:lvl1pPr algn="ctr" rtl="0" eaLnBrk="1" fontAlgn="base" hangingPunct="1">
        <a:spcBef>
          <a:spcPct val="0"/>
        </a:spcBef>
        <a:spcAft>
          <a:spcPct val="0"/>
        </a:spcAft>
        <a:defRPr sz="3938" kern="1200">
          <a:solidFill>
            <a:schemeClr val="tx1"/>
          </a:solidFill>
          <a:latin typeface="+mj-lt"/>
          <a:ea typeface="+mj-ea"/>
          <a:cs typeface="+mj-cs"/>
        </a:defRPr>
      </a:lvl1pPr>
      <a:lvl2pPr algn="ctr" rtl="0" eaLnBrk="1" fontAlgn="base" hangingPunct="1">
        <a:spcBef>
          <a:spcPct val="0"/>
        </a:spcBef>
        <a:spcAft>
          <a:spcPct val="0"/>
        </a:spcAft>
        <a:defRPr sz="3938">
          <a:solidFill>
            <a:schemeClr val="tx1"/>
          </a:solidFill>
          <a:latin typeface="Calibri" pitchFamily="34" charset="0"/>
        </a:defRPr>
      </a:lvl2pPr>
      <a:lvl3pPr algn="ctr" rtl="0" eaLnBrk="1" fontAlgn="base" hangingPunct="1">
        <a:spcBef>
          <a:spcPct val="0"/>
        </a:spcBef>
        <a:spcAft>
          <a:spcPct val="0"/>
        </a:spcAft>
        <a:defRPr sz="3938">
          <a:solidFill>
            <a:schemeClr val="tx1"/>
          </a:solidFill>
          <a:latin typeface="Calibri" pitchFamily="34" charset="0"/>
        </a:defRPr>
      </a:lvl3pPr>
      <a:lvl4pPr algn="ctr" rtl="0" eaLnBrk="1" fontAlgn="base" hangingPunct="1">
        <a:spcBef>
          <a:spcPct val="0"/>
        </a:spcBef>
        <a:spcAft>
          <a:spcPct val="0"/>
        </a:spcAft>
        <a:defRPr sz="3938">
          <a:solidFill>
            <a:schemeClr val="tx1"/>
          </a:solidFill>
          <a:latin typeface="Calibri" pitchFamily="34" charset="0"/>
        </a:defRPr>
      </a:lvl4pPr>
      <a:lvl5pPr algn="ctr" rtl="0" eaLnBrk="1" fontAlgn="base" hangingPunct="1">
        <a:spcBef>
          <a:spcPct val="0"/>
        </a:spcBef>
        <a:spcAft>
          <a:spcPct val="0"/>
        </a:spcAft>
        <a:defRPr sz="3938">
          <a:solidFill>
            <a:schemeClr val="tx1"/>
          </a:solidFill>
          <a:latin typeface="Calibri" pitchFamily="34" charset="0"/>
        </a:defRPr>
      </a:lvl5pPr>
      <a:lvl6pPr marL="406097" algn="ctr" rtl="0" eaLnBrk="1" fontAlgn="base" hangingPunct="1">
        <a:spcBef>
          <a:spcPct val="0"/>
        </a:spcBef>
        <a:spcAft>
          <a:spcPct val="0"/>
        </a:spcAft>
        <a:defRPr sz="3938">
          <a:solidFill>
            <a:schemeClr val="tx1"/>
          </a:solidFill>
          <a:latin typeface="Calibri" pitchFamily="34" charset="0"/>
        </a:defRPr>
      </a:lvl6pPr>
      <a:lvl7pPr marL="812192" algn="ctr" rtl="0" eaLnBrk="1" fontAlgn="base" hangingPunct="1">
        <a:spcBef>
          <a:spcPct val="0"/>
        </a:spcBef>
        <a:spcAft>
          <a:spcPct val="0"/>
        </a:spcAft>
        <a:defRPr sz="3938">
          <a:solidFill>
            <a:schemeClr val="tx1"/>
          </a:solidFill>
          <a:latin typeface="Calibri" pitchFamily="34" charset="0"/>
        </a:defRPr>
      </a:lvl7pPr>
      <a:lvl8pPr marL="1218291" algn="ctr" rtl="0" eaLnBrk="1" fontAlgn="base" hangingPunct="1">
        <a:spcBef>
          <a:spcPct val="0"/>
        </a:spcBef>
        <a:spcAft>
          <a:spcPct val="0"/>
        </a:spcAft>
        <a:defRPr sz="3938">
          <a:solidFill>
            <a:schemeClr val="tx1"/>
          </a:solidFill>
          <a:latin typeface="Calibri" pitchFamily="34" charset="0"/>
        </a:defRPr>
      </a:lvl8pPr>
      <a:lvl9pPr marL="1624388" algn="ctr" rtl="0" eaLnBrk="1" fontAlgn="base" hangingPunct="1">
        <a:spcBef>
          <a:spcPct val="0"/>
        </a:spcBef>
        <a:spcAft>
          <a:spcPct val="0"/>
        </a:spcAft>
        <a:defRPr sz="3938">
          <a:solidFill>
            <a:schemeClr val="tx1"/>
          </a:solidFill>
          <a:latin typeface="Calibri" pitchFamily="34" charset="0"/>
        </a:defRPr>
      </a:lvl9pPr>
    </p:titleStyle>
    <p:bodyStyle>
      <a:lvl1pPr marL="304585" indent="-304585" algn="l" rtl="0" eaLnBrk="1" fontAlgn="base" hangingPunct="1">
        <a:spcBef>
          <a:spcPct val="20000"/>
        </a:spcBef>
        <a:spcAft>
          <a:spcPct val="0"/>
        </a:spcAft>
        <a:buFont typeface="Arial" pitchFamily="34" charset="0"/>
        <a:buChar char="•"/>
        <a:defRPr sz="2883" kern="1200">
          <a:solidFill>
            <a:schemeClr val="tx1"/>
          </a:solidFill>
          <a:latin typeface="+mn-lt"/>
          <a:ea typeface="+mn-ea"/>
          <a:cs typeface="+mn-cs"/>
        </a:defRPr>
      </a:lvl1pPr>
      <a:lvl2pPr marL="659919" indent="-253810" algn="l" rtl="0" eaLnBrk="1" fontAlgn="base" hangingPunct="1">
        <a:spcBef>
          <a:spcPct val="20000"/>
        </a:spcBef>
        <a:spcAft>
          <a:spcPct val="0"/>
        </a:spcAft>
        <a:buFont typeface="Arial" pitchFamily="34" charset="0"/>
        <a:buChar char="–"/>
        <a:defRPr sz="2531" kern="1200">
          <a:solidFill>
            <a:schemeClr val="tx1"/>
          </a:solidFill>
          <a:latin typeface="+mn-lt"/>
          <a:ea typeface="+mn-ea"/>
          <a:cs typeface="+mn-cs"/>
        </a:defRPr>
      </a:lvl2pPr>
      <a:lvl3pPr marL="1015249" indent="-203048" algn="l" rtl="0" eaLnBrk="1" fontAlgn="base" hangingPunct="1">
        <a:spcBef>
          <a:spcPct val="20000"/>
        </a:spcBef>
        <a:spcAft>
          <a:spcPct val="0"/>
        </a:spcAft>
        <a:buFont typeface="Arial" pitchFamily="34" charset="0"/>
        <a:buChar char="•"/>
        <a:defRPr sz="2110" kern="1200">
          <a:solidFill>
            <a:schemeClr val="tx1"/>
          </a:solidFill>
          <a:latin typeface="+mn-lt"/>
          <a:ea typeface="+mn-ea"/>
          <a:cs typeface="+mn-cs"/>
        </a:defRPr>
      </a:lvl3pPr>
      <a:lvl4pPr marL="1421330" indent="-203048"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4pPr>
      <a:lvl5pPr marL="1827432" indent="-203048"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5pPr>
      <a:lvl6pPr marL="2233531" indent="-203048" algn="l" defTabSz="812192" rtl="0" eaLnBrk="1" latinLnBrk="0" hangingPunct="1">
        <a:spcBef>
          <a:spcPct val="20000"/>
        </a:spcBef>
        <a:buFont typeface="Arial" pitchFamily="34" charset="0"/>
        <a:buChar char="•"/>
        <a:defRPr sz="1758" kern="1200">
          <a:solidFill>
            <a:schemeClr val="tx1"/>
          </a:solidFill>
          <a:latin typeface="+mn-lt"/>
          <a:ea typeface="+mn-ea"/>
          <a:cs typeface="+mn-cs"/>
        </a:defRPr>
      </a:lvl6pPr>
      <a:lvl7pPr marL="2639638" indent="-203048" algn="l" defTabSz="812192" rtl="0" eaLnBrk="1" latinLnBrk="0" hangingPunct="1">
        <a:spcBef>
          <a:spcPct val="20000"/>
        </a:spcBef>
        <a:buFont typeface="Arial" pitchFamily="34" charset="0"/>
        <a:buChar char="•"/>
        <a:defRPr sz="1758" kern="1200">
          <a:solidFill>
            <a:schemeClr val="tx1"/>
          </a:solidFill>
          <a:latin typeface="+mn-lt"/>
          <a:ea typeface="+mn-ea"/>
          <a:cs typeface="+mn-cs"/>
        </a:defRPr>
      </a:lvl7pPr>
      <a:lvl8pPr marL="3045736" indent="-203048" algn="l" defTabSz="812192" rtl="0" eaLnBrk="1" latinLnBrk="0" hangingPunct="1">
        <a:spcBef>
          <a:spcPct val="20000"/>
        </a:spcBef>
        <a:buFont typeface="Arial" pitchFamily="34" charset="0"/>
        <a:buChar char="•"/>
        <a:defRPr sz="1758" kern="1200">
          <a:solidFill>
            <a:schemeClr val="tx1"/>
          </a:solidFill>
          <a:latin typeface="+mn-lt"/>
          <a:ea typeface="+mn-ea"/>
          <a:cs typeface="+mn-cs"/>
        </a:defRPr>
      </a:lvl8pPr>
      <a:lvl9pPr marL="3451823" indent="-203048" algn="l" defTabSz="812192" rtl="0" eaLnBrk="1" latinLnBrk="0" hangingPunct="1">
        <a:spcBef>
          <a:spcPct val="20000"/>
        </a:spcBef>
        <a:buFont typeface="Arial" pitchFamily="34" charset="0"/>
        <a:buChar char="•"/>
        <a:defRPr sz="1758" kern="1200">
          <a:solidFill>
            <a:schemeClr val="tx1"/>
          </a:solidFill>
          <a:latin typeface="+mn-lt"/>
          <a:ea typeface="+mn-ea"/>
          <a:cs typeface="+mn-cs"/>
        </a:defRPr>
      </a:lvl9pPr>
    </p:bodyStyle>
    <p:otherStyle>
      <a:defPPr>
        <a:defRPr lang="es-MX"/>
      </a:defPPr>
      <a:lvl1pPr marL="0" algn="l" defTabSz="812192" rtl="0" eaLnBrk="1" latinLnBrk="0" hangingPunct="1">
        <a:defRPr sz="1617" kern="1200">
          <a:solidFill>
            <a:schemeClr val="tx1"/>
          </a:solidFill>
          <a:latin typeface="+mn-lt"/>
          <a:ea typeface="+mn-ea"/>
          <a:cs typeface="+mn-cs"/>
        </a:defRPr>
      </a:lvl1pPr>
      <a:lvl2pPr marL="406097" algn="l" defTabSz="812192" rtl="0" eaLnBrk="1" latinLnBrk="0" hangingPunct="1">
        <a:defRPr sz="1617" kern="1200">
          <a:solidFill>
            <a:schemeClr val="tx1"/>
          </a:solidFill>
          <a:latin typeface="+mn-lt"/>
          <a:ea typeface="+mn-ea"/>
          <a:cs typeface="+mn-cs"/>
        </a:defRPr>
      </a:lvl2pPr>
      <a:lvl3pPr marL="812192" algn="l" defTabSz="812192" rtl="0" eaLnBrk="1" latinLnBrk="0" hangingPunct="1">
        <a:defRPr sz="1617" kern="1200">
          <a:solidFill>
            <a:schemeClr val="tx1"/>
          </a:solidFill>
          <a:latin typeface="+mn-lt"/>
          <a:ea typeface="+mn-ea"/>
          <a:cs typeface="+mn-cs"/>
        </a:defRPr>
      </a:lvl3pPr>
      <a:lvl4pPr marL="1218291" algn="l" defTabSz="812192" rtl="0" eaLnBrk="1" latinLnBrk="0" hangingPunct="1">
        <a:defRPr sz="1617" kern="1200">
          <a:solidFill>
            <a:schemeClr val="tx1"/>
          </a:solidFill>
          <a:latin typeface="+mn-lt"/>
          <a:ea typeface="+mn-ea"/>
          <a:cs typeface="+mn-cs"/>
        </a:defRPr>
      </a:lvl4pPr>
      <a:lvl5pPr marL="1624388" algn="l" defTabSz="812192" rtl="0" eaLnBrk="1" latinLnBrk="0" hangingPunct="1">
        <a:defRPr sz="1617" kern="1200">
          <a:solidFill>
            <a:schemeClr val="tx1"/>
          </a:solidFill>
          <a:latin typeface="+mn-lt"/>
          <a:ea typeface="+mn-ea"/>
          <a:cs typeface="+mn-cs"/>
        </a:defRPr>
      </a:lvl5pPr>
      <a:lvl6pPr marL="2030494" algn="l" defTabSz="812192" rtl="0" eaLnBrk="1" latinLnBrk="0" hangingPunct="1">
        <a:defRPr sz="1617" kern="1200">
          <a:solidFill>
            <a:schemeClr val="tx1"/>
          </a:solidFill>
          <a:latin typeface="+mn-lt"/>
          <a:ea typeface="+mn-ea"/>
          <a:cs typeface="+mn-cs"/>
        </a:defRPr>
      </a:lvl6pPr>
      <a:lvl7pPr marL="2436574" algn="l" defTabSz="812192" rtl="0" eaLnBrk="1" latinLnBrk="0" hangingPunct="1">
        <a:defRPr sz="1617" kern="1200">
          <a:solidFill>
            <a:schemeClr val="tx1"/>
          </a:solidFill>
          <a:latin typeface="+mn-lt"/>
          <a:ea typeface="+mn-ea"/>
          <a:cs typeface="+mn-cs"/>
        </a:defRPr>
      </a:lvl7pPr>
      <a:lvl8pPr marL="2842665" algn="l" defTabSz="812192" rtl="0" eaLnBrk="1" latinLnBrk="0" hangingPunct="1">
        <a:defRPr sz="1617" kern="1200">
          <a:solidFill>
            <a:schemeClr val="tx1"/>
          </a:solidFill>
          <a:latin typeface="+mn-lt"/>
          <a:ea typeface="+mn-ea"/>
          <a:cs typeface="+mn-cs"/>
        </a:defRPr>
      </a:lvl8pPr>
      <a:lvl9pPr marL="3248770" algn="l" defTabSz="812192" rtl="0" eaLnBrk="1" latinLnBrk="0" hangingPunct="1">
        <a:defRPr sz="1617"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718" tIns="57875" rIns="115718" bIns="57875"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718" tIns="57875" rIns="115718" bIns="57875"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455"/>
            <a:ext cx="2133600" cy="365125"/>
          </a:xfrm>
          <a:prstGeom prst="rect">
            <a:avLst/>
          </a:prstGeom>
        </p:spPr>
        <p:txBody>
          <a:bodyPr vert="horz" lIns="115718" tIns="57875" rIns="115718" bIns="57875" rtlCol="0" anchor="ctr"/>
          <a:lstStyle>
            <a:lvl1pPr algn="l">
              <a:defRPr sz="1055">
                <a:solidFill>
                  <a:prstClr val="black">
                    <a:tint val="75000"/>
                  </a:prstClr>
                </a:solidFill>
              </a:defRPr>
            </a:lvl1pPr>
          </a:lstStyle>
          <a:p>
            <a:pPr defTabSz="813674" fontAlgn="base">
              <a:spcBef>
                <a:spcPct val="0"/>
              </a:spcBef>
              <a:spcAft>
                <a:spcPct val="0"/>
              </a:spcAft>
              <a:defRPr/>
            </a:pPr>
            <a:endParaRPr lang="es-ES" dirty="0">
              <a:latin typeface="Tahoma" pitchFamily="34" charset="0"/>
            </a:endParaRPr>
          </a:p>
        </p:txBody>
      </p:sp>
      <p:sp>
        <p:nvSpPr>
          <p:cNvPr id="5" name="4 Marcador de pie de página"/>
          <p:cNvSpPr>
            <a:spLocks noGrp="1"/>
          </p:cNvSpPr>
          <p:nvPr>
            <p:ph type="ftr" sz="quarter" idx="3"/>
          </p:nvPr>
        </p:nvSpPr>
        <p:spPr>
          <a:xfrm>
            <a:off x="3124202" y="6356455"/>
            <a:ext cx="2895600" cy="365125"/>
          </a:xfrm>
          <a:prstGeom prst="rect">
            <a:avLst/>
          </a:prstGeom>
        </p:spPr>
        <p:txBody>
          <a:bodyPr vert="horz" lIns="115718" tIns="57875" rIns="115718" bIns="57875" rtlCol="0" anchor="ctr"/>
          <a:lstStyle>
            <a:lvl1pPr algn="ctr">
              <a:defRPr sz="1055">
                <a:solidFill>
                  <a:prstClr val="black">
                    <a:tint val="75000"/>
                  </a:prstClr>
                </a:solidFill>
              </a:defRPr>
            </a:lvl1pPr>
          </a:lstStyle>
          <a:p>
            <a:pPr defTabSz="813674" fontAlgn="base">
              <a:spcBef>
                <a:spcPct val="0"/>
              </a:spcBef>
              <a:spcAft>
                <a:spcPct val="0"/>
              </a:spcAft>
              <a:defRPr/>
            </a:pPr>
            <a:r>
              <a:rPr lang="es-MX" dirty="0">
                <a:latin typeface="Tahoma" pitchFamily="34" charset="0"/>
              </a:rPr>
              <a:t>Elaborado: LC y LI Ruben Torres Benitez</a:t>
            </a:r>
            <a:endParaRPr lang="es-ES" dirty="0">
              <a:latin typeface="Tahoma" pitchFamily="34" charset="0"/>
            </a:endParaRPr>
          </a:p>
        </p:txBody>
      </p:sp>
      <p:sp>
        <p:nvSpPr>
          <p:cNvPr id="6" name="5 Marcador de número de diapositiva"/>
          <p:cNvSpPr>
            <a:spLocks noGrp="1"/>
          </p:cNvSpPr>
          <p:nvPr>
            <p:ph type="sldNum" sz="quarter" idx="4"/>
          </p:nvPr>
        </p:nvSpPr>
        <p:spPr>
          <a:xfrm>
            <a:off x="6553201" y="6356455"/>
            <a:ext cx="2133600" cy="365125"/>
          </a:xfrm>
          <a:prstGeom prst="rect">
            <a:avLst/>
          </a:prstGeom>
        </p:spPr>
        <p:txBody>
          <a:bodyPr vert="horz" lIns="115718" tIns="57875" rIns="115718" bIns="57875" rtlCol="0" anchor="ctr"/>
          <a:lstStyle>
            <a:lvl1pPr algn="r">
              <a:defRPr sz="1055">
                <a:solidFill>
                  <a:prstClr val="black">
                    <a:tint val="75000"/>
                  </a:prstClr>
                </a:solidFill>
              </a:defRPr>
            </a:lvl1pPr>
          </a:lstStyle>
          <a:p>
            <a:pPr defTabSz="813674" fontAlgn="base">
              <a:spcBef>
                <a:spcPct val="0"/>
              </a:spcBef>
              <a:spcAft>
                <a:spcPct val="0"/>
              </a:spcAft>
              <a:defRPr/>
            </a:pPr>
            <a:fld id="{0FCC8CF9-8084-41E6-B323-2CEEC40DA871}" type="slidenum">
              <a:rPr lang="es-ES" smtClean="0">
                <a:latin typeface="Tahoma" pitchFamily="34" charset="0"/>
              </a:rPr>
              <a:pPr defTabSz="813674" fontAlgn="base">
                <a:spcBef>
                  <a:spcPct val="0"/>
                </a:spcBef>
                <a:spcAft>
                  <a:spcPct val="0"/>
                </a:spcAft>
                <a:defRPr/>
              </a:pPr>
              <a:t>‹Nº›</a:t>
            </a:fld>
            <a:endParaRPr lang="es-ES" dirty="0">
              <a:latin typeface="Tahoma" pitchFamily="34" charset="0"/>
            </a:endParaRPr>
          </a:p>
        </p:txBody>
      </p:sp>
    </p:spTree>
    <p:extLst>
      <p:ext uri="{BB962C8B-B14F-4D97-AF65-F5344CB8AC3E}">
        <p14:creationId xmlns:p14="http://schemas.microsoft.com/office/powerpoint/2010/main" val="2774705841"/>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Lst>
  <p:hf sldNum="0" hdr="0" ftr="0" dt="0"/>
  <p:txStyles>
    <p:titleStyle>
      <a:lvl1pPr algn="ctr" rtl="0" eaLnBrk="1" fontAlgn="base" hangingPunct="1">
        <a:spcBef>
          <a:spcPct val="0"/>
        </a:spcBef>
        <a:spcAft>
          <a:spcPct val="0"/>
        </a:spcAft>
        <a:defRPr sz="3938" kern="1200">
          <a:solidFill>
            <a:schemeClr val="tx1"/>
          </a:solidFill>
          <a:latin typeface="+mj-lt"/>
          <a:ea typeface="+mj-ea"/>
          <a:cs typeface="+mj-cs"/>
        </a:defRPr>
      </a:lvl1pPr>
      <a:lvl2pPr algn="ctr" rtl="0" eaLnBrk="1" fontAlgn="base" hangingPunct="1">
        <a:spcBef>
          <a:spcPct val="0"/>
        </a:spcBef>
        <a:spcAft>
          <a:spcPct val="0"/>
        </a:spcAft>
        <a:defRPr sz="3938">
          <a:solidFill>
            <a:schemeClr val="tx1"/>
          </a:solidFill>
          <a:latin typeface="Calibri" pitchFamily="34" charset="0"/>
        </a:defRPr>
      </a:lvl2pPr>
      <a:lvl3pPr algn="ctr" rtl="0" eaLnBrk="1" fontAlgn="base" hangingPunct="1">
        <a:spcBef>
          <a:spcPct val="0"/>
        </a:spcBef>
        <a:spcAft>
          <a:spcPct val="0"/>
        </a:spcAft>
        <a:defRPr sz="3938">
          <a:solidFill>
            <a:schemeClr val="tx1"/>
          </a:solidFill>
          <a:latin typeface="Calibri" pitchFamily="34" charset="0"/>
        </a:defRPr>
      </a:lvl3pPr>
      <a:lvl4pPr algn="ctr" rtl="0" eaLnBrk="1" fontAlgn="base" hangingPunct="1">
        <a:spcBef>
          <a:spcPct val="0"/>
        </a:spcBef>
        <a:spcAft>
          <a:spcPct val="0"/>
        </a:spcAft>
        <a:defRPr sz="3938">
          <a:solidFill>
            <a:schemeClr val="tx1"/>
          </a:solidFill>
          <a:latin typeface="Calibri" pitchFamily="34" charset="0"/>
        </a:defRPr>
      </a:lvl4pPr>
      <a:lvl5pPr algn="ctr" rtl="0" eaLnBrk="1" fontAlgn="base" hangingPunct="1">
        <a:spcBef>
          <a:spcPct val="0"/>
        </a:spcBef>
        <a:spcAft>
          <a:spcPct val="0"/>
        </a:spcAft>
        <a:defRPr sz="3938">
          <a:solidFill>
            <a:schemeClr val="tx1"/>
          </a:solidFill>
          <a:latin typeface="Calibri" pitchFamily="34" charset="0"/>
        </a:defRPr>
      </a:lvl5pPr>
      <a:lvl6pPr marL="406838" algn="ctr" rtl="0" eaLnBrk="1" fontAlgn="base" hangingPunct="1">
        <a:spcBef>
          <a:spcPct val="0"/>
        </a:spcBef>
        <a:spcAft>
          <a:spcPct val="0"/>
        </a:spcAft>
        <a:defRPr sz="3938">
          <a:solidFill>
            <a:schemeClr val="tx1"/>
          </a:solidFill>
          <a:latin typeface="Calibri" pitchFamily="34" charset="0"/>
        </a:defRPr>
      </a:lvl6pPr>
      <a:lvl7pPr marL="813674" algn="ctr" rtl="0" eaLnBrk="1" fontAlgn="base" hangingPunct="1">
        <a:spcBef>
          <a:spcPct val="0"/>
        </a:spcBef>
        <a:spcAft>
          <a:spcPct val="0"/>
        </a:spcAft>
        <a:defRPr sz="3938">
          <a:solidFill>
            <a:schemeClr val="tx1"/>
          </a:solidFill>
          <a:latin typeface="Calibri" pitchFamily="34" charset="0"/>
        </a:defRPr>
      </a:lvl7pPr>
      <a:lvl8pPr marL="1220514" algn="ctr" rtl="0" eaLnBrk="1" fontAlgn="base" hangingPunct="1">
        <a:spcBef>
          <a:spcPct val="0"/>
        </a:spcBef>
        <a:spcAft>
          <a:spcPct val="0"/>
        </a:spcAft>
        <a:defRPr sz="3938">
          <a:solidFill>
            <a:schemeClr val="tx1"/>
          </a:solidFill>
          <a:latin typeface="Calibri" pitchFamily="34" charset="0"/>
        </a:defRPr>
      </a:lvl8pPr>
      <a:lvl9pPr marL="1627351" algn="ctr" rtl="0" eaLnBrk="1" fontAlgn="base" hangingPunct="1">
        <a:spcBef>
          <a:spcPct val="0"/>
        </a:spcBef>
        <a:spcAft>
          <a:spcPct val="0"/>
        </a:spcAft>
        <a:defRPr sz="3938">
          <a:solidFill>
            <a:schemeClr val="tx1"/>
          </a:solidFill>
          <a:latin typeface="Calibri" pitchFamily="34" charset="0"/>
        </a:defRPr>
      </a:lvl9pPr>
    </p:titleStyle>
    <p:bodyStyle>
      <a:lvl1pPr marL="305135" indent="-305135" algn="l" rtl="0" eaLnBrk="1" fontAlgn="base" hangingPunct="1">
        <a:spcBef>
          <a:spcPct val="20000"/>
        </a:spcBef>
        <a:spcAft>
          <a:spcPct val="0"/>
        </a:spcAft>
        <a:buFont typeface="Arial" pitchFamily="34" charset="0"/>
        <a:buChar char="•"/>
        <a:defRPr sz="2883" kern="1200">
          <a:solidFill>
            <a:schemeClr val="tx1"/>
          </a:solidFill>
          <a:latin typeface="+mn-lt"/>
          <a:ea typeface="+mn-ea"/>
          <a:cs typeface="+mn-cs"/>
        </a:defRPr>
      </a:lvl1pPr>
      <a:lvl2pPr marL="661119" indent="-254273" algn="l" rtl="0" eaLnBrk="1" fontAlgn="base" hangingPunct="1">
        <a:spcBef>
          <a:spcPct val="20000"/>
        </a:spcBef>
        <a:spcAft>
          <a:spcPct val="0"/>
        </a:spcAft>
        <a:buFont typeface="Arial" pitchFamily="34" charset="0"/>
        <a:buChar char="–"/>
        <a:defRPr sz="2531" kern="1200">
          <a:solidFill>
            <a:schemeClr val="tx1"/>
          </a:solidFill>
          <a:latin typeface="+mn-lt"/>
          <a:ea typeface="+mn-ea"/>
          <a:cs typeface="+mn-cs"/>
        </a:defRPr>
      </a:lvl2pPr>
      <a:lvl3pPr marL="1017098" indent="-203418" algn="l" rtl="0" eaLnBrk="1" fontAlgn="base" hangingPunct="1">
        <a:spcBef>
          <a:spcPct val="20000"/>
        </a:spcBef>
        <a:spcAft>
          <a:spcPct val="0"/>
        </a:spcAft>
        <a:buFont typeface="Arial" pitchFamily="34" charset="0"/>
        <a:buChar char="•"/>
        <a:defRPr sz="2110" kern="1200">
          <a:solidFill>
            <a:schemeClr val="tx1"/>
          </a:solidFill>
          <a:latin typeface="+mn-lt"/>
          <a:ea typeface="+mn-ea"/>
          <a:cs typeface="+mn-cs"/>
        </a:defRPr>
      </a:lvl3pPr>
      <a:lvl4pPr marL="1423925" indent="-203418"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4pPr>
      <a:lvl5pPr marL="1830767" indent="-203418"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5pPr>
      <a:lvl6pPr marL="2237607" indent="-203418" algn="l" defTabSz="813674" rtl="0" eaLnBrk="1" latinLnBrk="0" hangingPunct="1">
        <a:spcBef>
          <a:spcPct val="20000"/>
        </a:spcBef>
        <a:buFont typeface="Arial" pitchFamily="34" charset="0"/>
        <a:buChar char="•"/>
        <a:defRPr sz="1758" kern="1200">
          <a:solidFill>
            <a:schemeClr val="tx1"/>
          </a:solidFill>
          <a:latin typeface="+mn-lt"/>
          <a:ea typeface="+mn-ea"/>
          <a:cs typeface="+mn-cs"/>
        </a:defRPr>
      </a:lvl6pPr>
      <a:lvl7pPr marL="2644446" indent="-203418" algn="l" defTabSz="813674" rtl="0" eaLnBrk="1" latinLnBrk="0" hangingPunct="1">
        <a:spcBef>
          <a:spcPct val="20000"/>
        </a:spcBef>
        <a:buFont typeface="Arial" pitchFamily="34" charset="0"/>
        <a:buChar char="•"/>
        <a:defRPr sz="1758" kern="1200">
          <a:solidFill>
            <a:schemeClr val="tx1"/>
          </a:solidFill>
          <a:latin typeface="+mn-lt"/>
          <a:ea typeface="+mn-ea"/>
          <a:cs typeface="+mn-cs"/>
        </a:defRPr>
      </a:lvl7pPr>
      <a:lvl8pPr marL="3051286" indent="-203418" algn="l" defTabSz="813674" rtl="0" eaLnBrk="1" latinLnBrk="0" hangingPunct="1">
        <a:spcBef>
          <a:spcPct val="20000"/>
        </a:spcBef>
        <a:buFont typeface="Arial" pitchFamily="34" charset="0"/>
        <a:buChar char="•"/>
        <a:defRPr sz="1758" kern="1200">
          <a:solidFill>
            <a:schemeClr val="tx1"/>
          </a:solidFill>
          <a:latin typeface="+mn-lt"/>
          <a:ea typeface="+mn-ea"/>
          <a:cs typeface="+mn-cs"/>
        </a:defRPr>
      </a:lvl8pPr>
      <a:lvl9pPr marL="3458121" indent="-203418" algn="l" defTabSz="813674" rtl="0" eaLnBrk="1" latinLnBrk="0" hangingPunct="1">
        <a:spcBef>
          <a:spcPct val="20000"/>
        </a:spcBef>
        <a:buFont typeface="Arial" pitchFamily="34" charset="0"/>
        <a:buChar char="•"/>
        <a:defRPr sz="1758" kern="1200">
          <a:solidFill>
            <a:schemeClr val="tx1"/>
          </a:solidFill>
          <a:latin typeface="+mn-lt"/>
          <a:ea typeface="+mn-ea"/>
          <a:cs typeface="+mn-cs"/>
        </a:defRPr>
      </a:lvl9pPr>
    </p:bodyStyle>
    <p:otherStyle>
      <a:defPPr>
        <a:defRPr lang="es-MX"/>
      </a:defPPr>
      <a:lvl1pPr marL="0" algn="l" defTabSz="813674" rtl="0" eaLnBrk="1" latinLnBrk="0" hangingPunct="1">
        <a:defRPr sz="1617" kern="1200">
          <a:solidFill>
            <a:schemeClr val="tx1"/>
          </a:solidFill>
          <a:latin typeface="+mn-lt"/>
          <a:ea typeface="+mn-ea"/>
          <a:cs typeface="+mn-cs"/>
        </a:defRPr>
      </a:lvl1pPr>
      <a:lvl2pPr marL="406838" algn="l" defTabSz="813674" rtl="0" eaLnBrk="1" latinLnBrk="0" hangingPunct="1">
        <a:defRPr sz="1617" kern="1200">
          <a:solidFill>
            <a:schemeClr val="tx1"/>
          </a:solidFill>
          <a:latin typeface="+mn-lt"/>
          <a:ea typeface="+mn-ea"/>
          <a:cs typeface="+mn-cs"/>
        </a:defRPr>
      </a:lvl2pPr>
      <a:lvl3pPr marL="813674" algn="l" defTabSz="813674" rtl="0" eaLnBrk="1" latinLnBrk="0" hangingPunct="1">
        <a:defRPr sz="1617" kern="1200">
          <a:solidFill>
            <a:schemeClr val="tx1"/>
          </a:solidFill>
          <a:latin typeface="+mn-lt"/>
          <a:ea typeface="+mn-ea"/>
          <a:cs typeface="+mn-cs"/>
        </a:defRPr>
      </a:lvl3pPr>
      <a:lvl4pPr marL="1220514" algn="l" defTabSz="813674" rtl="0" eaLnBrk="1" latinLnBrk="0" hangingPunct="1">
        <a:defRPr sz="1617" kern="1200">
          <a:solidFill>
            <a:schemeClr val="tx1"/>
          </a:solidFill>
          <a:latin typeface="+mn-lt"/>
          <a:ea typeface="+mn-ea"/>
          <a:cs typeface="+mn-cs"/>
        </a:defRPr>
      </a:lvl4pPr>
      <a:lvl5pPr marL="1627351" algn="l" defTabSz="813674" rtl="0" eaLnBrk="1" latinLnBrk="0" hangingPunct="1">
        <a:defRPr sz="1617" kern="1200">
          <a:solidFill>
            <a:schemeClr val="tx1"/>
          </a:solidFill>
          <a:latin typeface="+mn-lt"/>
          <a:ea typeface="+mn-ea"/>
          <a:cs typeface="+mn-cs"/>
        </a:defRPr>
      </a:lvl5pPr>
      <a:lvl6pPr marL="2034194" algn="l" defTabSz="813674" rtl="0" eaLnBrk="1" latinLnBrk="0" hangingPunct="1">
        <a:defRPr sz="1617" kern="1200">
          <a:solidFill>
            <a:schemeClr val="tx1"/>
          </a:solidFill>
          <a:latin typeface="+mn-lt"/>
          <a:ea typeface="+mn-ea"/>
          <a:cs typeface="+mn-cs"/>
        </a:defRPr>
      </a:lvl6pPr>
      <a:lvl7pPr marL="2441021" algn="l" defTabSz="813674" rtl="0" eaLnBrk="1" latinLnBrk="0" hangingPunct="1">
        <a:defRPr sz="1617" kern="1200">
          <a:solidFill>
            <a:schemeClr val="tx1"/>
          </a:solidFill>
          <a:latin typeface="+mn-lt"/>
          <a:ea typeface="+mn-ea"/>
          <a:cs typeface="+mn-cs"/>
        </a:defRPr>
      </a:lvl7pPr>
      <a:lvl8pPr marL="2847854" algn="l" defTabSz="813674" rtl="0" eaLnBrk="1" latinLnBrk="0" hangingPunct="1">
        <a:defRPr sz="1617" kern="1200">
          <a:solidFill>
            <a:schemeClr val="tx1"/>
          </a:solidFill>
          <a:latin typeface="+mn-lt"/>
          <a:ea typeface="+mn-ea"/>
          <a:cs typeface="+mn-cs"/>
        </a:defRPr>
      </a:lvl8pPr>
      <a:lvl9pPr marL="3254699" algn="l" defTabSz="813674" rtl="0" eaLnBrk="1" latinLnBrk="0" hangingPunct="1">
        <a:defRPr sz="1617"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855" tIns="57938" rIns="115855" bIns="57938"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855" tIns="57938" rIns="115855" bIns="57938"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419"/>
            <a:ext cx="2133600" cy="365125"/>
          </a:xfrm>
          <a:prstGeom prst="rect">
            <a:avLst/>
          </a:prstGeom>
        </p:spPr>
        <p:txBody>
          <a:bodyPr vert="horz" lIns="115855" tIns="57938" rIns="115855" bIns="57938" rtlCol="0" anchor="ctr"/>
          <a:lstStyle>
            <a:lvl1pPr algn="l">
              <a:defRPr sz="1055">
                <a:solidFill>
                  <a:prstClr val="black">
                    <a:tint val="75000"/>
                  </a:prstClr>
                </a:solidFill>
              </a:defRPr>
            </a:lvl1pPr>
          </a:lstStyle>
          <a:p>
            <a:pPr defTabSz="814628" fontAlgn="base">
              <a:spcBef>
                <a:spcPct val="0"/>
              </a:spcBef>
              <a:spcAft>
                <a:spcPct val="0"/>
              </a:spcAft>
              <a:defRPr/>
            </a:pPr>
            <a:endParaRPr lang="es-ES" dirty="0">
              <a:latin typeface="Tahoma" pitchFamily="34" charset="0"/>
            </a:endParaRPr>
          </a:p>
        </p:txBody>
      </p:sp>
      <p:sp>
        <p:nvSpPr>
          <p:cNvPr id="5" name="4 Marcador de pie de página"/>
          <p:cNvSpPr>
            <a:spLocks noGrp="1"/>
          </p:cNvSpPr>
          <p:nvPr>
            <p:ph type="ftr" sz="quarter" idx="3"/>
          </p:nvPr>
        </p:nvSpPr>
        <p:spPr>
          <a:xfrm>
            <a:off x="3124202" y="6356419"/>
            <a:ext cx="2895600" cy="365125"/>
          </a:xfrm>
          <a:prstGeom prst="rect">
            <a:avLst/>
          </a:prstGeom>
        </p:spPr>
        <p:txBody>
          <a:bodyPr vert="horz" lIns="115855" tIns="57938" rIns="115855" bIns="57938" rtlCol="0" anchor="ctr"/>
          <a:lstStyle>
            <a:lvl1pPr algn="ctr">
              <a:defRPr sz="1055">
                <a:solidFill>
                  <a:prstClr val="black">
                    <a:tint val="75000"/>
                  </a:prstClr>
                </a:solidFill>
              </a:defRPr>
            </a:lvl1pPr>
          </a:lstStyle>
          <a:p>
            <a:pPr defTabSz="814628" fontAlgn="base">
              <a:spcBef>
                <a:spcPct val="0"/>
              </a:spcBef>
              <a:spcAft>
                <a:spcPct val="0"/>
              </a:spcAft>
              <a:defRPr/>
            </a:pPr>
            <a:r>
              <a:rPr lang="es-MX" dirty="0">
                <a:latin typeface="Tahoma" pitchFamily="34" charset="0"/>
              </a:rPr>
              <a:t>Elaborado: LC y LI Ruben Torres Benitez</a:t>
            </a:r>
            <a:endParaRPr lang="es-ES" dirty="0">
              <a:latin typeface="Tahoma" pitchFamily="34" charset="0"/>
            </a:endParaRPr>
          </a:p>
        </p:txBody>
      </p:sp>
      <p:sp>
        <p:nvSpPr>
          <p:cNvPr id="6" name="5 Marcador de número de diapositiva"/>
          <p:cNvSpPr>
            <a:spLocks noGrp="1"/>
          </p:cNvSpPr>
          <p:nvPr>
            <p:ph type="sldNum" sz="quarter" idx="4"/>
          </p:nvPr>
        </p:nvSpPr>
        <p:spPr>
          <a:xfrm>
            <a:off x="6553201" y="6356419"/>
            <a:ext cx="2133600" cy="365125"/>
          </a:xfrm>
          <a:prstGeom prst="rect">
            <a:avLst/>
          </a:prstGeom>
        </p:spPr>
        <p:txBody>
          <a:bodyPr vert="horz" lIns="115855" tIns="57938" rIns="115855" bIns="57938" rtlCol="0" anchor="ctr"/>
          <a:lstStyle>
            <a:lvl1pPr algn="r">
              <a:defRPr sz="1055">
                <a:solidFill>
                  <a:prstClr val="black">
                    <a:tint val="75000"/>
                  </a:prstClr>
                </a:solidFill>
              </a:defRPr>
            </a:lvl1pPr>
          </a:lstStyle>
          <a:p>
            <a:pPr defTabSz="814628" fontAlgn="base">
              <a:spcBef>
                <a:spcPct val="0"/>
              </a:spcBef>
              <a:spcAft>
                <a:spcPct val="0"/>
              </a:spcAft>
              <a:defRPr/>
            </a:pPr>
            <a:fld id="{0FCC8CF9-8084-41E6-B323-2CEEC40DA871}" type="slidenum">
              <a:rPr lang="es-ES" smtClean="0">
                <a:latin typeface="Tahoma" pitchFamily="34" charset="0"/>
              </a:rPr>
              <a:pPr defTabSz="814628" fontAlgn="base">
                <a:spcBef>
                  <a:spcPct val="0"/>
                </a:spcBef>
                <a:spcAft>
                  <a:spcPct val="0"/>
                </a:spcAft>
                <a:defRPr/>
              </a:pPr>
              <a:t>‹Nº›</a:t>
            </a:fld>
            <a:endParaRPr lang="es-ES" dirty="0">
              <a:latin typeface="Tahoma" pitchFamily="34" charset="0"/>
            </a:endParaRPr>
          </a:p>
        </p:txBody>
      </p:sp>
    </p:spTree>
    <p:extLst>
      <p:ext uri="{BB962C8B-B14F-4D97-AF65-F5344CB8AC3E}">
        <p14:creationId xmlns:p14="http://schemas.microsoft.com/office/powerpoint/2010/main" val="2224751762"/>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Lst>
  <p:hf sldNum="0" hdr="0" ftr="0" dt="0"/>
  <p:txStyles>
    <p:titleStyle>
      <a:lvl1pPr algn="ctr" rtl="0" eaLnBrk="1" fontAlgn="base" hangingPunct="1">
        <a:spcBef>
          <a:spcPct val="0"/>
        </a:spcBef>
        <a:spcAft>
          <a:spcPct val="0"/>
        </a:spcAft>
        <a:defRPr sz="3938" kern="1200">
          <a:solidFill>
            <a:schemeClr val="tx1"/>
          </a:solidFill>
          <a:latin typeface="+mj-lt"/>
          <a:ea typeface="+mj-ea"/>
          <a:cs typeface="+mj-cs"/>
        </a:defRPr>
      </a:lvl1pPr>
      <a:lvl2pPr algn="ctr" rtl="0" eaLnBrk="1" fontAlgn="base" hangingPunct="1">
        <a:spcBef>
          <a:spcPct val="0"/>
        </a:spcBef>
        <a:spcAft>
          <a:spcPct val="0"/>
        </a:spcAft>
        <a:defRPr sz="3938">
          <a:solidFill>
            <a:schemeClr val="tx1"/>
          </a:solidFill>
          <a:latin typeface="Calibri" pitchFamily="34" charset="0"/>
        </a:defRPr>
      </a:lvl2pPr>
      <a:lvl3pPr algn="ctr" rtl="0" eaLnBrk="1" fontAlgn="base" hangingPunct="1">
        <a:spcBef>
          <a:spcPct val="0"/>
        </a:spcBef>
        <a:spcAft>
          <a:spcPct val="0"/>
        </a:spcAft>
        <a:defRPr sz="3938">
          <a:solidFill>
            <a:schemeClr val="tx1"/>
          </a:solidFill>
          <a:latin typeface="Calibri" pitchFamily="34" charset="0"/>
        </a:defRPr>
      </a:lvl3pPr>
      <a:lvl4pPr algn="ctr" rtl="0" eaLnBrk="1" fontAlgn="base" hangingPunct="1">
        <a:spcBef>
          <a:spcPct val="0"/>
        </a:spcBef>
        <a:spcAft>
          <a:spcPct val="0"/>
        </a:spcAft>
        <a:defRPr sz="3938">
          <a:solidFill>
            <a:schemeClr val="tx1"/>
          </a:solidFill>
          <a:latin typeface="Calibri" pitchFamily="34" charset="0"/>
        </a:defRPr>
      </a:lvl4pPr>
      <a:lvl5pPr algn="ctr" rtl="0" eaLnBrk="1" fontAlgn="base" hangingPunct="1">
        <a:spcBef>
          <a:spcPct val="0"/>
        </a:spcBef>
        <a:spcAft>
          <a:spcPct val="0"/>
        </a:spcAft>
        <a:defRPr sz="3938">
          <a:solidFill>
            <a:schemeClr val="tx1"/>
          </a:solidFill>
          <a:latin typeface="Calibri" pitchFamily="34" charset="0"/>
        </a:defRPr>
      </a:lvl5pPr>
      <a:lvl6pPr marL="407315" algn="ctr" rtl="0" eaLnBrk="1" fontAlgn="base" hangingPunct="1">
        <a:spcBef>
          <a:spcPct val="0"/>
        </a:spcBef>
        <a:spcAft>
          <a:spcPct val="0"/>
        </a:spcAft>
        <a:defRPr sz="3938">
          <a:solidFill>
            <a:schemeClr val="tx1"/>
          </a:solidFill>
          <a:latin typeface="Calibri" pitchFamily="34" charset="0"/>
        </a:defRPr>
      </a:lvl6pPr>
      <a:lvl7pPr marL="814628" algn="ctr" rtl="0" eaLnBrk="1" fontAlgn="base" hangingPunct="1">
        <a:spcBef>
          <a:spcPct val="0"/>
        </a:spcBef>
        <a:spcAft>
          <a:spcPct val="0"/>
        </a:spcAft>
        <a:defRPr sz="3938">
          <a:solidFill>
            <a:schemeClr val="tx1"/>
          </a:solidFill>
          <a:latin typeface="Calibri" pitchFamily="34" charset="0"/>
        </a:defRPr>
      </a:lvl7pPr>
      <a:lvl8pPr marL="1221944" algn="ctr" rtl="0" eaLnBrk="1" fontAlgn="base" hangingPunct="1">
        <a:spcBef>
          <a:spcPct val="0"/>
        </a:spcBef>
        <a:spcAft>
          <a:spcPct val="0"/>
        </a:spcAft>
        <a:defRPr sz="3938">
          <a:solidFill>
            <a:schemeClr val="tx1"/>
          </a:solidFill>
          <a:latin typeface="Calibri" pitchFamily="34" charset="0"/>
        </a:defRPr>
      </a:lvl8pPr>
      <a:lvl9pPr marL="1629257" algn="ctr" rtl="0" eaLnBrk="1" fontAlgn="base" hangingPunct="1">
        <a:spcBef>
          <a:spcPct val="0"/>
        </a:spcBef>
        <a:spcAft>
          <a:spcPct val="0"/>
        </a:spcAft>
        <a:defRPr sz="3938">
          <a:solidFill>
            <a:schemeClr val="tx1"/>
          </a:solidFill>
          <a:latin typeface="Calibri" pitchFamily="34" charset="0"/>
        </a:defRPr>
      </a:lvl9pPr>
    </p:titleStyle>
    <p:bodyStyle>
      <a:lvl1pPr marL="305489" indent="-305489" algn="l" rtl="0" eaLnBrk="1" fontAlgn="base" hangingPunct="1">
        <a:spcBef>
          <a:spcPct val="20000"/>
        </a:spcBef>
        <a:spcAft>
          <a:spcPct val="0"/>
        </a:spcAft>
        <a:buFont typeface="Arial" pitchFamily="34" charset="0"/>
        <a:buChar char="•"/>
        <a:defRPr sz="2883" kern="1200">
          <a:solidFill>
            <a:schemeClr val="tx1"/>
          </a:solidFill>
          <a:latin typeface="+mn-lt"/>
          <a:ea typeface="+mn-ea"/>
          <a:cs typeface="+mn-cs"/>
        </a:defRPr>
      </a:lvl1pPr>
      <a:lvl2pPr marL="661890" indent="-254571" algn="l" rtl="0" eaLnBrk="1" fontAlgn="base" hangingPunct="1">
        <a:spcBef>
          <a:spcPct val="20000"/>
        </a:spcBef>
        <a:spcAft>
          <a:spcPct val="0"/>
        </a:spcAft>
        <a:buFont typeface="Arial" pitchFamily="34" charset="0"/>
        <a:buChar char="–"/>
        <a:defRPr sz="2531" kern="1200">
          <a:solidFill>
            <a:schemeClr val="tx1"/>
          </a:solidFill>
          <a:latin typeface="+mn-lt"/>
          <a:ea typeface="+mn-ea"/>
          <a:cs typeface="+mn-cs"/>
        </a:defRPr>
      </a:lvl2pPr>
      <a:lvl3pPr marL="1018288" indent="-203657" algn="l" rtl="0" eaLnBrk="1" fontAlgn="base" hangingPunct="1">
        <a:spcBef>
          <a:spcPct val="20000"/>
        </a:spcBef>
        <a:spcAft>
          <a:spcPct val="0"/>
        </a:spcAft>
        <a:buFont typeface="Arial" pitchFamily="34" charset="0"/>
        <a:buChar char="•"/>
        <a:defRPr sz="2110" kern="1200">
          <a:solidFill>
            <a:schemeClr val="tx1"/>
          </a:solidFill>
          <a:latin typeface="+mn-lt"/>
          <a:ea typeface="+mn-ea"/>
          <a:cs typeface="+mn-cs"/>
        </a:defRPr>
      </a:lvl3pPr>
      <a:lvl4pPr marL="1425593" indent="-203657"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4pPr>
      <a:lvl5pPr marL="1832912" indent="-203657"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5pPr>
      <a:lvl6pPr marL="2240228" indent="-203657" algn="l" defTabSz="814628" rtl="0" eaLnBrk="1" latinLnBrk="0" hangingPunct="1">
        <a:spcBef>
          <a:spcPct val="20000"/>
        </a:spcBef>
        <a:buFont typeface="Arial" pitchFamily="34" charset="0"/>
        <a:buChar char="•"/>
        <a:defRPr sz="1758" kern="1200">
          <a:solidFill>
            <a:schemeClr val="tx1"/>
          </a:solidFill>
          <a:latin typeface="+mn-lt"/>
          <a:ea typeface="+mn-ea"/>
          <a:cs typeface="+mn-cs"/>
        </a:defRPr>
      </a:lvl6pPr>
      <a:lvl7pPr marL="2647544" indent="-203657" algn="l" defTabSz="814628" rtl="0" eaLnBrk="1" latinLnBrk="0" hangingPunct="1">
        <a:spcBef>
          <a:spcPct val="20000"/>
        </a:spcBef>
        <a:buFont typeface="Arial" pitchFamily="34" charset="0"/>
        <a:buChar char="•"/>
        <a:defRPr sz="1758" kern="1200">
          <a:solidFill>
            <a:schemeClr val="tx1"/>
          </a:solidFill>
          <a:latin typeface="+mn-lt"/>
          <a:ea typeface="+mn-ea"/>
          <a:cs typeface="+mn-cs"/>
        </a:defRPr>
      </a:lvl7pPr>
      <a:lvl8pPr marL="3054856" indent="-203657" algn="l" defTabSz="814628" rtl="0" eaLnBrk="1" latinLnBrk="0" hangingPunct="1">
        <a:spcBef>
          <a:spcPct val="20000"/>
        </a:spcBef>
        <a:buFont typeface="Arial" pitchFamily="34" charset="0"/>
        <a:buChar char="•"/>
        <a:defRPr sz="1758" kern="1200">
          <a:solidFill>
            <a:schemeClr val="tx1"/>
          </a:solidFill>
          <a:latin typeface="+mn-lt"/>
          <a:ea typeface="+mn-ea"/>
          <a:cs typeface="+mn-cs"/>
        </a:defRPr>
      </a:lvl8pPr>
      <a:lvl9pPr marL="3462171" indent="-203657" algn="l" defTabSz="814628" rtl="0" eaLnBrk="1" latinLnBrk="0" hangingPunct="1">
        <a:spcBef>
          <a:spcPct val="20000"/>
        </a:spcBef>
        <a:buFont typeface="Arial" pitchFamily="34" charset="0"/>
        <a:buChar char="•"/>
        <a:defRPr sz="1758" kern="1200">
          <a:solidFill>
            <a:schemeClr val="tx1"/>
          </a:solidFill>
          <a:latin typeface="+mn-lt"/>
          <a:ea typeface="+mn-ea"/>
          <a:cs typeface="+mn-cs"/>
        </a:defRPr>
      </a:lvl9pPr>
    </p:bodyStyle>
    <p:otherStyle>
      <a:defPPr>
        <a:defRPr lang="es-MX"/>
      </a:defPPr>
      <a:lvl1pPr marL="0" algn="l" defTabSz="814628" rtl="0" eaLnBrk="1" latinLnBrk="0" hangingPunct="1">
        <a:defRPr sz="1617" kern="1200">
          <a:solidFill>
            <a:schemeClr val="tx1"/>
          </a:solidFill>
          <a:latin typeface="+mn-lt"/>
          <a:ea typeface="+mn-ea"/>
          <a:cs typeface="+mn-cs"/>
        </a:defRPr>
      </a:lvl1pPr>
      <a:lvl2pPr marL="407315" algn="l" defTabSz="814628" rtl="0" eaLnBrk="1" latinLnBrk="0" hangingPunct="1">
        <a:defRPr sz="1617" kern="1200">
          <a:solidFill>
            <a:schemeClr val="tx1"/>
          </a:solidFill>
          <a:latin typeface="+mn-lt"/>
          <a:ea typeface="+mn-ea"/>
          <a:cs typeface="+mn-cs"/>
        </a:defRPr>
      </a:lvl2pPr>
      <a:lvl3pPr marL="814628" algn="l" defTabSz="814628" rtl="0" eaLnBrk="1" latinLnBrk="0" hangingPunct="1">
        <a:defRPr sz="1617" kern="1200">
          <a:solidFill>
            <a:schemeClr val="tx1"/>
          </a:solidFill>
          <a:latin typeface="+mn-lt"/>
          <a:ea typeface="+mn-ea"/>
          <a:cs typeface="+mn-cs"/>
        </a:defRPr>
      </a:lvl3pPr>
      <a:lvl4pPr marL="1221944" algn="l" defTabSz="814628" rtl="0" eaLnBrk="1" latinLnBrk="0" hangingPunct="1">
        <a:defRPr sz="1617" kern="1200">
          <a:solidFill>
            <a:schemeClr val="tx1"/>
          </a:solidFill>
          <a:latin typeface="+mn-lt"/>
          <a:ea typeface="+mn-ea"/>
          <a:cs typeface="+mn-cs"/>
        </a:defRPr>
      </a:lvl4pPr>
      <a:lvl5pPr marL="1629257" algn="l" defTabSz="814628" rtl="0" eaLnBrk="1" latinLnBrk="0" hangingPunct="1">
        <a:defRPr sz="1617" kern="1200">
          <a:solidFill>
            <a:schemeClr val="tx1"/>
          </a:solidFill>
          <a:latin typeface="+mn-lt"/>
          <a:ea typeface="+mn-ea"/>
          <a:cs typeface="+mn-cs"/>
        </a:defRPr>
      </a:lvl5pPr>
      <a:lvl6pPr marL="2036572" algn="l" defTabSz="814628" rtl="0" eaLnBrk="1" latinLnBrk="0" hangingPunct="1">
        <a:defRPr sz="1617" kern="1200">
          <a:solidFill>
            <a:schemeClr val="tx1"/>
          </a:solidFill>
          <a:latin typeface="+mn-lt"/>
          <a:ea typeface="+mn-ea"/>
          <a:cs typeface="+mn-cs"/>
        </a:defRPr>
      </a:lvl6pPr>
      <a:lvl7pPr marL="2443883" algn="l" defTabSz="814628" rtl="0" eaLnBrk="1" latinLnBrk="0" hangingPunct="1">
        <a:defRPr sz="1617" kern="1200">
          <a:solidFill>
            <a:schemeClr val="tx1"/>
          </a:solidFill>
          <a:latin typeface="+mn-lt"/>
          <a:ea typeface="+mn-ea"/>
          <a:cs typeface="+mn-cs"/>
        </a:defRPr>
      </a:lvl7pPr>
      <a:lvl8pPr marL="2851189" algn="l" defTabSz="814628" rtl="0" eaLnBrk="1" latinLnBrk="0" hangingPunct="1">
        <a:defRPr sz="1617" kern="1200">
          <a:solidFill>
            <a:schemeClr val="tx1"/>
          </a:solidFill>
          <a:latin typeface="+mn-lt"/>
          <a:ea typeface="+mn-ea"/>
          <a:cs typeface="+mn-cs"/>
        </a:defRPr>
      </a:lvl8pPr>
      <a:lvl9pPr marL="3258512" algn="l" defTabSz="814628" rtl="0" eaLnBrk="1" latinLnBrk="0" hangingPunct="1">
        <a:defRPr sz="1617"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alphaModFix amt="31000"/>
            <a:lum/>
          </a:blip>
          <a:srcRect/>
          <a:stretch>
            <a:fillRect l="-1000" r="-1000"/>
          </a:stretch>
        </a:blip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579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MX"/>
              <a:t>Haga clic para modificar el estilo de título del patrón</a:t>
            </a:r>
            <a:endParaRPr lang="en-US" altLang="es-MX"/>
          </a:p>
        </p:txBody>
      </p:sp>
      <p:sp>
        <p:nvSpPr>
          <p:cNvPr id="1027" name="Rectangle 3"/>
          <p:cNvSpPr>
            <a:spLocks noGrp="1" noChangeArrowheads="1"/>
          </p:cNvSpPr>
          <p:nvPr>
            <p:ph type="body" idx="1"/>
          </p:nvPr>
        </p:nvSpPr>
        <p:spPr bwMode="auto">
          <a:xfrm>
            <a:off x="457200" y="19050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endParaRPr lang="en-US" altLang="es-MX"/>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2"/>
                </a:solidFill>
              </a:defRPr>
            </a:lvl1pPr>
          </a:lstStyle>
          <a:p>
            <a:endParaRPr lang="es-MX"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chemeClr val="tx2"/>
                </a:solidFill>
              </a:defRPr>
            </a:lvl1pPr>
          </a:lstStyle>
          <a:p>
            <a:r>
              <a:rPr lang="es-MX"/>
              <a:t>Elaborado: LC y LI Ruben Torres Benitez</a:t>
            </a:r>
            <a:endParaRPr lang="es-MX"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2"/>
                </a:solidFill>
              </a:defRPr>
            </a:lvl1p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3620311824"/>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ransition spd="slow">
    <p:wipe dir="d"/>
  </p:transition>
  <p:hf sldNum="0" hdr="0" ftr="0" dt="0"/>
  <p:txStyles>
    <p:title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p:titleStyle>
    <p:bodyStyle>
      <a:lvl1pPr marL="342900" indent="-342900" algn="l" rtl="0" eaLnBrk="1" fontAlgn="base" hangingPunct="1">
        <a:spcBef>
          <a:spcPct val="20000"/>
        </a:spcBef>
        <a:spcAft>
          <a:spcPct val="0"/>
        </a:spcAft>
        <a:buChar char="•"/>
        <a:defRPr sz="30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2"/>
          </a:solidFill>
          <a:latin typeface="+mn-lt"/>
        </a:defRPr>
      </a:lvl2pPr>
      <a:lvl3pPr marL="1143000" indent="-228600" algn="l" rtl="0" eaLnBrk="1" fontAlgn="base" hangingPunct="1">
        <a:spcBef>
          <a:spcPct val="20000"/>
        </a:spcBef>
        <a:spcAft>
          <a:spcPct val="0"/>
        </a:spcAft>
        <a:buChar char="•"/>
        <a:defRPr sz="2400">
          <a:solidFill>
            <a:schemeClr val="tx2"/>
          </a:solidFill>
          <a:latin typeface="+mn-lt"/>
        </a:defRPr>
      </a:lvl3pPr>
      <a:lvl4pPr marL="1600200" indent="-228600" algn="l" rtl="0" eaLnBrk="1" fontAlgn="base" hangingPunct="1">
        <a:spcBef>
          <a:spcPct val="20000"/>
        </a:spcBef>
        <a:spcAft>
          <a:spcPct val="0"/>
        </a:spcAft>
        <a:buChar char="–"/>
        <a:defRPr sz="2000">
          <a:solidFill>
            <a:schemeClr val="tx2"/>
          </a:solidFill>
          <a:latin typeface="+mn-lt"/>
        </a:defRPr>
      </a:lvl4pPr>
      <a:lvl5pPr marL="2057400" indent="-228600" algn="l" rtl="0" eaLnBrk="1" fontAlgn="base" hangingPunct="1">
        <a:spcBef>
          <a:spcPct val="20000"/>
        </a:spcBef>
        <a:spcAft>
          <a:spcPct val="0"/>
        </a:spcAft>
        <a:buChar char="»"/>
        <a:defRPr sz="2000">
          <a:solidFill>
            <a:schemeClr val="tx2"/>
          </a:solidFill>
          <a:latin typeface="+mn-lt"/>
        </a:defRPr>
      </a:lvl5pPr>
      <a:lvl6pPr marL="2514600" indent="-228600" algn="l" rtl="0" eaLnBrk="1" fontAlgn="base" hangingPunct="1">
        <a:spcBef>
          <a:spcPct val="20000"/>
        </a:spcBef>
        <a:spcAft>
          <a:spcPct val="0"/>
        </a:spcAft>
        <a:buChar char="»"/>
        <a:defRPr sz="2000">
          <a:solidFill>
            <a:schemeClr val="tx2"/>
          </a:solidFill>
          <a:latin typeface="+mn-lt"/>
        </a:defRPr>
      </a:lvl6pPr>
      <a:lvl7pPr marL="2971800" indent="-228600" algn="l" rtl="0" eaLnBrk="1" fontAlgn="base" hangingPunct="1">
        <a:spcBef>
          <a:spcPct val="20000"/>
        </a:spcBef>
        <a:spcAft>
          <a:spcPct val="0"/>
        </a:spcAft>
        <a:buChar char="»"/>
        <a:defRPr sz="2000">
          <a:solidFill>
            <a:schemeClr val="tx2"/>
          </a:solidFill>
          <a:latin typeface="+mn-lt"/>
        </a:defRPr>
      </a:lvl7pPr>
      <a:lvl8pPr marL="3429000" indent="-228600" algn="l" rtl="0" eaLnBrk="1" fontAlgn="base" hangingPunct="1">
        <a:spcBef>
          <a:spcPct val="20000"/>
        </a:spcBef>
        <a:spcAft>
          <a:spcPct val="0"/>
        </a:spcAft>
        <a:buChar char="»"/>
        <a:defRPr sz="2000">
          <a:solidFill>
            <a:schemeClr val="tx2"/>
          </a:solidFill>
          <a:latin typeface="+mn-lt"/>
        </a:defRPr>
      </a:lvl8pPr>
      <a:lvl9pPr marL="3886200" indent="-228600" algn="l" rtl="0" eaLnBrk="1" fontAlgn="base" hangingPunct="1">
        <a:spcBef>
          <a:spcPct val="20000"/>
        </a:spcBef>
        <a:spcAft>
          <a:spcPct val="0"/>
        </a:spcAft>
        <a:buChar char="»"/>
        <a:defRPr sz="2000">
          <a:solidFill>
            <a:schemeClr val="tx2"/>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31000"/>
            <a:lum/>
          </a:blip>
          <a:srcRect/>
          <a:stretch>
            <a:fillRect l="-1000" r="-1000"/>
          </a:stretch>
        </a:blip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579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MX"/>
              <a:t>Haga clic para modificar el estilo de título del patrón</a:t>
            </a:r>
            <a:endParaRPr lang="en-US" altLang="es-MX"/>
          </a:p>
        </p:txBody>
      </p:sp>
      <p:sp>
        <p:nvSpPr>
          <p:cNvPr id="1027" name="Rectangle 3"/>
          <p:cNvSpPr>
            <a:spLocks noGrp="1" noChangeArrowheads="1"/>
          </p:cNvSpPr>
          <p:nvPr>
            <p:ph type="body" idx="1"/>
          </p:nvPr>
        </p:nvSpPr>
        <p:spPr bwMode="auto">
          <a:xfrm>
            <a:off x="457200" y="19050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endParaRPr lang="en-US" altLang="es-MX"/>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2"/>
                </a:solidFill>
              </a:defRPr>
            </a:lvl1pPr>
          </a:lstStyle>
          <a:p>
            <a:pPr defTabSz="914400"/>
            <a:endParaRPr lang="en-US" altLang="es-MX">
              <a:solidFill>
                <a:srgbClr val="3A566E"/>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chemeClr val="tx2"/>
                </a:solidFill>
              </a:defRPr>
            </a:lvl1pPr>
          </a:lstStyle>
          <a:p>
            <a:pPr defTabSz="914400"/>
            <a:endParaRPr lang="en-US" altLang="es-MX">
              <a:solidFill>
                <a:srgbClr val="3A566E"/>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2"/>
                </a:solidFill>
              </a:defRPr>
            </a:lvl1pPr>
          </a:lstStyle>
          <a:p>
            <a:pPr defTabSz="914400"/>
            <a:fld id="{1B3B6B36-A80C-491D-BE36-85A26D5ACE5F}" type="slidenum">
              <a:rPr lang="en-US" altLang="es-MX" smtClean="0">
                <a:solidFill>
                  <a:srgbClr val="3A566E"/>
                </a:solidFill>
              </a:rPr>
              <a:pPr defTabSz="914400"/>
              <a:t>‹Nº›</a:t>
            </a:fld>
            <a:endParaRPr lang="en-US" altLang="es-MX">
              <a:solidFill>
                <a:srgbClr val="3A566E"/>
              </a:solidFill>
            </a:endParaRPr>
          </a:p>
        </p:txBody>
      </p:sp>
    </p:spTree>
    <p:extLst>
      <p:ext uri="{BB962C8B-B14F-4D97-AF65-F5344CB8AC3E}">
        <p14:creationId xmlns:p14="http://schemas.microsoft.com/office/powerpoint/2010/main" val="1961989191"/>
      </p:ext>
    </p:extLst>
  </p:cSld>
  <p:clrMap bg1="lt1" tx1="dk1" bg2="lt2" tx2="dk2" accent1="accent1" accent2="accent2" accent3="accent3" accent4="accent4" accent5="accent5" accent6="accent6" hlink="hlink" folHlink="folHlink"/>
  <p:sldLayoutIdLst>
    <p:sldLayoutId id="2147483889" r:id="rId1"/>
  </p:sldLayoutIdLst>
  <p:txStyles>
    <p:title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p:titleStyle>
    <p:bodyStyle>
      <a:lvl1pPr marL="342900" indent="-342900" algn="l" rtl="0" eaLnBrk="1" fontAlgn="base" hangingPunct="1">
        <a:spcBef>
          <a:spcPct val="20000"/>
        </a:spcBef>
        <a:spcAft>
          <a:spcPct val="0"/>
        </a:spcAft>
        <a:buChar char="•"/>
        <a:defRPr sz="30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2"/>
          </a:solidFill>
          <a:latin typeface="+mn-lt"/>
        </a:defRPr>
      </a:lvl2pPr>
      <a:lvl3pPr marL="1143000" indent="-228600" algn="l" rtl="0" eaLnBrk="1" fontAlgn="base" hangingPunct="1">
        <a:spcBef>
          <a:spcPct val="20000"/>
        </a:spcBef>
        <a:spcAft>
          <a:spcPct val="0"/>
        </a:spcAft>
        <a:buChar char="•"/>
        <a:defRPr sz="2400">
          <a:solidFill>
            <a:schemeClr val="tx2"/>
          </a:solidFill>
          <a:latin typeface="+mn-lt"/>
        </a:defRPr>
      </a:lvl3pPr>
      <a:lvl4pPr marL="1600200" indent="-228600" algn="l" rtl="0" eaLnBrk="1" fontAlgn="base" hangingPunct="1">
        <a:spcBef>
          <a:spcPct val="20000"/>
        </a:spcBef>
        <a:spcAft>
          <a:spcPct val="0"/>
        </a:spcAft>
        <a:buChar char="–"/>
        <a:defRPr sz="2000">
          <a:solidFill>
            <a:schemeClr val="tx2"/>
          </a:solidFill>
          <a:latin typeface="+mn-lt"/>
        </a:defRPr>
      </a:lvl4pPr>
      <a:lvl5pPr marL="2057400" indent="-228600" algn="l" rtl="0" eaLnBrk="1" fontAlgn="base" hangingPunct="1">
        <a:spcBef>
          <a:spcPct val="20000"/>
        </a:spcBef>
        <a:spcAft>
          <a:spcPct val="0"/>
        </a:spcAft>
        <a:buChar char="»"/>
        <a:defRPr sz="2000">
          <a:solidFill>
            <a:schemeClr val="tx2"/>
          </a:solidFill>
          <a:latin typeface="+mn-lt"/>
        </a:defRPr>
      </a:lvl5pPr>
      <a:lvl6pPr marL="2514600" indent="-228600" algn="l" rtl="0" eaLnBrk="1" fontAlgn="base" hangingPunct="1">
        <a:spcBef>
          <a:spcPct val="20000"/>
        </a:spcBef>
        <a:spcAft>
          <a:spcPct val="0"/>
        </a:spcAft>
        <a:buChar char="»"/>
        <a:defRPr sz="2000">
          <a:solidFill>
            <a:schemeClr val="tx2"/>
          </a:solidFill>
          <a:latin typeface="+mn-lt"/>
        </a:defRPr>
      </a:lvl6pPr>
      <a:lvl7pPr marL="2971800" indent="-228600" algn="l" rtl="0" eaLnBrk="1" fontAlgn="base" hangingPunct="1">
        <a:spcBef>
          <a:spcPct val="20000"/>
        </a:spcBef>
        <a:spcAft>
          <a:spcPct val="0"/>
        </a:spcAft>
        <a:buChar char="»"/>
        <a:defRPr sz="2000">
          <a:solidFill>
            <a:schemeClr val="tx2"/>
          </a:solidFill>
          <a:latin typeface="+mn-lt"/>
        </a:defRPr>
      </a:lvl7pPr>
      <a:lvl8pPr marL="3429000" indent="-228600" algn="l" rtl="0" eaLnBrk="1" fontAlgn="base" hangingPunct="1">
        <a:spcBef>
          <a:spcPct val="20000"/>
        </a:spcBef>
        <a:spcAft>
          <a:spcPct val="0"/>
        </a:spcAft>
        <a:buChar char="»"/>
        <a:defRPr sz="2000">
          <a:solidFill>
            <a:schemeClr val="tx2"/>
          </a:solidFill>
          <a:latin typeface="+mn-lt"/>
        </a:defRPr>
      </a:lvl8pPr>
      <a:lvl9pPr marL="3886200" indent="-228600" algn="l" rtl="0" eaLnBrk="1" fontAlgn="base" hangingPunct="1">
        <a:spcBef>
          <a:spcPct val="20000"/>
        </a:spcBef>
        <a:spcAft>
          <a:spcPct val="0"/>
        </a:spcAft>
        <a:buChar char="»"/>
        <a:defRPr sz="2000">
          <a:solidFill>
            <a:schemeClr val="tx2"/>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9000">
              <a:schemeClr val="accent2">
                <a:lumMod val="40000"/>
                <a:lumOff val="60000"/>
              </a:schemeClr>
            </a:gs>
            <a:gs pos="74000">
              <a:schemeClr val="accent1">
                <a:lumMod val="45000"/>
                <a:lumOff val="55000"/>
              </a:schemeClr>
            </a:gs>
            <a:gs pos="96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1792A2-5B5D-47CB-804E-A9C18487C379}" type="datetimeFigureOut">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FDE83DB-90FF-4702-9BC6-74DB74AFDFB6}" type="slidenum">
              <a:rPr kumimoji="0" lang="es-MX"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MX"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9809116"/>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transition spd="slow">
    <p:wipe dir="d"/>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MX" dirty="0"/>
              <a:t>Elaborado: LC y LI Ruben Torres Benitez</a:t>
            </a:r>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62E0296-29EA-4A81-881B-1E4A5228A350}" type="slidenum">
              <a:rPr lang="es-MX" smtClean="0"/>
              <a:pPr/>
              <a:t>‹Nº›</a:t>
            </a:fld>
            <a:endParaRPr lang="es-MX" dirty="0"/>
          </a:p>
        </p:txBody>
      </p:sp>
      <p:pic>
        <p:nvPicPr>
          <p:cNvPr id="7" name="Imagen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242087" y="288434"/>
            <a:ext cx="546527" cy="739472"/>
          </a:xfrm>
          <a:prstGeom prst="rect">
            <a:avLst/>
          </a:prstGeom>
        </p:spPr>
      </p:pic>
      <p:pic>
        <p:nvPicPr>
          <p:cNvPr id="8" name="Imagen 7"/>
          <p:cNvPicPr>
            <a:picLocks noChangeAspect="1"/>
          </p:cNvPicPr>
          <p:nvPr/>
        </p:nvPicPr>
        <p:blipFill rotWithShape="1">
          <a:blip r:embed="rId15" cstate="print">
            <a:extLst>
              <a:ext uri="{28A0092B-C50C-407E-A947-70E740481C1C}">
                <a14:useLocalDpi xmlns:a14="http://schemas.microsoft.com/office/drawing/2010/main" val="0"/>
              </a:ext>
            </a:extLst>
          </a:blip>
          <a:srcRect l="306" t="81889" r="-306" b="13644"/>
          <a:stretch/>
        </p:blipFill>
        <p:spPr>
          <a:xfrm>
            <a:off x="0" y="6515100"/>
            <a:ext cx="9170614" cy="342900"/>
          </a:xfrm>
          <a:prstGeom prst="rect">
            <a:avLst/>
          </a:prstGeom>
        </p:spPr>
      </p:pic>
    </p:spTree>
    <p:extLst>
      <p:ext uri="{BB962C8B-B14F-4D97-AF65-F5344CB8AC3E}">
        <p14:creationId xmlns:p14="http://schemas.microsoft.com/office/powerpoint/2010/main" val="399138603"/>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Lst>
  <p:transition spd="slow">
    <p:wipe dir="d"/>
  </p:transition>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MX" dirty="0"/>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MX" dirty="0"/>
              <a:t>Elaborado: LC y LI Ruben Torres Benitez</a:t>
            </a:r>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8BE9A4-69DB-41FA-9D1F-072E10450C34}" type="slidenum">
              <a:rPr lang="es-MX" smtClean="0"/>
              <a:t>‹Nº›</a:t>
            </a:fld>
            <a:endParaRPr lang="es-MX" dirty="0"/>
          </a:p>
        </p:txBody>
      </p:sp>
      <p:pic>
        <p:nvPicPr>
          <p:cNvPr id="8" name="Imagen 7"/>
          <p:cNvPicPr>
            <a:picLocks noChangeAspect="1"/>
          </p:cNvPicPr>
          <p:nvPr/>
        </p:nvPicPr>
        <p:blipFill rotWithShape="1">
          <a:blip r:embed="rId13" cstate="print">
            <a:extLst>
              <a:ext uri="{28A0092B-C50C-407E-A947-70E740481C1C}">
                <a14:useLocalDpi xmlns:a14="http://schemas.microsoft.com/office/drawing/2010/main" val="0"/>
              </a:ext>
            </a:extLst>
          </a:blip>
          <a:srcRect l="306" t="81889" r="-306" b="13644"/>
          <a:stretch/>
        </p:blipFill>
        <p:spPr>
          <a:xfrm>
            <a:off x="0" y="6515100"/>
            <a:ext cx="9170614" cy="342900"/>
          </a:xfrm>
          <a:prstGeom prst="rect">
            <a:avLst/>
          </a:prstGeom>
        </p:spPr>
      </p:pic>
      <p:grpSp>
        <p:nvGrpSpPr>
          <p:cNvPr id="9" name="Grupo 8"/>
          <p:cNvGrpSpPr/>
          <p:nvPr/>
        </p:nvGrpSpPr>
        <p:grpSpPr>
          <a:xfrm>
            <a:off x="7672227" y="65560"/>
            <a:ext cx="1498387" cy="1294970"/>
            <a:chOff x="9355951" y="260589"/>
            <a:chExt cx="2912249" cy="1979076"/>
          </a:xfrm>
        </p:grpSpPr>
        <p:pic>
          <p:nvPicPr>
            <p:cNvPr id="10" name="Imagen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307152" y="260589"/>
              <a:ext cx="1237595" cy="1255885"/>
            </a:xfrm>
            <a:prstGeom prst="rect">
              <a:avLst/>
            </a:prstGeom>
          </p:spPr>
        </p:pic>
        <p:sp>
          <p:nvSpPr>
            <p:cNvPr id="11" name="CuadroTexto 10"/>
            <p:cNvSpPr txBox="1"/>
            <p:nvPr userDrawn="1"/>
          </p:nvSpPr>
          <p:spPr>
            <a:xfrm>
              <a:off x="9355951" y="1516474"/>
              <a:ext cx="2912249" cy="723191"/>
            </a:xfrm>
            <a:prstGeom prst="rect">
              <a:avLst/>
            </a:prstGeom>
            <a:noFill/>
          </p:spPr>
          <p:txBody>
            <a:bodyPr wrap="square" rtlCol="0">
              <a:spAutoFit/>
            </a:bodyPr>
            <a:lstStyle/>
            <a:p>
              <a:pPr algn="ctr"/>
              <a:r>
                <a:rPr lang="es-MX" sz="825" b="1" dirty="0">
                  <a:solidFill>
                    <a:srgbClr val="990000"/>
                  </a:solidFill>
                  <a:latin typeface="Angsana New" panose="02020603050405020304" pitchFamily="18" charset="-34"/>
                  <a:cs typeface="Angsana New" panose="02020603050405020304" pitchFamily="18" charset="-34"/>
                </a:rPr>
                <a:t>COLEGIO</a:t>
              </a:r>
              <a:r>
                <a:rPr lang="es-MX" sz="825" b="1" baseline="0" dirty="0">
                  <a:solidFill>
                    <a:srgbClr val="990000"/>
                  </a:solidFill>
                  <a:latin typeface="Angsana New" panose="02020603050405020304" pitchFamily="18" charset="-34"/>
                  <a:cs typeface="Angsana New" panose="02020603050405020304" pitchFamily="18" charset="-34"/>
                </a:rPr>
                <a:t> DE PROFESIONALES DE LA CONTADURÍA DE OAXACA, A.C.</a:t>
              </a:r>
            </a:p>
            <a:p>
              <a:endParaRPr lang="es-MX" sz="825" b="1" dirty="0">
                <a:solidFill>
                  <a:srgbClr val="990000"/>
                </a:solidFill>
                <a:latin typeface="Angsana New" panose="02020603050405020304" pitchFamily="18" charset="-34"/>
                <a:cs typeface="Angsana New" panose="02020603050405020304" pitchFamily="18" charset="-34"/>
              </a:endParaRPr>
            </a:p>
          </p:txBody>
        </p:sp>
      </p:grpSp>
    </p:spTree>
    <p:extLst>
      <p:ext uri="{BB962C8B-B14F-4D97-AF65-F5344CB8AC3E}">
        <p14:creationId xmlns:p14="http://schemas.microsoft.com/office/powerpoint/2010/main" val="3443801221"/>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MX" dirty="0"/>
              <a:t>Elaborado: LC y LI Ruben Torres Benitez</a:t>
            </a:r>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BBF2D0-5DCA-4557-8508-D7320109C32C}" type="slidenum">
              <a:rPr lang="es-MX" smtClean="0"/>
              <a:t>‹Nº›</a:t>
            </a:fld>
            <a:endParaRPr lang="es-MX" dirty="0"/>
          </a:p>
        </p:txBody>
      </p:sp>
      <p:grpSp>
        <p:nvGrpSpPr>
          <p:cNvPr id="9" name="Grupo 8"/>
          <p:cNvGrpSpPr/>
          <p:nvPr/>
        </p:nvGrpSpPr>
        <p:grpSpPr>
          <a:xfrm>
            <a:off x="7626563" y="437829"/>
            <a:ext cx="1498387" cy="1294970"/>
            <a:chOff x="9355951" y="260589"/>
            <a:chExt cx="2912249" cy="1979076"/>
          </a:xfrm>
        </p:grpSpPr>
        <p:pic>
          <p:nvPicPr>
            <p:cNvPr id="7" name="Imagen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307152" y="260589"/>
              <a:ext cx="1237595" cy="1255885"/>
            </a:xfrm>
            <a:prstGeom prst="rect">
              <a:avLst/>
            </a:prstGeom>
          </p:spPr>
        </p:pic>
        <p:sp>
          <p:nvSpPr>
            <p:cNvPr id="8" name="CuadroTexto 7"/>
            <p:cNvSpPr txBox="1"/>
            <p:nvPr userDrawn="1"/>
          </p:nvSpPr>
          <p:spPr>
            <a:xfrm>
              <a:off x="9355951" y="1516474"/>
              <a:ext cx="2912249" cy="723191"/>
            </a:xfrm>
            <a:prstGeom prst="rect">
              <a:avLst/>
            </a:prstGeom>
            <a:noFill/>
          </p:spPr>
          <p:txBody>
            <a:bodyPr wrap="square" rtlCol="0">
              <a:spAutoFit/>
            </a:bodyPr>
            <a:lstStyle/>
            <a:p>
              <a:pPr algn="ctr"/>
              <a:r>
                <a:rPr lang="es-MX" sz="825" b="1" dirty="0">
                  <a:solidFill>
                    <a:srgbClr val="990000"/>
                  </a:solidFill>
                  <a:latin typeface="Angsana New" panose="02020603050405020304" pitchFamily="18" charset="-34"/>
                  <a:cs typeface="Angsana New" panose="02020603050405020304" pitchFamily="18" charset="-34"/>
                </a:rPr>
                <a:t>COLEGIO</a:t>
              </a:r>
              <a:r>
                <a:rPr lang="es-MX" sz="825" b="1" baseline="0" dirty="0">
                  <a:solidFill>
                    <a:srgbClr val="990000"/>
                  </a:solidFill>
                  <a:latin typeface="Angsana New" panose="02020603050405020304" pitchFamily="18" charset="-34"/>
                  <a:cs typeface="Angsana New" panose="02020603050405020304" pitchFamily="18" charset="-34"/>
                </a:rPr>
                <a:t> DE PROFESIONALES DE LA CONTADURÍA DE OAXACA, A.C.</a:t>
              </a:r>
            </a:p>
            <a:p>
              <a:endParaRPr lang="es-MX" sz="825" b="1" dirty="0">
                <a:solidFill>
                  <a:srgbClr val="990000"/>
                </a:solidFill>
                <a:latin typeface="Angsana New" panose="02020603050405020304" pitchFamily="18" charset="-34"/>
                <a:cs typeface="Angsana New" panose="02020603050405020304" pitchFamily="18" charset="-34"/>
              </a:endParaRPr>
            </a:p>
          </p:txBody>
        </p:sp>
      </p:grpSp>
      <p:pic>
        <p:nvPicPr>
          <p:cNvPr id="10" name="Imagen 9"/>
          <p:cNvPicPr>
            <a:picLocks noChangeAspect="1"/>
          </p:cNvPicPr>
          <p:nvPr/>
        </p:nvPicPr>
        <p:blipFill rotWithShape="1">
          <a:blip r:embed="rId14" cstate="print">
            <a:extLst>
              <a:ext uri="{28A0092B-C50C-407E-A947-70E740481C1C}">
                <a14:useLocalDpi xmlns:a14="http://schemas.microsoft.com/office/drawing/2010/main" val="0"/>
              </a:ext>
            </a:extLst>
          </a:blip>
          <a:srcRect l="306" t="81889" r="-306" b="13644"/>
          <a:stretch/>
        </p:blipFill>
        <p:spPr>
          <a:xfrm>
            <a:off x="0" y="6675438"/>
            <a:ext cx="9170614" cy="182563"/>
          </a:xfrm>
          <a:prstGeom prst="rect">
            <a:avLst/>
          </a:prstGeom>
        </p:spPr>
      </p:pic>
      <p:pic>
        <p:nvPicPr>
          <p:cNvPr id="11" name="Imagen 10"/>
          <p:cNvPicPr>
            <a:picLocks noChangeAspect="1"/>
          </p:cNvPicPr>
          <p:nvPr/>
        </p:nvPicPr>
        <p:blipFill rotWithShape="1">
          <a:blip r:embed="rId15" cstate="print">
            <a:extLst>
              <a:ext uri="{28A0092B-C50C-407E-A947-70E740481C1C}">
                <a14:useLocalDpi xmlns:a14="http://schemas.microsoft.com/office/drawing/2010/main" val="0"/>
              </a:ext>
            </a:extLst>
          </a:blip>
          <a:srcRect l="306" t="81889" r="-306" b="13644"/>
          <a:stretch/>
        </p:blipFill>
        <p:spPr>
          <a:xfrm rot="10800000">
            <a:off x="-26615" y="1"/>
            <a:ext cx="9170614" cy="161131"/>
          </a:xfrm>
          <a:prstGeom prst="rect">
            <a:avLst/>
          </a:prstGeom>
        </p:spPr>
      </p:pic>
    </p:spTree>
    <p:extLst>
      <p:ext uri="{BB962C8B-B14F-4D97-AF65-F5344CB8AC3E}">
        <p14:creationId xmlns:p14="http://schemas.microsoft.com/office/powerpoint/2010/main" val="2816361023"/>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MX" dirty="0"/>
              <a:t>Elaborado: LC y LI Ruben Torres Benitez</a:t>
            </a:r>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BBF2D0-5DCA-4557-8508-D7320109C32C}" type="slidenum">
              <a:rPr lang="es-MX" smtClean="0"/>
              <a:t>‹Nº›</a:t>
            </a:fld>
            <a:endParaRPr lang="es-MX" dirty="0"/>
          </a:p>
        </p:txBody>
      </p:sp>
      <p:pic>
        <p:nvPicPr>
          <p:cNvPr id="10" name="Imagen 9"/>
          <p:cNvPicPr>
            <a:picLocks noChangeAspect="1"/>
          </p:cNvPicPr>
          <p:nvPr/>
        </p:nvPicPr>
        <p:blipFill rotWithShape="1">
          <a:blip r:embed="rId13" cstate="print">
            <a:extLst>
              <a:ext uri="{28A0092B-C50C-407E-A947-70E740481C1C}">
                <a14:useLocalDpi xmlns:a14="http://schemas.microsoft.com/office/drawing/2010/main" val="0"/>
              </a:ext>
            </a:extLst>
          </a:blip>
          <a:srcRect l="306" t="81889" r="-306" b="13644"/>
          <a:stretch/>
        </p:blipFill>
        <p:spPr>
          <a:xfrm>
            <a:off x="0" y="6675438"/>
            <a:ext cx="9170614" cy="182563"/>
          </a:xfrm>
          <a:prstGeom prst="rect">
            <a:avLst/>
          </a:prstGeom>
        </p:spPr>
      </p:pic>
      <p:pic>
        <p:nvPicPr>
          <p:cNvPr id="11" name="Imagen 10"/>
          <p:cNvPicPr>
            <a:picLocks noChangeAspect="1"/>
          </p:cNvPicPr>
          <p:nvPr/>
        </p:nvPicPr>
        <p:blipFill rotWithShape="1">
          <a:blip r:embed="rId14" cstate="print">
            <a:extLst>
              <a:ext uri="{28A0092B-C50C-407E-A947-70E740481C1C}">
                <a14:useLocalDpi xmlns:a14="http://schemas.microsoft.com/office/drawing/2010/main" val="0"/>
              </a:ext>
            </a:extLst>
          </a:blip>
          <a:srcRect l="306" t="81889" r="-306" b="13644"/>
          <a:stretch/>
        </p:blipFill>
        <p:spPr>
          <a:xfrm rot="10800000">
            <a:off x="-26615" y="1"/>
            <a:ext cx="9170614" cy="161131"/>
          </a:xfrm>
          <a:prstGeom prst="rect">
            <a:avLst/>
          </a:prstGeom>
        </p:spPr>
      </p:pic>
    </p:spTree>
    <p:extLst>
      <p:ext uri="{BB962C8B-B14F-4D97-AF65-F5344CB8AC3E}">
        <p14:creationId xmlns:p14="http://schemas.microsoft.com/office/powerpoint/2010/main" val="2710534539"/>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dirty="0"/>
          </a:p>
        </p:txBody>
      </p:sp>
      <p:sp>
        <p:nvSpPr>
          <p:cNvPr id="5" name="Marcador de pie de página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MX" dirty="0"/>
              <a:t>Elaborado: LC y LI Ruben Torres Benitez</a:t>
            </a:r>
          </a:p>
        </p:txBody>
      </p:sp>
      <p:sp>
        <p:nvSpPr>
          <p:cNvPr id="6" name="Marcador de número de diapositiva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475E5F1-635F-477D-9EED-3FB56A449601}" type="slidenum">
              <a:rPr lang="es-MX" smtClean="0"/>
              <a:t>‹Nº›</a:t>
            </a:fld>
            <a:endParaRPr lang="es-MX" dirty="0"/>
          </a:p>
        </p:txBody>
      </p:sp>
    </p:spTree>
    <p:extLst>
      <p:ext uri="{BB962C8B-B14F-4D97-AF65-F5344CB8AC3E}">
        <p14:creationId xmlns:p14="http://schemas.microsoft.com/office/powerpoint/2010/main" val="4271243374"/>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hf sldNum="0" hdr="0" ftr="0" dt="0"/>
  <p:txStyles>
    <p:titleStyle>
      <a:lvl1pPr algn="l" defTabSz="685821"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6" indent="-171456" algn="l" defTabSz="685821"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67" indent="-171456" algn="l" defTabSz="685821"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77" indent="-171456" algn="l" defTabSz="685821"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88"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99"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009"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20"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30"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42" indent="-171456" algn="l" defTabSz="68582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21" rtl="0" eaLnBrk="1" latinLnBrk="0" hangingPunct="1">
        <a:defRPr sz="1350" kern="1200">
          <a:solidFill>
            <a:schemeClr val="tx1"/>
          </a:solidFill>
          <a:latin typeface="+mn-lt"/>
          <a:ea typeface="+mn-ea"/>
          <a:cs typeface="+mn-cs"/>
        </a:defRPr>
      </a:lvl1pPr>
      <a:lvl2pPr marL="342911" algn="l" defTabSz="685821" rtl="0" eaLnBrk="1" latinLnBrk="0" hangingPunct="1">
        <a:defRPr sz="1350" kern="1200">
          <a:solidFill>
            <a:schemeClr val="tx1"/>
          </a:solidFill>
          <a:latin typeface="+mn-lt"/>
          <a:ea typeface="+mn-ea"/>
          <a:cs typeface="+mn-cs"/>
        </a:defRPr>
      </a:lvl2pPr>
      <a:lvl3pPr marL="685821" algn="l" defTabSz="685821" rtl="0" eaLnBrk="1" latinLnBrk="0" hangingPunct="1">
        <a:defRPr sz="1350" kern="1200">
          <a:solidFill>
            <a:schemeClr val="tx1"/>
          </a:solidFill>
          <a:latin typeface="+mn-lt"/>
          <a:ea typeface="+mn-ea"/>
          <a:cs typeface="+mn-cs"/>
        </a:defRPr>
      </a:lvl3pPr>
      <a:lvl4pPr marL="1028732" algn="l" defTabSz="685821" rtl="0" eaLnBrk="1" latinLnBrk="0" hangingPunct="1">
        <a:defRPr sz="1350" kern="1200">
          <a:solidFill>
            <a:schemeClr val="tx1"/>
          </a:solidFill>
          <a:latin typeface="+mn-lt"/>
          <a:ea typeface="+mn-ea"/>
          <a:cs typeface="+mn-cs"/>
        </a:defRPr>
      </a:lvl4pPr>
      <a:lvl5pPr marL="1371643" algn="l" defTabSz="685821" rtl="0" eaLnBrk="1" latinLnBrk="0" hangingPunct="1">
        <a:defRPr sz="1350" kern="1200">
          <a:solidFill>
            <a:schemeClr val="tx1"/>
          </a:solidFill>
          <a:latin typeface="+mn-lt"/>
          <a:ea typeface="+mn-ea"/>
          <a:cs typeface="+mn-cs"/>
        </a:defRPr>
      </a:lvl5pPr>
      <a:lvl6pPr marL="1714553" algn="l" defTabSz="685821" rtl="0" eaLnBrk="1" latinLnBrk="0" hangingPunct="1">
        <a:defRPr sz="1350" kern="1200">
          <a:solidFill>
            <a:schemeClr val="tx1"/>
          </a:solidFill>
          <a:latin typeface="+mn-lt"/>
          <a:ea typeface="+mn-ea"/>
          <a:cs typeface="+mn-cs"/>
        </a:defRPr>
      </a:lvl6pPr>
      <a:lvl7pPr marL="2057464" algn="l" defTabSz="685821" rtl="0" eaLnBrk="1" latinLnBrk="0" hangingPunct="1">
        <a:defRPr sz="1350" kern="1200">
          <a:solidFill>
            <a:schemeClr val="tx1"/>
          </a:solidFill>
          <a:latin typeface="+mn-lt"/>
          <a:ea typeface="+mn-ea"/>
          <a:cs typeface="+mn-cs"/>
        </a:defRPr>
      </a:lvl7pPr>
      <a:lvl8pPr marL="2400375" algn="l" defTabSz="685821" rtl="0" eaLnBrk="1" latinLnBrk="0" hangingPunct="1">
        <a:defRPr sz="1350" kern="1200">
          <a:solidFill>
            <a:schemeClr val="tx1"/>
          </a:solidFill>
          <a:latin typeface="+mn-lt"/>
          <a:ea typeface="+mn-ea"/>
          <a:cs typeface="+mn-cs"/>
        </a:defRPr>
      </a:lvl8pPr>
      <a:lvl9pPr marL="2743286" algn="l" defTabSz="685821" rtl="0" eaLnBrk="1" latinLnBrk="0" hangingPunct="1">
        <a:defRPr sz="135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116095" tIns="58048" rIns="116095" bIns="58048"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1"/>
            <a:ext cx="8229600" cy="4525963"/>
          </a:xfrm>
          <a:prstGeom prst="rect">
            <a:avLst/>
          </a:prstGeom>
        </p:spPr>
        <p:txBody>
          <a:bodyPr vert="horz" lIns="116095" tIns="58048" rIns="116095" bIns="58048"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6"/>
            <a:ext cx="2133600" cy="365125"/>
          </a:xfrm>
          <a:prstGeom prst="rect">
            <a:avLst/>
          </a:prstGeom>
        </p:spPr>
        <p:txBody>
          <a:bodyPr vert="horz" lIns="116095" tIns="58048" rIns="116095" bIns="58048" rtlCol="0" anchor="ctr"/>
          <a:lstStyle>
            <a:lvl1pPr algn="l">
              <a:defRPr sz="1055">
                <a:solidFill>
                  <a:schemeClr val="tx1">
                    <a:tint val="75000"/>
                  </a:schemeClr>
                </a:solidFill>
              </a:defRPr>
            </a:lvl1pPr>
          </a:lstStyle>
          <a:p>
            <a:endParaRPr lang="es-MX" dirty="0"/>
          </a:p>
        </p:txBody>
      </p:sp>
      <p:sp>
        <p:nvSpPr>
          <p:cNvPr id="5" name="4 Marcador de pie de página"/>
          <p:cNvSpPr>
            <a:spLocks noGrp="1"/>
          </p:cNvSpPr>
          <p:nvPr>
            <p:ph type="ftr" sz="quarter" idx="3"/>
          </p:nvPr>
        </p:nvSpPr>
        <p:spPr>
          <a:xfrm>
            <a:off x="3124202" y="6356356"/>
            <a:ext cx="2895600" cy="365125"/>
          </a:xfrm>
          <a:prstGeom prst="rect">
            <a:avLst/>
          </a:prstGeom>
        </p:spPr>
        <p:txBody>
          <a:bodyPr vert="horz" lIns="116095" tIns="58048" rIns="116095" bIns="58048" rtlCol="0" anchor="ctr"/>
          <a:lstStyle>
            <a:lvl1pPr algn="ctr">
              <a:defRPr sz="1055">
                <a:solidFill>
                  <a:schemeClr val="tx1">
                    <a:tint val="75000"/>
                  </a:schemeClr>
                </a:solidFill>
              </a:defRPr>
            </a:lvl1pPr>
          </a:lstStyle>
          <a:p>
            <a:r>
              <a:rPr lang="es-MX" dirty="0"/>
              <a:t>Elaborado: LC y LI Ruben Torres Benitez</a:t>
            </a:r>
          </a:p>
        </p:txBody>
      </p:sp>
      <p:sp>
        <p:nvSpPr>
          <p:cNvPr id="6" name="5 Marcador de número de diapositiva"/>
          <p:cNvSpPr>
            <a:spLocks noGrp="1"/>
          </p:cNvSpPr>
          <p:nvPr>
            <p:ph type="sldNum" sz="quarter" idx="4"/>
          </p:nvPr>
        </p:nvSpPr>
        <p:spPr>
          <a:xfrm>
            <a:off x="6553201" y="6356356"/>
            <a:ext cx="2133600" cy="365125"/>
          </a:xfrm>
          <a:prstGeom prst="rect">
            <a:avLst/>
          </a:prstGeom>
        </p:spPr>
        <p:txBody>
          <a:bodyPr vert="horz" lIns="116095" tIns="58048" rIns="116095" bIns="58048" rtlCol="0" anchor="ctr"/>
          <a:lstStyle>
            <a:lvl1pPr algn="r">
              <a:defRPr sz="1055">
                <a:solidFill>
                  <a:schemeClr val="tx1">
                    <a:tint val="75000"/>
                  </a:schemeClr>
                </a:solidFill>
              </a:defRPr>
            </a:lvl1pPr>
          </a:lstStyle>
          <a:p>
            <a:fld id="{59BFA994-A3D3-4C20-BEF8-AE2562A66D5F}" type="slidenum">
              <a:rPr lang="es-MX" smtClean="0"/>
              <a:t>‹Nº›</a:t>
            </a:fld>
            <a:endParaRPr lang="es-MX" dirty="0"/>
          </a:p>
        </p:txBody>
      </p:sp>
    </p:spTree>
    <p:extLst>
      <p:ext uri="{BB962C8B-B14F-4D97-AF65-F5344CB8AC3E}">
        <p14:creationId xmlns:p14="http://schemas.microsoft.com/office/powerpoint/2010/main" val="692487758"/>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hf sldNum="0" hdr="0" ftr="0" dt="0"/>
  <p:txStyles>
    <p:titleStyle>
      <a:lvl1pPr algn="ctr" defTabSz="816295" rtl="0" eaLnBrk="1" latinLnBrk="0" hangingPunct="1">
        <a:spcBef>
          <a:spcPct val="0"/>
        </a:spcBef>
        <a:buNone/>
        <a:defRPr sz="3938" kern="1200">
          <a:solidFill>
            <a:schemeClr val="tx1"/>
          </a:solidFill>
          <a:latin typeface="+mj-lt"/>
          <a:ea typeface="+mj-ea"/>
          <a:cs typeface="+mj-cs"/>
        </a:defRPr>
      </a:lvl1pPr>
    </p:titleStyle>
    <p:bodyStyle>
      <a:lvl1pPr marL="306110" indent="-306110" algn="l" defTabSz="816295" rtl="0" eaLnBrk="1" latinLnBrk="0" hangingPunct="1">
        <a:spcBef>
          <a:spcPct val="20000"/>
        </a:spcBef>
        <a:buFont typeface="Arial" panose="020B0604020202020204" pitchFamily="34" charset="0"/>
        <a:buChar char="•"/>
        <a:defRPr sz="2883" kern="1200">
          <a:solidFill>
            <a:schemeClr val="tx1"/>
          </a:solidFill>
          <a:latin typeface="+mn-lt"/>
          <a:ea typeface="+mn-ea"/>
          <a:cs typeface="+mn-cs"/>
        </a:defRPr>
      </a:lvl1pPr>
      <a:lvl2pPr marL="663240" indent="-255092" algn="l" defTabSz="816295" rtl="0" eaLnBrk="1" latinLnBrk="0" hangingPunct="1">
        <a:spcBef>
          <a:spcPct val="20000"/>
        </a:spcBef>
        <a:buFont typeface="Arial" panose="020B0604020202020204" pitchFamily="34" charset="0"/>
        <a:buChar char="–"/>
        <a:defRPr sz="2531" kern="1200">
          <a:solidFill>
            <a:schemeClr val="tx1"/>
          </a:solidFill>
          <a:latin typeface="+mn-lt"/>
          <a:ea typeface="+mn-ea"/>
          <a:cs typeface="+mn-cs"/>
        </a:defRPr>
      </a:lvl2pPr>
      <a:lvl3pPr marL="1020370" indent="-204074" algn="l" defTabSz="816295" rtl="0" eaLnBrk="1" latinLnBrk="0" hangingPunct="1">
        <a:spcBef>
          <a:spcPct val="20000"/>
        </a:spcBef>
        <a:buFont typeface="Arial" panose="020B0604020202020204" pitchFamily="34" charset="0"/>
        <a:buChar char="•"/>
        <a:defRPr sz="2110" kern="1200">
          <a:solidFill>
            <a:schemeClr val="tx1"/>
          </a:solidFill>
          <a:latin typeface="+mn-lt"/>
          <a:ea typeface="+mn-ea"/>
          <a:cs typeface="+mn-cs"/>
        </a:defRPr>
      </a:lvl3pPr>
      <a:lvl4pPr marL="1428518"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4pPr>
      <a:lvl5pPr marL="1836666"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5pPr>
      <a:lvl6pPr marL="2244814"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6pPr>
      <a:lvl7pPr marL="2652963"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7pPr>
      <a:lvl8pPr marL="3061110"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8pPr>
      <a:lvl9pPr marL="3469259" indent="-204074" algn="l" defTabSz="816295" rtl="0" eaLnBrk="1" latinLnBrk="0" hangingPunct="1">
        <a:spcBef>
          <a:spcPct val="20000"/>
        </a:spcBef>
        <a:buFont typeface="Arial" panose="020B0604020202020204" pitchFamily="34" charset="0"/>
        <a:buChar char="•"/>
        <a:defRPr sz="1758" kern="1200">
          <a:solidFill>
            <a:schemeClr val="tx1"/>
          </a:solidFill>
          <a:latin typeface="+mn-lt"/>
          <a:ea typeface="+mn-ea"/>
          <a:cs typeface="+mn-cs"/>
        </a:defRPr>
      </a:lvl9pPr>
    </p:bodyStyle>
    <p:otherStyle>
      <a:defPPr>
        <a:defRPr lang="es-MX"/>
      </a:defPPr>
      <a:lvl1pPr marL="0" algn="l" defTabSz="816295" rtl="0" eaLnBrk="1" latinLnBrk="0" hangingPunct="1">
        <a:defRPr sz="1617" kern="1200">
          <a:solidFill>
            <a:schemeClr val="tx1"/>
          </a:solidFill>
          <a:latin typeface="+mn-lt"/>
          <a:ea typeface="+mn-ea"/>
          <a:cs typeface="+mn-cs"/>
        </a:defRPr>
      </a:lvl1pPr>
      <a:lvl2pPr marL="408149" algn="l" defTabSz="816295" rtl="0" eaLnBrk="1" latinLnBrk="0" hangingPunct="1">
        <a:defRPr sz="1617" kern="1200">
          <a:solidFill>
            <a:schemeClr val="tx1"/>
          </a:solidFill>
          <a:latin typeface="+mn-lt"/>
          <a:ea typeface="+mn-ea"/>
          <a:cs typeface="+mn-cs"/>
        </a:defRPr>
      </a:lvl2pPr>
      <a:lvl3pPr marL="816295" algn="l" defTabSz="816295" rtl="0" eaLnBrk="1" latinLnBrk="0" hangingPunct="1">
        <a:defRPr sz="1617" kern="1200">
          <a:solidFill>
            <a:schemeClr val="tx1"/>
          </a:solidFill>
          <a:latin typeface="+mn-lt"/>
          <a:ea typeface="+mn-ea"/>
          <a:cs typeface="+mn-cs"/>
        </a:defRPr>
      </a:lvl3pPr>
      <a:lvl4pPr marL="1224445" algn="l" defTabSz="816295" rtl="0" eaLnBrk="1" latinLnBrk="0" hangingPunct="1">
        <a:defRPr sz="1617" kern="1200">
          <a:solidFill>
            <a:schemeClr val="tx1"/>
          </a:solidFill>
          <a:latin typeface="+mn-lt"/>
          <a:ea typeface="+mn-ea"/>
          <a:cs typeface="+mn-cs"/>
        </a:defRPr>
      </a:lvl4pPr>
      <a:lvl5pPr marL="1632592" algn="l" defTabSz="816295" rtl="0" eaLnBrk="1" latinLnBrk="0" hangingPunct="1">
        <a:defRPr sz="1617" kern="1200">
          <a:solidFill>
            <a:schemeClr val="tx1"/>
          </a:solidFill>
          <a:latin typeface="+mn-lt"/>
          <a:ea typeface="+mn-ea"/>
          <a:cs typeface="+mn-cs"/>
        </a:defRPr>
      </a:lvl5pPr>
      <a:lvl6pPr marL="2040741" algn="l" defTabSz="816295" rtl="0" eaLnBrk="1" latinLnBrk="0" hangingPunct="1">
        <a:defRPr sz="1617" kern="1200">
          <a:solidFill>
            <a:schemeClr val="tx1"/>
          </a:solidFill>
          <a:latin typeface="+mn-lt"/>
          <a:ea typeface="+mn-ea"/>
          <a:cs typeface="+mn-cs"/>
        </a:defRPr>
      </a:lvl6pPr>
      <a:lvl7pPr marL="2448888" algn="l" defTabSz="816295" rtl="0" eaLnBrk="1" latinLnBrk="0" hangingPunct="1">
        <a:defRPr sz="1617" kern="1200">
          <a:solidFill>
            <a:schemeClr val="tx1"/>
          </a:solidFill>
          <a:latin typeface="+mn-lt"/>
          <a:ea typeface="+mn-ea"/>
          <a:cs typeface="+mn-cs"/>
        </a:defRPr>
      </a:lvl7pPr>
      <a:lvl8pPr marL="2857036" algn="l" defTabSz="816295" rtl="0" eaLnBrk="1" latinLnBrk="0" hangingPunct="1">
        <a:defRPr sz="1617" kern="1200">
          <a:solidFill>
            <a:schemeClr val="tx1"/>
          </a:solidFill>
          <a:latin typeface="+mn-lt"/>
          <a:ea typeface="+mn-ea"/>
          <a:cs typeface="+mn-cs"/>
        </a:defRPr>
      </a:lvl8pPr>
      <a:lvl9pPr marL="3265184" algn="l" defTabSz="816295" rtl="0" eaLnBrk="1" latinLnBrk="0" hangingPunct="1">
        <a:defRPr sz="1617"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10" rIns="91419" bIns="45710" numCol="1" anchor="ctr" anchorCtr="0" compatLnSpc="1">
            <a:prstTxWarp prst="textNoShape">
              <a:avLst/>
            </a:prstTxWarp>
          </a:bodyPr>
          <a:lstStyle/>
          <a:p>
            <a:pPr lvl="0"/>
            <a:r>
              <a:rPr lang="es-ES" altLang="es-MX"/>
              <a:t>Haga clic para modificar el estilo de título del patrón</a:t>
            </a:r>
            <a:endParaRPr lang="es-MX" altLang="es-MX"/>
          </a:p>
        </p:txBody>
      </p:sp>
      <p:sp>
        <p:nvSpPr>
          <p:cNvPr id="3075" name="2 Marcador de texto"/>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10" rIns="91419" bIns="4571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endParaRPr lang="es-MX" altLang="es-MX"/>
          </a:p>
        </p:txBody>
      </p:sp>
      <p:sp>
        <p:nvSpPr>
          <p:cNvPr id="4" name="3 Marcador de fecha"/>
          <p:cNvSpPr>
            <a:spLocks noGrp="1"/>
          </p:cNvSpPr>
          <p:nvPr>
            <p:ph type="dt" sz="half" idx="2"/>
          </p:nvPr>
        </p:nvSpPr>
        <p:spPr>
          <a:xfrm>
            <a:off x="457200" y="6356359"/>
            <a:ext cx="2133600" cy="365125"/>
          </a:xfrm>
          <a:prstGeom prst="rect">
            <a:avLst/>
          </a:prstGeom>
        </p:spPr>
        <p:txBody>
          <a:bodyPr vert="horz" lIns="91419" tIns="45710" rIns="91419" bIns="45710" rtlCol="0" anchor="ctr"/>
          <a:lstStyle>
            <a:lvl1pPr algn="l">
              <a:defRPr sz="900">
                <a:solidFill>
                  <a:prstClr val="black">
                    <a:tint val="75000"/>
                  </a:prstClr>
                </a:solidFill>
                <a:latin typeface="Arial" pitchFamily="34" charset="0"/>
              </a:defRPr>
            </a:lvl1pPr>
          </a:lstStyle>
          <a:p>
            <a:pPr fontAlgn="base">
              <a:spcBef>
                <a:spcPct val="0"/>
              </a:spcBef>
              <a:spcAft>
                <a:spcPct val="0"/>
              </a:spcAft>
              <a:defRPr/>
            </a:pPr>
            <a:endParaRPr lang="es-ES" dirty="0"/>
          </a:p>
        </p:txBody>
      </p:sp>
      <p:sp>
        <p:nvSpPr>
          <p:cNvPr id="5" name="4 Marcador de pie de página"/>
          <p:cNvSpPr>
            <a:spLocks noGrp="1"/>
          </p:cNvSpPr>
          <p:nvPr>
            <p:ph type="ftr" sz="quarter" idx="3"/>
          </p:nvPr>
        </p:nvSpPr>
        <p:spPr>
          <a:xfrm>
            <a:off x="3124202" y="6356359"/>
            <a:ext cx="2895600" cy="365125"/>
          </a:xfrm>
          <a:prstGeom prst="rect">
            <a:avLst/>
          </a:prstGeom>
        </p:spPr>
        <p:txBody>
          <a:bodyPr vert="horz" lIns="91419" tIns="45710" rIns="91419" bIns="45710" rtlCol="0" anchor="ctr"/>
          <a:lstStyle>
            <a:lvl1pPr algn="ctr">
              <a:defRPr sz="900">
                <a:solidFill>
                  <a:prstClr val="black">
                    <a:tint val="75000"/>
                  </a:prstClr>
                </a:solidFill>
                <a:latin typeface="Arial" pitchFamily="34" charset="0"/>
              </a:defRPr>
            </a:lvl1pPr>
          </a:lstStyle>
          <a:p>
            <a:pPr fontAlgn="base">
              <a:spcBef>
                <a:spcPct val="0"/>
              </a:spcBef>
              <a:spcAft>
                <a:spcPct val="0"/>
              </a:spcAft>
              <a:defRPr/>
            </a:pPr>
            <a:r>
              <a:rPr lang="es-MX" dirty="0"/>
              <a:t>Elaborado: LC y LI Ruben Torres Benitez</a:t>
            </a:r>
            <a:endParaRPr lang="es-ES" dirty="0"/>
          </a:p>
        </p:txBody>
      </p:sp>
      <p:sp>
        <p:nvSpPr>
          <p:cNvPr id="6" name="5 Marcador de número de diapositiva"/>
          <p:cNvSpPr>
            <a:spLocks noGrp="1"/>
          </p:cNvSpPr>
          <p:nvPr>
            <p:ph type="sldNum" sz="quarter" idx="4"/>
          </p:nvPr>
        </p:nvSpPr>
        <p:spPr>
          <a:xfrm>
            <a:off x="6553201" y="6356359"/>
            <a:ext cx="2133600" cy="365125"/>
          </a:xfrm>
          <a:prstGeom prst="rect">
            <a:avLst/>
          </a:prstGeom>
        </p:spPr>
        <p:txBody>
          <a:bodyPr vert="horz" lIns="91419" tIns="45710" rIns="91419" bIns="45710" rtlCol="0" anchor="ctr"/>
          <a:lstStyle>
            <a:lvl1pPr algn="r">
              <a:defRPr sz="900">
                <a:solidFill>
                  <a:prstClr val="black">
                    <a:tint val="75000"/>
                  </a:prstClr>
                </a:solidFill>
                <a:latin typeface="Arial" pitchFamily="34" charset="0"/>
              </a:defRPr>
            </a:lvl1pPr>
          </a:lstStyle>
          <a:p>
            <a:pPr fontAlgn="base">
              <a:spcBef>
                <a:spcPct val="0"/>
              </a:spcBef>
              <a:spcAft>
                <a:spcPct val="0"/>
              </a:spcAft>
              <a:defRPr/>
            </a:pPr>
            <a:fld id="{00C5E0A6-7465-448D-8AA5-6225833C1354}" type="slidenum">
              <a:rPr lang="es-ES"/>
              <a:pPr fontAlgn="base">
                <a:spcBef>
                  <a:spcPct val="0"/>
                </a:spcBef>
                <a:spcAft>
                  <a:spcPct val="0"/>
                </a:spcAft>
                <a:defRPr/>
              </a:pPr>
              <a:t>‹Nº›</a:t>
            </a:fld>
            <a:endParaRPr lang="es-ES" dirty="0"/>
          </a:p>
        </p:txBody>
      </p:sp>
    </p:spTree>
    <p:extLst>
      <p:ext uri="{BB962C8B-B14F-4D97-AF65-F5344CB8AC3E}">
        <p14:creationId xmlns:p14="http://schemas.microsoft.com/office/powerpoint/2010/main" val="305169570"/>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Lst>
  <p:hf sldNum="0" hdr="0" ftr="0" dt="0"/>
  <p:txStyles>
    <p:titleStyle>
      <a:lvl1pPr algn="ctr" rtl="0" eaLnBrk="1" fontAlgn="base" hangingPunct="1">
        <a:spcBef>
          <a:spcPct val="0"/>
        </a:spcBef>
        <a:spcAft>
          <a:spcPct val="0"/>
        </a:spcAft>
        <a:defRPr sz="3300" kern="1200">
          <a:solidFill>
            <a:schemeClr val="tx1"/>
          </a:solidFill>
          <a:latin typeface="+mj-lt"/>
          <a:ea typeface="+mj-ea"/>
          <a:cs typeface="+mj-cs"/>
        </a:defRPr>
      </a:lvl1pPr>
      <a:lvl2pPr algn="ctr" rtl="0" eaLnBrk="1" fontAlgn="base" hangingPunct="1">
        <a:spcBef>
          <a:spcPct val="0"/>
        </a:spcBef>
        <a:spcAft>
          <a:spcPct val="0"/>
        </a:spcAft>
        <a:defRPr sz="3300">
          <a:solidFill>
            <a:schemeClr val="tx1"/>
          </a:solidFill>
          <a:latin typeface="Calibri" pitchFamily="34" charset="0"/>
        </a:defRPr>
      </a:lvl2pPr>
      <a:lvl3pPr algn="ctr" rtl="0" eaLnBrk="1" fontAlgn="base" hangingPunct="1">
        <a:spcBef>
          <a:spcPct val="0"/>
        </a:spcBef>
        <a:spcAft>
          <a:spcPct val="0"/>
        </a:spcAft>
        <a:defRPr sz="3300">
          <a:solidFill>
            <a:schemeClr val="tx1"/>
          </a:solidFill>
          <a:latin typeface="Calibri" pitchFamily="34" charset="0"/>
        </a:defRPr>
      </a:lvl3pPr>
      <a:lvl4pPr algn="ctr" rtl="0" eaLnBrk="1" fontAlgn="base" hangingPunct="1">
        <a:spcBef>
          <a:spcPct val="0"/>
        </a:spcBef>
        <a:spcAft>
          <a:spcPct val="0"/>
        </a:spcAft>
        <a:defRPr sz="3300">
          <a:solidFill>
            <a:schemeClr val="tx1"/>
          </a:solidFill>
          <a:latin typeface="Calibri" pitchFamily="34" charset="0"/>
        </a:defRPr>
      </a:lvl4pPr>
      <a:lvl5pPr algn="ctr" rtl="0" eaLnBrk="1" fontAlgn="base" hangingPunct="1">
        <a:spcBef>
          <a:spcPct val="0"/>
        </a:spcBef>
        <a:spcAft>
          <a:spcPct val="0"/>
        </a:spcAft>
        <a:defRPr sz="3300">
          <a:solidFill>
            <a:schemeClr val="tx1"/>
          </a:solidFill>
          <a:latin typeface="Calibri" pitchFamily="34" charset="0"/>
        </a:defRPr>
      </a:lvl5pPr>
      <a:lvl6pPr marL="342833" algn="ctr" rtl="0" eaLnBrk="1" fontAlgn="base" hangingPunct="1">
        <a:spcBef>
          <a:spcPct val="0"/>
        </a:spcBef>
        <a:spcAft>
          <a:spcPct val="0"/>
        </a:spcAft>
        <a:defRPr sz="3300">
          <a:solidFill>
            <a:schemeClr val="tx1"/>
          </a:solidFill>
          <a:latin typeface="Calibri" pitchFamily="34" charset="0"/>
        </a:defRPr>
      </a:lvl6pPr>
      <a:lvl7pPr marL="685665" algn="ctr" rtl="0" eaLnBrk="1" fontAlgn="base" hangingPunct="1">
        <a:spcBef>
          <a:spcPct val="0"/>
        </a:spcBef>
        <a:spcAft>
          <a:spcPct val="0"/>
        </a:spcAft>
        <a:defRPr sz="3300">
          <a:solidFill>
            <a:schemeClr val="tx1"/>
          </a:solidFill>
          <a:latin typeface="Calibri" pitchFamily="34" charset="0"/>
        </a:defRPr>
      </a:lvl7pPr>
      <a:lvl8pPr marL="1028500" algn="ctr" rtl="0" eaLnBrk="1" fontAlgn="base" hangingPunct="1">
        <a:spcBef>
          <a:spcPct val="0"/>
        </a:spcBef>
        <a:spcAft>
          <a:spcPct val="0"/>
        </a:spcAft>
        <a:defRPr sz="3300">
          <a:solidFill>
            <a:schemeClr val="tx1"/>
          </a:solidFill>
          <a:latin typeface="Calibri" pitchFamily="34" charset="0"/>
        </a:defRPr>
      </a:lvl8pPr>
      <a:lvl9pPr marL="1371331" algn="ctr" rtl="0" eaLnBrk="1" fontAlgn="base" hangingPunct="1">
        <a:spcBef>
          <a:spcPct val="0"/>
        </a:spcBef>
        <a:spcAft>
          <a:spcPct val="0"/>
        </a:spcAft>
        <a:defRPr sz="3300">
          <a:solidFill>
            <a:schemeClr val="tx1"/>
          </a:solidFill>
          <a:latin typeface="Calibri" pitchFamily="34" charset="0"/>
        </a:defRPr>
      </a:lvl9pPr>
    </p:titleStyle>
    <p:bodyStyle>
      <a:lvl1pPr marL="257125" indent="-257125"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1pPr>
      <a:lvl2pPr marL="557103" indent="-214271" algn="l" rtl="0" eaLnBrk="1" fontAlgn="base" hangingPunct="1">
        <a:spcBef>
          <a:spcPct val="20000"/>
        </a:spcBef>
        <a:spcAft>
          <a:spcPct val="0"/>
        </a:spcAft>
        <a:buFont typeface="Arial" charset="0"/>
        <a:buChar char="–"/>
        <a:defRPr sz="2100" kern="1200">
          <a:solidFill>
            <a:schemeClr val="tx1"/>
          </a:solidFill>
          <a:latin typeface="+mn-lt"/>
          <a:ea typeface="+mn-ea"/>
          <a:cs typeface="+mn-cs"/>
        </a:defRPr>
      </a:lvl2pPr>
      <a:lvl3pPr marL="857082" indent="-171416" algn="l" rtl="0" eaLnBrk="1" fontAlgn="base" hangingPunct="1">
        <a:spcBef>
          <a:spcPct val="20000"/>
        </a:spcBef>
        <a:spcAft>
          <a:spcPct val="0"/>
        </a:spcAft>
        <a:buFont typeface="Arial" charset="0"/>
        <a:buChar char="•"/>
        <a:defRPr sz="1800" kern="1200">
          <a:solidFill>
            <a:schemeClr val="tx1"/>
          </a:solidFill>
          <a:latin typeface="+mn-lt"/>
          <a:ea typeface="+mn-ea"/>
          <a:cs typeface="+mn-cs"/>
        </a:defRPr>
      </a:lvl3pPr>
      <a:lvl4pPr marL="1199915" indent="-171416" algn="l" rtl="0" eaLnBrk="1" fontAlgn="base" hangingPunct="1">
        <a:spcBef>
          <a:spcPct val="20000"/>
        </a:spcBef>
        <a:spcAft>
          <a:spcPct val="0"/>
        </a:spcAft>
        <a:buFont typeface="Arial" charset="0"/>
        <a:buChar char="–"/>
        <a:defRPr sz="1500" kern="1200">
          <a:solidFill>
            <a:schemeClr val="tx1"/>
          </a:solidFill>
          <a:latin typeface="+mn-lt"/>
          <a:ea typeface="+mn-ea"/>
          <a:cs typeface="+mn-cs"/>
        </a:defRPr>
      </a:lvl4pPr>
      <a:lvl5pPr marL="1542747" indent="-171416" algn="l" rtl="0" eaLnBrk="1" fontAlgn="base" hangingPunct="1">
        <a:spcBef>
          <a:spcPct val="20000"/>
        </a:spcBef>
        <a:spcAft>
          <a:spcPct val="0"/>
        </a:spcAft>
        <a:buFont typeface="Arial" charset="0"/>
        <a:buChar char="»"/>
        <a:defRPr sz="1500" kern="1200">
          <a:solidFill>
            <a:schemeClr val="tx1"/>
          </a:solidFill>
          <a:latin typeface="+mn-lt"/>
          <a:ea typeface="+mn-ea"/>
          <a:cs typeface="+mn-cs"/>
        </a:defRPr>
      </a:lvl5pPr>
      <a:lvl6pPr marL="1885580" indent="-171416" algn="l" defTabSz="68566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414" indent="-171416" algn="l" defTabSz="68566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246" indent="-171416" algn="l" defTabSz="68566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080" indent="-171416" algn="l" defTabSz="685665"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s-MX"/>
      </a:defPPr>
      <a:lvl1pPr marL="0" algn="l" defTabSz="685665" rtl="0" eaLnBrk="1" latinLnBrk="0" hangingPunct="1">
        <a:defRPr sz="1350" kern="1200">
          <a:solidFill>
            <a:schemeClr val="tx1"/>
          </a:solidFill>
          <a:latin typeface="+mn-lt"/>
          <a:ea typeface="+mn-ea"/>
          <a:cs typeface="+mn-cs"/>
        </a:defRPr>
      </a:lvl1pPr>
      <a:lvl2pPr marL="342833" algn="l" defTabSz="685665" rtl="0" eaLnBrk="1" latinLnBrk="0" hangingPunct="1">
        <a:defRPr sz="1350" kern="1200">
          <a:solidFill>
            <a:schemeClr val="tx1"/>
          </a:solidFill>
          <a:latin typeface="+mn-lt"/>
          <a:ea typeface="+mn-ea"/>
          <a:cs typeface="+mn-cs"/>
        </a:defRPr>
      </a:lvl2pPr>
      <a:lvl3pPr marL="685665" algn="l" defTabSz="685665" rtl="0" eaLnBrk="1" latinLnBrk="0" hangingPunct="1">
        <a:defRPr sz="1350" kern="1200">
          <a:solidFill>
            <a:schemeClr val="tx1"/>
          </a:solidFill>
          <a:latin typeface="+mn-lt"/>
          <a:ea typeface="+mn-ea"/>
          <a:cs typeface="+mn-cs"/>
        </a:defRPr>
      </a:lvl3pPr>
      <a:lvl4pPr marL="1028500" algn="l" defTabSz="685665" rtl="0" eaLnBrk="1" latinLnBrk="0" hangingPunct="1">
        <a:defRPr sz="1350" kern="1200">
          <a:solidFill>
            <a:schemeClr val="tx1"/>
          </a:solidFill>
          <a:latin typeface="+mn-lt"/>
          <a:ea typeface="+mn-ea"/>
          <a:cs typeface="+mn-cs"/>
        </a:defRPr>
      </a:lvl4pPr>
      <a:lvl5pPr marL="1371331" algn="l" defTabSz="685665" rtl="0" eaLnBrk="1" latinLnBrk="0" hangingPunct="1">
        <a:defRPr sz="1350" kern="1200">
          <a:solidFill>
            <a:schemeClr val="tx1"/>
          </a:solidFill>
          <a:latin typeface="+mn-lt"/>
          <a:ea typeface="+mn-ea"/>
          <a:cs typeface="+mn-cs"/>
        </a:defRPr>
      </a:lvl5pPr>
      <a:lvl6pPr marL="1714166" algn="l" defTabSz="685665" rtl="0" eaLnBrk="1" latinLnBrk="0" hangingPunct="1">
        <a:defRPr sz="1350" kern="1200">
          <a:solidFill>
            <a:schemeClr val="tx1"/>
          </a:solidFill>
          <a:latin typeface="+mn-lt"/>
          <a:ea typeface="+mn-ea"/>
          <a:cs typeface="+mn-cs"/>
        </a:defRPr>
      </a:lvl6pPr>
      <a:lvl7pPr marL="2056997" algn="l" defTabSz="685665" rtl="0" eaLnBrk="1" latinLnBrk="0" hangingPunct="1">
        <a:defRPr sz="1350" kern="1200">
          <a:solidFill>
            <a:schemeClr val="tx1"/>
          </a:solidFill>
          <a:latin typeface="+mn-lt"/>
          <a:ea typeface="+mn-ea"/>
          <a:cs typeface="+mn-cs"/>
        </a:defRPr>
      </a:lvl7pPr>
      <a:lvl8pPr marL="2399829" algn="l" defTabSz="685665" rtl="0" eaLnBrk="1" latinLnBrk="0" hangingPunct="1">
        <a:defRPr sz="1350" kern="1200">
          <a:solidFill>
            <a:schemeClr val="tx1"/>
          </a:solidFill>
          <a:latin typeface="+mn-lt"/>
          <a:ea typeface="+mn-ea"/>
          <a:cs typeface="+mn-cs"/>
        </a:defRPr>
      </a:lvl8pPr>
      <a:lvl9pPr marL="2742661" algn="l" defTabSz="685665" rtl="0" eaLnBrk="1" latinLnBrk="0" hangingPunct="1">
        <a:defRPr sz="135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47" tIns="57615" rIns="115147" bIns="57615"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47" tIns="57615" rIns="115147" bIns="57615"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605"/>
            <a:ext cx="2133600" cy="365125"/>
          </a:xfrm>
          <a:prstGeom prst="rect">
            <a:avLst/>
          </a:prstGeom>
        </p:spPr>
        <p:txBody>
          <a:bodyPr vert="horz" lIns="115147" tIns="57615" rIns="115147" bIns="57615" rtlCol="0" anchor="ctr"/>
          <a:lstStyle>
            <a:lvl1pPr algn="l">
              <a:defRPr sz="1055">
                <a:solidFill>
                  <a:prstClr val="black">
                    <a:tint val="75000"/>
                  </a:prstClr>
                </a:solidFill>
              </a:defRPr>
            </a:lvl1pPr>
          </a:lstStyle>
          <a:p>
            <a:pPr defTabSz="809704" fontAlgn="base">
              <a:spcBef>
                <a:spcPct val="0"/>
              </a:spcBef>
              <a:spcAft>
                <a:spcPct val="0"/>
              </a:spcAft>
              <a:defRPr/>
            </a:pPr>
            <a:endParaRPr lang="es-ES" dirty="0">
              <a:latin typeface="Tahoma" pitchFamily="34" charset="0"/>
            </a:endParaRPr>
          </a:p>
        </p:txBody>
      </p:sp>
      <p:sp>
        <p:nvSpPr>
          <p:cNvPr id="5" name="4 Marcador de pie de página"/>
          <p:cNvSpPr>
            <a:spLocks noGrp="1"/>
          </p:cNvSpPr>
          <p:nvPr>
            <p:ph type="ftr" sz="quarter" idx="3"/>
          </p:nvPr>
        </p:nvSpPr>
        <p:spPr>
          <a:xfrm>
            <a:off x="3124202" y="6356605"/>
            <a:ext cx="2895600" cy="365125"/>
          </a:xfrm>
          <a:prstGeom prst="rect">
            <a:avLst/>
          </a:prstGeom>
        </p:spPr>
        <p:txBody>
          <a:bodyPr vert="horz" lIns="115147" tIns="57615" rIns="115147" bIns="57615" rtlCol="0" anchor="ctr"/>
          <a:lstStyle>
            <a:lvl1pPr algn="ctr">
              <a:defRPr sz="1055">
                <a:solidFill>
                  <a:prstClr val="black">
                    <a:tint val="75000"/>
                  </a:prstClr>
                </a:solidFill>
              </a:defRPr>
            </a:lvl1pPr>
          </a:lstStyle>
          <a:p>
            <a:pPr defTabSz="809704" fontAlgn="base">
              <a:spcBef>
                <a:spcPct val="0"/>
              </a:spcBef>
              <a:spcAft>
                <a:spcPct val="0"/>
              </a:spcAft>
              <a:defRPr/>
            </a:pPr>
            <a:r>
              <a:rPr lang="es-MX" dirty="0">
                <a:latin typeface="Tahoma" pitchFamily="34" charset="0"/>
              </a:rPr>
              <a:t>Elaborado: LC y LI Ruben Torres Benitez</a:t>
            </a:r>
            <a:endParaRPr lang="es-ES" dirty="0">
              <a:latin typeface="Tahoma" pitchFamily="34" charset="0"/>
            </a:endParaRPr>
          </a:p>
        </p:txBody>
      </p:sp>
      <p:sp>
        <p:nvSpPr>
          <p:cNvPr id="6" name="5 Marcador de número de diapositiva"/>
          <p:cNvSpPr>
            <a:spLocks noGrp="1"/>
          </p:cNvSpPr>
          <p:nvPr>
            <p:ph type="sldNum" sz="quarter" idx="4"/>
          </p:nvPr>
        </p:nvSpPr>
        <p:spPr>
          <a:xfrm>
            <a:off x="6553201" y="6356605"/>
            <a:ext cx="2133600" cy="365125"/>
          </a:xfrm>
          <a:prstGeom prst="rect">
            <a:avLst/>
          </a:prstGeom>
        </p:spPr>
        <p:txBody>
          <a:bodyPr vert="horz" lIns="115147" tIns="57615" rIns="115147" bIns="57615" rtlCol="0" anchor="ctr"/>
          <a:lstStyle>
            <a:lvl1pPr algn="r">
              <a:defRPr sz="1055">
                <a:solidFill>
                  <a:prstClr val="black">
                    <a:tint val="75000"/>
                  </a:prstClr>
                </a:solidFill>
              </a:defRPr>
            </a:lvl1pPr>
          </a:lstStyle>
          <a:p>
            <a:pPr defTabSz="809704" fontAlgn="base">
              <a:spcBef>
                <a:spcPct val="0"/>
              </a:spcBef>
              <a:spcAft>
                <a:spcPct val="0"/>
              </a:spcAft>
              <a:defRPr/>
            </a:pPr>
            <a:fld id="{0FCC8CF9-8084-41E6-B323-2CEEC40DA871}" type="slidenum">
              <a:rPr lang="es-ES" smtClean="0">
                <a:latin typeface="Tahoma" pitchFamily="34" charset="0"/>
              </a:rPr>
              <a:pPr defTabSz="809704" fontAlgn="base">
                <a:spcBef>
                  <a:spcPct val="0"/>
                </a:spcBef>
                <a:spcAft>
                  <a:spcPct val="0"/>
                </a:spcAft>
                <a:defRPr/>
              </a:pPr>
              <a:t>‹Nº›</a:t>
            </a:fld>
            <a:endParaRPr lang="es-ES" dirty="0">
              <a:latin typeface="Tahoma" pitchFamily="34" charset="0"/>
            </a:endParaRPr>
          </a:p>
        </p:txBody>
      </p:sp>
    </p:spTree>
    <p:extLst>
      <p:ext uri="{BB962C8B-B14F-4D97-AF65-F5344CB8AC3E}">
        <p14:creationId xmlns:p14="http://schemas.microsoft.com/office/powerpoint/2010/main" val="794329794"/>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Lst>
  <p:hf sldNum="0" hdr="0" ftr="0" dt="0"/>
  <p:txStyles>
    <p:titleStyle>
      <a:lvl1pPr algn="ctr" rtl="0" eaLnBrk="1" fontAlgn="base" hangingPunct="1">
        <a:spcBef>
          <a:spcPct val="0"/>
        </a:spcBef>
        <a:spcAft>
          <a:spcPct val="0"/>
        </a:spcAft>
        <a:defRPr sz="3938" kern="1200">
          <a:solidFill>
            <a:schemeClr val="tx1"/>
          </a:solidFill>
          <a:latin typeface="+mj-lt"/>
          <a:ea typeface="+mj-ea"/>
          <a:cs typeface="+mj-cs"/>
        </a:defRPr>
      </a:lvl1pPr>
      <a:lvl2pPr algn="ctr" rtl="0" eaLnBrk="1" fontAlgn="base" hangingPunct="1">
        <a:spcBef>
          <a:spcPct val="0"/>
        </a:spcBef>
        <a:spcAft>
          <a:spcPct val="0"/>
        </a:spcAft>
        <a:defRPr sz="3938">
          <a:solidFill>
            <a:schemeClr val="tx1"/>
          </a:solidFill>
          <a:latin typeface="Calibri" pitchFamily="34" charset="0"/>
        </a:defRPr>
      </a:lvl2pPr>
      <a:lvl3pPr algn="ctr" rtl="0" eaLnBrk="1" fontAlgn="base" hangingPunct="1">
        <a:spcBef>
          <a:spcPct val="0"/>
        </a:spcBef>
        <a:spcAft>
          <a:spcPct val="0"/>
        </a:spcAft>
        <a:defRPr sz="3938">
          <a:solidFill>
            <a:schemeClr val="tx1"/>
          </a:solidFill>
          <a:latin typeface="Calibri" pitchFamily="34" charset="0"/>
        </a:defRPr>
      </a:lvl3pPr>
      <a:lvl4pPr algn="ctr" rtl="0" eaLnBrk="1" fontAlgn="base" hangingPunct="1">
        <a:spcBef>
          <a:spcPct val="0"/>
        </a:spcBef>
        <a:spcAft>
          <a:spcPct val="0"/>
        </a:spcAft>
        <a:defRPr sz="3938">
          <a:solidFill>
            <a:schemeClr val="tx1"/>
          </a:solidFill>
          <a:latin typeface="Calibri" pitchFamily="34" charset="0"/>
        </a:defRPr>
      </a:lvl4pPr>
      <a:lvl5pPr algn="ctr" rtl="0" eaLnBrk="1" fontAlgn="base" hangingPunct="1">
        <a:spcBef>
          <a:spcPct val="0"/>
        </a:spcBef>
        <a:spcAft>
          <a:spcPct val="0"/>
        </a:spcAft>
        <a:defRPr sz="3938">
          <a:solidFill>
            <a:schemeClr val="tx1"/>
          </a:solidFill>
          <a:latin typeface="Calibri" pitchFamily="34" charset="0"/>
        </a:defRPr>
      </a:lvl5pPr>
      <a:lvl6pPr marL="404853" algn="ctr" rtl="0" eaLnBrk="1" fontAlgn="base" hangingPunct="1">
        <a:spcBef>
          <a:spcPct val="0"/>
        </a:spcBef>
        <a:spcAft>
          <a:spcPct val="0"/>
        </a:spcAft>
        <a:defRPr sz="3938">
          <a:solidFill>
            <a:schemeClr val="tx1"/>
          </a:solidFill>
          <a:latin typeface="Calibri" pitchFamily="34" charset="0"/>
        </a:defRPr>
      </a:lvl6pPr>
      <a:lvl7pPr marL="809704" algn="ctr" rtl="0" eaLnBrk="1" fontAlgn="base" hangingPunct="1">
        <a:spcBef>
          <a:spcPct val="0"/>
        </a:spcBef>
        <a:spcAft>
          <a:spcPct val="0"/>
        </a:spcAft>
        <a:defRPr sz="3938">
          <a:solidFill>
            <a:schemeClr val="tx1"/>
          </a:solidFill>
          <a:latin typeface="Calibri" pitchFamily="34" charset="0"/>
        </a:defRPr>
      </a:lvl7pPr>
      <a:lvl8pPr marL="1214558" algn="ctr" rtl="0" eaLnBrk="1" fontAlgn="base" hangingPunct="1">
        <a:spcBef>
          <a:spcPct val="0"/>
        </a:spcBef>
        <a:spcAft>
          <a:spcPct val="0"/>
        </a:spcAft>
        <a:defRPr sz="3938">
          <a:solidFill>
            <a:schemeClr val="tx1"/>
          </a:solidFill>
          <a:latin typeface="Calibri" pitchFamily="34" charset="0"/>
        </a:defRPr>
      </a:lvl8pPr>
      <a:lvl9pPr marL="1619437" algn="ctr" rtl="0" eaLnBrk="1" fontAlgn="base" hangingPunct="1">
        <a:spcBef>
          <a:spcPct val="0"/>
        </a:spcBef>
        <a:spcAft>
          <a:spcPct val="0"/>
        </a:spcAft>
        <a:defRPr sz="3938">
          <a:solidFill>
            <a:schemeClr val="tx1"/>
          </a:solidFill>
          <a:latin typeface="Calibri" pitchFamily="34" charset="0"/>
        </a:defRPr>
      </a:lvl9pPr>
    </p:titleStyle>
    <p:bodyStyle>
      <a:lvl1pPr marL="303662" indent="-303662" algn="l" rtl="0" eaLnBrk="1" fontAlgn="base" hangingPunct="1">
        <a:spcBef>
          <a:spcPct val="20000"/>
        </a:spcBef>
        <a:spcAft>
          <a:spcPct val="0"/>
        </a:spcAft>
        <a:buFont typeface="Arial" pitchFamily="34" charset="0"/>
        <a:buChar char="•"/>
        <a:defRPr sz="2883" kern="1200">
          <a:solidFill>
            <a:schemeClr val="tx1"/>
          </a:solidFill>
          <a:latin typeface="+mn-lt"/>
          <a:ea typeface="+mn-ea"/>
          <a:cs typeface="+mn-cs"/>
        </a:defRPr>
      </a:lvl1pPr>
      <a:lvl2pPr marL="657905" indent="-253033" algn="l" rtl="0" eaLnBrk="1" fontAlgn="base" hangingPunct="1">
        <a:spcBef>
          <a:spcPct val="20000"/>
        </a:spcBef>
        <a:spcAft>
          <a:spcPct val="0"/>
        </a:spcAft>
        <a:buFont typeface="Arial" pitchFamily="34" charset="0"/>
        <a:buChar char="–"/>
        <a:defRPr sz="2531" kern="1200">
          <a:solidFill>
            <a:schemeClr val="tx1"/>
          </a:solidFill>
          <a:latin typeface="+mn-lt"/>
          <a:ea typeface="+mn-ea"/>
          <a:cs typeface="+mn-cs"/>
        </a:defRPr>
      </a:lvl2pPr>
      <a:lvl3pPr marL="1012143" indent="-202426" algn="l" rtl="0" eaLnBrk="1" fontAlgn="base" hangingPunct="1">
        <a:spcBef>
          <a:spcPct val="20000"/>
        </a:spcBef>
        <a:spcAft>
          <a:spcPct val="0"/>
        </a:spcAft>
        <a:buFont typeface="Arial" pitchFamily="34" charset="0"/>
        <a:buChar char="•"/>
        <a:defRPr sz="2110" kern="1200">
          <a:solidFill>
            <a:schemeClr val="tx1"/>
          </a:solidFill>
          <a:latin typeface="+mn-lt"/>
          <a:ea typeface="+mn-ea"/>
          <a:cs typeface="+mn-cs"/>
        </a:defRPr>
      </a:lvl3pPr>
      <a:lvl4pPr marL="1416977" indent="-202426"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4pPr>
      <a:lvl5pPr marL="1821833" indent="-202426"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5pPr>
      <a:lvl6pPr marL="2226717" indent="-202426" algn="l" defTabSz="809704" rtl="0" eaLnBrk="1" latinLnBrk="0" hangingPunct="1">
        <a:spcBef>
          <a:spcPct val="20000"/>
        </a:spcBef>
        <a:buFont typeface="Arial" pitchFamily="34" charset="0"/>
        <a:buChar char="•"/>
        <a:defRPr sz="1758" kern="1200">
          <a:solidFill>
            <a:schemeClr val="tx1"/>
          </a:solidFill>
          <a:latin typeface="+mn-lt"/>
          <a:ea typeface="+mn-ea"/>
          <a:cs typeface="+mn-cs"/>
        </a:defRPr>
      </a:lvl6pPr>
      <a:lvl7pPr marL="2631584" indent="-202426" algn="l" defTabSz="809704" rtl="0" eaLnBrk="1" latinLnBrk="0" hangingPunct="1">
        <a:spcBef>
          <a:spcPct val="20000"/>
        </a:spcBef>
        <a:buFont typeface="Arial" pitchFamily="34" charset="0"/>
        <a:buChar char="•"/>
        <a:defRPr sz="1758" kern="1200">
          <a:solidFill>
            <a:schemeClr val="tx1"/>
          </a:solidFill>
          <a:latin typeface="+mn-lt"/>
          <a:ea typeface="+mn-ea"/>
          <a:cs typeface="+mn-cs"/>
        </a:defRPr>
      </a:lvl7pPr>
      <a:lvl8pPr marL="3036428" indent="-202426" algn="l" defTabSz="809704" rtl="0" eaLnBrk="1" latinLnBrk="0" hangingPunct="1">
        <a:spcBef>
          <a:spcPct val="20000"/>
        </a:spcBef>
        <a:buFont typeface="Arial" pitchFamily="34" charset="0"/>
        <a:buChar char="•"/>
        <a:defRPr sz="1758" kern="1200">
          <a:solidFill>
            <a:schemeClr val="tx1"/>
          </a:solidFill>
          <a:latin typeface="+mn-lt"/>
          <a:ea typeface="+mn-ea"/>
          <a:cs typeface="+mn-cs"/>
        </a:defRPr>
      </a:lvl8pPr>
      <a:lvl9pPr marL="3441248" indent="-202426" algn="l" defTabSz="809704" rtl="0" eaLnBrk="1" latinLnBrk="0" hangingPunct="1">
        <a:spcBef>
          <a:spcPct val="20000"/>
        </a:spcBef>
        <a:buFont typeface="Arial" pitchFamily="34" charset="0"/>
        <a:buChar char="•"/>
        <a:defRPr sz="1758" kern="1200">
          <a:solidFill>
            <a:schemeClr val="tx1"/>
          </a:solidFill>
          <a:latin typeface="+mn-lt"/>
          <a:ea typeface="+mn-ea"/>
          <a:cs typeface="+mn-cs"/>
        </a:defRPr>
      </a:lvl9pPr>
    </p:bodyStyle>
    <p:otherStyle>
      <a:defPPr>
        <a:defRPr lang="es-MX"/>
      </a:defPPr>
      <a:lvl1pPr marL="0" algn="l" defTabSz="809704" rtl="0" eaLnBrk="1" latinLnBrk="0" hangingPunct="1">
        <a:defRPr sz="1617" kern="1200">
          <a:solidFill>
            <a:schemeClr val="tx1"/>
          </a:solidFill>
          <a:latin typeface="+mn-lt"/>
          <a:ea typeface="+mn-ea"/>
          <a:cs typeface="+mn-cs"/>
        </a:defRPr>
      </a:lvl1pPr>
      <a:lvl2pPr marL="404853" algn="l" defTabSz="809704" rtl="0" eaLnBrk="1" latinLnBrk="0" hangingPunct="1">
        <a:defRPr sz="1617" kern="1200">
          <a:solidFill>
            <a:schemeClr val="tx1"/>
          </a:solidFill>
          <a:latin typeface="+mn-lt"/>
          <a:ea typeface="+mn-ea"/>
          <a:cs typeface="+mn-cs"/>
        </a:defRPr>
      </a:lvl2pPr>
      <a:lvl3pPr marL="809704" algn="l" defTabSz="809704" rtl="0" eaLnBrk="1" latinLnBrk="0" hangingPunct="1">
        <a:defRPr sz="1617" kern="1200">
          <a:solidFill>
            <a:schemeClr val="tx1"/>
          </a:solidFill>
          <a:latin typeface="+mn-lt"/>
          <a:ea typeface="+mn-ea"/>
          <a:cs typeface="+mn-cs"/>
        </a:defRPr>
      </a:lvl3pPr>
      <a:lvl4pPr marL="1214558" algn="l" defTabSz="809704" rtl="0" eaLnBrk="1" latinLnBrk="0" hangingPunct="1">
        <a:defRPr sz="1617" kern="1200">
          <a:solidFill>
            <a:schemeClr val="tx1"/>
          </a:solidFill>
          <a:latin typeface="+mn-lt"/>
          <a:ea typeface="+mn-ea"/>
          <a:cs typeface="+mn-cs"/>
        </a:defRPr>
      </a:lvl4pPr>
      <a:lvl5pPr marL="1619437" algn="l" defTabSz="809704" rtl="0" eaLnBrk="1" latinLnBrk="0" hangingPunct="1">
        <a:defRPr sz="1617" kern="1200">
          <a:solidFill>
            <a:schemeClr val="tx1"/>
          </a:solidFill>
          <a:latin typeface="+mn-lt"/>
          <a:ea typeface="+mn-ea"/>
          <a:cs typeface="+mn-cs"/>
        </a:defRPr>
      </a:lvl5pPr>
      <a:lvl6pPr marL="2024286" algn="l" defTabSz="809704" rtl="0" eaLnBrk="1" latinLnBrk="0" hangingPunct="1">
        <a:defRPr sz="1617" kern="1200">
          <a:solidFill>
            <a:schemeClr val="tx1"/>
          </a:solidFill>
          <a:latin typeface="+mn-lt"/>
          <a:ea typeface="+mn-ea"/>
          <a:cs typeface="+mn-cs"/>
        </a:defRPr>
      </a:lvl6pPr>
      <a:lvl7pPr marL="2429108" algn="l" defTabSz="809704" rtl="0" eaLnBrk="1" latinLnBrk="0" hangingPunct="1">
        <a:defRPr sz="1617" kern="1200">
          <a:solidFill>
            <a:schemeClr val="tx1"/>
          </a:solidFill>
          <a:latin typeface="+mn-lt"/>
          <a:ea typeface="+mn-ea"/>
          <a:cs typeface="+mn-cs"/>
        </a:defRPr>
      </a:lvl7pPr>
      <a:lvl8pPr marL="2833975" algn="l" defTabSz="809704" rtl="0" eaLnBrk="1" latinLnBrk="0" hangingPunct="1">
        <a:defRPr sz="1617" kern="1200">
          <a:solidFill>
            <a:schemeClr val="tx1"/>
          </a:solidFill>
          <a:latin typeface="+mn-lt"/>
          <a:ea typeface="+mn-ea"/>
          <a:cs typeface="+mn-cs"/>
        </a:defRPr>
      </a:lvl8pPr>
      <a:lvl9pPr marL="3238861" algn="l" defTabSz="809704" rtl="0" eaLnBrk="1" latinLnBrk="0" hangingPunct="1">
        <a:defRPr sz="1617"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prstClr val="black">
                    <a:tint val="75000"/>
                  </a:prstClr>
                </a:solidFill>
              </a:defRPr>
            </a:lvl1pPr>
          </a:lstStyle>
          <a:p>
            <a:pPr fontAlgn="base">
              <a:spcBef>
                <a:spcPct val="0"/>
              </a:spcBef>
              <a:spcAft>
                <a:spcPct val="0"/>
              </a:spcAft>
              <a:defRPr/>
            </a:pPr>
            <a:endParaRPr lang="es-ES" dirty="0">
              <a:latin typeface="Tahoma" pitchFamily="34" charset="0"/>
            </a:endParaRPr>
          </a:p>
        </p:txBody>
      </p:sp>
      <p:sp>
        <p:nvSpPr>
          <p:cNvPr id="5" name="4 Marcador de pie de página"/>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prstClr val="black">
                    <a:tint val="75000"/>
                  </a:prstClr>
                </a:solidFill>
              </a:defRPr>
            </a:lvl1pPr>
          </a:lstStyle>
          <a:p>
            <a:pPr fontAlgn="base">
              <a:spcBef>
                <a:spcPct val="0"/>
              </a:spcBef>
              <a:spcAft>
                <a:spcPct val="0"/>
              </a:spcAft>
              <a:defRPr/>
            </a:pPr>
            <a:r>
              <a:rPr lang="es-MX" dirty="0">
                <a:latin typeface="Tahoma" pitchFamily="34" charset="0"/>
              </a:rPr>
              <a:t>Elaborado: LC y LI Ruben Torres Benitez</a:t>
            </a:r>
            <a:endParaRPr lang="es-ES" dirty="0">
              <a:latin typeface="Tahoma" pitchFamily="34" charset="0"/>
            </a:endParaRPr>
          </a:p>
        </p:txBody>
      </p:sp>
      <p:sp>
        <p:nvSpPr>
          <p:cNvPr id="6" name="5 Marcador de número de diapositiva"/>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prstClr val="black">
                    <a:tint val="75000"/>
                  </a:prstClr>
                </a:solidFill>
              </a:defRPr>
            </a:lvl1pPr>
          </a:lstStyle>
          <a:p>
            <a:pPr fontAlgn="base">
              <a:spcBef>
                <a:spcPct val="0"/>
              </a:spcBef>
              <a:spcAft>
                <a:spcPct val="0"/>
              </a:spcAft>
              <a:defRPr/>
            </a:pPr>
            <a:fld id="{0FCC8CF9-8084-41E6-B323-2CEEC40DA871}" type="slidenum">
              <a:rPr lang="es-ES" smtClean="0">
                <a:latin typeface="Tahoma" pitchFamily="34" charset="0"/>
              </a:rPr>
              <a:pPr fontAlgn="base">
                <a:spcBef>
                  <a:spcPct val="0"/>
                </a:spcBef>
                <a:spcAft>
                  <a:spcPct val="0"/>
                </a:spcAft>
                <a:defRPr/>
              </a:pPr>
              <a:t>‹Nº›</a:t>
            </a:fld>
            <a:endParaRPr lang="es-ES" dirty="0">
              <a:latin typeface="Tahoma" pitchFamily="34" charset="0"/>
            </a:endParaRPr>
          </a:p>
        </p:txBody>
      </p:sp>
    </p:spTree>
    <p:extLst>
      <p:ext uri="{BB962C8B-B14F-4D97-AF65-F5344CB8AC3E}">
        <p14:creationId xmlns:p14="http://schemas.microsoft.com/office/powerpoint/2010/main" val="3272958615"/>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Lst>
  <p:hf sldNum="0" hdr="0" ftr="0" dt="0"/>
  <p:txStyles>
    <p:titleStyle>
      <a:lvl1pPr algn="ctr" rtl="0" eaLnBrk="1" fontAlgn="base" hangingPunct="1">
        <a:spcBef>
          <a:spcPct val="0"/>
        </a:spcBef>
        <a:spcAft>
          <a:spcPct val="0"/>
        </a:spcAft>
        <a:defRPr sz="3300" kern="1200">
          <a:solidFill>
            <a:schemeClr val="tx1"/>
          </a:solidFill>
          <a:latin typeface="+mj-lt"/>
          <a:ea typeface="+mj-ea"/>
          <a:cs typeface="+mj-cs"/>
        </a:defRPr>
      </a:lvl1pPr>
      <a:lvl2pPr algn="ctr" rtl="0" eaLnBrk="1" fontAlgn="base" hangingPunct="1">
        <a:spcBef>
          <a:spcPct val="0"/>
        </a:spcBef>
        <a:spcAft>
          <a:spcPct val="0"/>
        </a:spcAft>
        <a:defRPr sz="3300">
          <a:solidFill>
            <a:schemeClr val="tx1"/>
          </a:solidFill>
          <a:latin typeface="Calibri" pitchFamily="34" charset="0"/>
        </a:defRPr>
      </a:lvl2pPr>
      <a:lvl3pPr algn="ctr" rtl="0" eaLnBrk="1" fontAlgn="base" hangingPunct="1">
        <a:spcBef>
          <a:spcPct val="0"/>
        </a:spcBef>
        <a:spcAft>
          <a:spcPct val="0"/>
        </a:spcAft>
        <a:defRPr sz="3300">
          <a:solidFill>
            <a:schemeClr val="tx1"/>
          </a:solidFill>
          <a:latin typeface="Calibri" pitchFamily="34" charset="0"/>
        </a:defRPr>
      </a:lvl3pPr>
      <a:lvl4pPr algn="ctr" rtl="0" eaLnBrk="1" fontAlgn="base" hangingPunct="1">
        <a:spcBef>
          <a:spcPct val="0"/>
        </a:spcBef>
        <a:spcAft>
          <a:spcPct val="0"/>
        </a:spcAft>
        <a:defRPr sz="3300">
          <a:solidFill>
            <a:schemeClr val="tx1"/>
          </a:solidFill>
          <a:latin typeface="Calibri" pitchFamily="34" charset="0"/>
        </a:defRPr>
      </a:lvl4pPr>
      <a:lvl5pPr algn="ctr" rtl="0" eaLnBrk="1" fontAlgn="base" hangingPunct="1">
        <a:spcBef>
          <a:spcPct val="0"/>
        </a:spcBef>
        <a:spcAft>
          <a:spcPct val="0"/>
        </a:spcAft>
        <a:defRPr sz="3300">
          <a:solidFill>
            <a:schemeClr val="tx1"/>
          </a:solidFill>
          <a:latin typeface="Calibri" pitchFamily="34" charset="0"/>
        </a:defRPr>
      </a:lvl5pPr>
      <a:lvl6pPr marL="342900" algn="ctr" rtl="0" eaLnBrk="1" fontAlgn="base" hangingPunct="1">
        <a:spcBef>
          <a:spcPct val="0"/>
        </a:spcBef>
        <a:spcAft>
          <a:spcPct val="0"/>
        </a:spcAft>
        <a:defRPr sz="3300">
          <a:solidFill>
            <a:schemeClr val="tx1"/>
          </a:solidFill>
          <a:latin typeface="Calibri" pitchFamily="34" charset="0"/>
        </a:defRPr>
      </a:lvl6pPr>
      <a:lvl7pPr marL="685800" algn="ctr" rtl="0" eaLnBrk="1" fontAlgn="base" hangingPunct="1">
        <a:spcBef>
          <a:spcPct val="0"/>
        </a:spcBef>
        <a:spcAft>
          <a:spcPct val="0"/>
        </a:spcAft>
        <a:defRPr sz="3300">
          <a:solidFill>
            <a:schemeClr val="tx1"/>
          </a:solidFill>
          <a:latin typeface="Calibri" pitchFamily="34" charset="0"/>
        </a:defRPr>
      </a:lvl7pPr>
      <a:lvl8pPr marL="1028700" algn="ctr" rtl="0" eaLnBrk="1" fontAlgn="base" hangingPunct="1">
        <a:spcBef>
          <a:spcPct val="0"/>
        </a:spcBef>
        <a:spcAft>
          <a:spcPct val="0"/>
        </a:spcAft>
        <a:defRPr sz="3300">
          <a:solidFill>
            <a:schemeClr val="tx1"/>
          </a:solidFill>
          <a:latin typeface="Calibri" pitchFamily="34" charset="0"/>
        </a:defRPr>
      </a:lvl8pPr>
      <a:lvl9pPr marL="1371600" algn="ctr" rtl="0" eaLnBrk="1" fontAlgn="base" hangingPunct="1">
        <a:spcBef>
          <a:spcPct val="0"/>
        </a:spcBef>
        <a:spcAft>
          <a:spcPct val="0"/>
        </a:spcAft>
        <a:defRPr sz="3300">
          <a:solidFill>
            <a:schemeClr val="tx1"/>
          </a:solidFill>
          <a:latin typeface="Calibri" pitchFamily="34" charset="0"/>
        </a:defRPr>
      </a:lvl9pPr>
    </p:titleStyle>
    <p:bodyStyle>
      <a:lvl1pPr marL="257175" indent="-257175"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1pPr>
      <a:lvl2pPr marL="557213" indent="-214313" algn="l" rtl="0" eaLnBrk="1" fontAlgn="base" hangingPunct="1">
        <a:spcBef>
          <a:spcPct val="20000"/>
        </a:spcBef>
        <a:spcAft>
          <a:spcPct val="0"/>
        </a:spcAft>
        <a:buFont typeface="Arial" pitchFamily="34" charset="0"/>
        <a:buChar char="–"/>
        <a:defRPr sz="2100" kern="1200">
          <a:solidFill>
            <a:schemeClr val="tx1"/>
          </a:solidFill>
          <a:latin typeface="+mn-lt"/>
          <a:ea typeface="+mn-ea"/>
          <a:cs typeface="+mn-cs"/>
        </a:defRPr>
      </a:lvl2pPr>
      <a:lvl3pPr marL="857250" indent="-171450" algn="l" rtl="0" eaLnBrk="1" fontAlgn="base" hangingPunct="1">
        <a:spcBef>
          <a:spcPct val="20000"/>
        </a:spcBef>
        <a:spcAft>
          <a:spcPct val="0"/>
        </a:spcAft>
        <a:buFont typeface="Arial" pitchFamily="34" charset="0"/>
        <a:buChar char="•"/>
        <a:defRPr sz="1800" kern="1200">
          <a:solidFill>
            <a:schemeClr val="tx1"/>
          </a:solidFill>
          <a:latin typeface="+mn-lt"/>
          <a:ea typeface="+mn-ea"/>
          <a:cs typeface="+mn-cs"/>
        </a:defRPr>
      </a:lvl3pPr>
      <a:lvl4pPr marL="1200150" indent="-171450" algn="l" rtl="0" eaLnBrk="1" fontAlgn="base" hangingPunct="1">
        <a:spcBef>
          <a:spcPct val="20000"/>
        </a:spcBef>
        <a:spcAft>
          <a:spcPct val="0"/>
        </a:spcAft>
        <a:buFont typeface="Arial" pitchFamily="34" charset="0"/>
        <a:buChar char="–"/>
        <a:defRPr sz="1500" kern="1200">
          <a:solidFill>
            <a:schemeClr val="tx1"/>
          </a:solidFill>
          <a:latin typeface="+mn-lt"/>
          <a:ea typeface="+mn-ea"/>
          <a:cs typeface="+mn-cs"/>
        </a:defRPr>
      </a:lvl4pPr>
      <a:lvl5pPr marL="1543050" indent="-171450" algn="l" rtl="0" eaLnBrk="1" fontAlgn="base" hangingPunct="1">
        <a:spcBef>
          <a:spcPct val="20000"/>
        </a:spcBef>
        <a:spcAft>
          <a:spcPct val="0"/>
        </a:spcAft>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42"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505" tIns="57778" rIns="115505" bIns="57778" numCol="1" anchor="ctr" anchorCtr="0" compatLnSpc="1">
            <a:prstTxWarp prst="textNoShape">
              <a:avLst/>
            </a:prstTxWarp>
          </a:bodyPr>
          <a:lstStyle/>
          <a:p>
            <a:pPr lvl="0"/>
            <a:r>
              <a:rPr lang="es-ES"/>
              <a:t>Haga clic para modificar el estilo de título del patrón</a:t>
            </a:r>
            <a:endParaRPr lang="es-MX"/>
          </a:p>
        </p:txBody>
      </p:sp>
      <p:sp>
        <p:nvSpPr>
          <p:cNvPr id="10243" name="2 Marcador de texto"/>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505" tIns="57778" rIns="115505" bIns="57778"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511"/>
            <a:ext cx="2133600" cy="365125"/>
          </a:xfrm>
          <a:prstGeom prst="rect">
            <a:avLst/>
          </a:prstGeom>
        </p:spPr>
        <p:txBody>
          <a:bodyPr vert="horz" lIns="115505" tIns="57778" rIns="115505" bIns="57778" rtlCol="0" anchor="ctr"/>
          <a:lstStyle>
            <a:lvl1pPr algn="l">
              <a:defRPr sz="1055">
                <a:solidFill>
                  <a:prstClr val="black">
                    <a:tint val="75000"/>
                  </a:prstClr>
                </a:solidFill>
              </a:defRPr>
            </a:lvl1pPr>
          </a:lstStyle>
          <a:p>
            <a:pPr defTabSz="812192" fontAlgn="base">
              <a:spcBef>
                <a:spcPct val="0"/>
              </a:spcBef>
              <a:spcAft>
                <a:spcPct val="0"/>
              </a:spcAft>
              <a:defRPr/>
            </a:pPr>
            <a:endParaRPr lang="es-ES" dirty="0">
              <a:latin typeface="Arial" pitchFamily="34" charset="0"/>
            </a:endParaRPr>
          </a:p>
        </p:txBody>
      </p:sp>
      <p:sp>
        <p:nvSpPr>
          <p:cNvPr id="5" name="4 Marcador de pie de página"/>
          <p:cNvSpPr>
            <a:spLocks noGrp="1"/>
          </p:cNvSpPr>
          <p:nvPr>
            <p:ph type="ftr" sz="quarter" idx="3"/>
          </p:nvPr>
        </p:nvSpPr>
        <p:spPr>
          <a:xfrm>
            <a:off x="3124202" y="6356511"/>
            <a:ext cx="2895600" cy="365125"/>
          </a:xfrm>
          <a:prstGeom prst="rect">
            <a:avLst/>
          </a:prstGeom>
        </p:spPr>
        <p:txBody>
          <a:bodyPr vert="horz" lIns="115505" tIns="57778" rIns="115505" bIns="57778" rtlCol="0" anchor="ctr"/>
          <a:lstStyle>
            <a:lvl1pPr algn="ctr">
              <a:defRPr sz="1055">
                <a:solidFill>
                  <a:prstClr val="black">
                    <a:tint val="75000"/>
                  </a:prstClr>
                </a:solidFill>
              </a:defRPr>
            </a:lvl1pPr>
          </a:lstStyle>
          <a:p>
            <a:pPr defTabSz="812192" fontAlgn="base">
              <a:spcBef>
                <a:spcPct val="0"/>
              </a:spcBef>
              <a:spcAft>
                <a:spcPct val="0"/>
              </a:spcAft>
              <a:defRPr/>
            </a:pPr>
            <a:r>
              <a:rPr lang="es-MX" dirty="0">
                <a:latin typeface="Arial" pitchFamily="34" charset="0"/>
              </a:rPr>
              <a:t>Elaborado: LC y LI Ruben Torres Benitez</a:t>
            </a:r>
            <a:endParaRPr lang="es-ES" dirty="0">
              <a:latin typeface="Arial" pitchFamily="34" charset="0"/>
            </a:endParaRPr>
          </a:p>
        </p:txBody>
      </p:sp>
      <p:sp>
        <p:nvSpPr>
          <p:cNvPr id="6" name="5 Marcador de número de diapositiva"/>
          <p:cNvSpPr>
            <a:spLocks noGrp="1"/>
          </p:cNvSpPr>
          <p:nvPr>
            <p:ph type="sldNum" sz="quarter" idx="4"/>
          </p:nvPr>
        </p:nvSpPr>
        <p:spPr>
          <a:xfrm>
            <a:off x="6553201" y="6356511"/>
            <a:ext cx="2133600" cy="365125"/>
          </a:xfrm>
          <a:prstGeom prst="rect">
            <a:avLst/>
          </a:prstGeom>
        </p:spPr>
        <p:txBody>
          <a:bodyPr vert="horz" lIns="115505" tIns="57778" rIns="115505" bIns="57778" rtlCol="0" anchor="ctr"/>
          <a:lstStyle>
            <a:lvl1pPr algn="r">
              <a:defRPr sz="1055">
                <a:solidFill>
                  <a:prstClr val="black">
                    <a:tint val="75000"/>
                  </a:prstClr>
                </a:solidFill>
              </a:defRPr>
            </a:lvl1pPr>
          </a:lstStyle>
          <a:p>
            <a:pPr defTabSz="812192" fontAlgn="base">
              <a:spcBef>
                <a:spcPct val="0"/>
              </a:spcBef>
              <a:spcAft>
                <a:spcPct val="0"/>
              </a:spcAft>
              <a:defRPr/>
            </a:pPr>
            <a:fld id="{F0333F28-CF02-4C87-98EE-BCC744A3085D}" type="slidenum">
              <a:rPr lang="es-ES" smtClean="0">
                <a:latin typeface="Arial" pitchFamily="34" charset="0"/>
              </a:rPr>
              <a:pPr defTabSz="812192" fontAlgn="base">
                <a:spcBef>
                  <a:spcPct val="0"/>
                </a:spcBef>
                <a:spcAft>
                  <a:spcPct val="0"/>
                </a:spcAft>
                <a:defRPr/>
              </a:pPr>
              <a:t>‹Nº›</a:t>
            </a:fld>
            <a:endParaRPr lang="es-ES" dirty="0">
              <a:latin typeface="Arial" pitchFamily="34" charset="0"/>
            </a:endParaRPr>
          </a:p>
        </p:txBody>
      </p:sp>
    </p:spTree>
    <p:extLst>
      <p:ext uri="{BB962C8B-B14F-4D97-AF65-F5344CB8AC3E}">
        <p14:creationId xmlns:p14="http://schemas.microsoft.com/office/powerpoint/2010/main" val="3688732431"/>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 id="2147484032" r:id="rId12"/>
    <p:sldLayoutId id="2147484033" r:id="rId13"/>
    <p:sldLayoutId id="2147484034" r:id="rId14"/>
  </p:sldLayoutIdLst>
  <p:hf sldNum="0" hdr="0" ftr="0" dt="0"/>
  <p:txStyles>
    <p:titleStyle>
      <a:lvl1pPr algn="ctr" rtl="0" eaLnBrk="1" fontAlgn="base" hangingPunct="1">
        <a:spcBef>
          <a:spcPct val="0"/>
        </a:spcBef>
        <a:spcAft>
          <a:spcPct val="0"/>
        </a:spcAft>
        <a:defRPr sz="3938" kern="1200">
          <a:solidFill>
            <a:schemeClr val="tx1"/>
          </a:solidFill>
          <a:latin typeface="+mj-lt"/>
          <a:ea typeface="+mj-ea"/>
          <a:cs typeface="+mj-cs"/>
        </a:defRPr>
      </a:lvl1pPr>
      <a:lvl2pPr algn="ctr" rtl="0" eaLnBrk="1" fontAlgn="base" hangingPunct="1">
        <a:spcBef>
          <a:spcPct val="0"/>
        </a:spcBef>
        <a:spcAft>
          <a:spcPct val="0"/>
        </a:spcAft>
        <a:defRPr sz="3938">
          <a:solidFill>
            <a:schemeClr val="tx1"/>
          </a:solidFill>
          <a:latin typeface="Calibri" pitchFamily="34" charset="0"/>
        </a:defRPr>
      </a:lvl2pPr>
      <a:lvl3pPr algn="ctr" rtl="0" eaLnBrk="1" fontAlgn="base" hangingPunct="1">
        <a:spcBef>
          <a:spcPct val="0"/>
        </a:spcBef>
        <a:spcAft>
          <a:spcPct val="0"/>
        </a:spcAft>
        <a:defRPr sz="3938">
          <a:solidFill>
            <a:schemeClr val="tx1"/>
          </a:solidFill>
          <a:latin typeface="Calibri" pitchFamily="34" charset="0"/>
        </a:defRPr>
      </a:lvl3pPr>
      <a:lvl4pPr algn="ctr" rtl="0" eaLnBrk="1" fontAlgn="base" hangingPunct="1">
        <a:spcBef>
          <a:spcPct val="0"/>
        </a:spcBef>
        <a:spcAft>
          <a:spcPct val="0"/>
        </a:spcAft>
        <a:defRPr sz="3938">
          <a:solidFill>
            <a:schemeClr val="tx1"/>
          </a:solidFill>
          <a:latin typeface="Calibri" pitchFamily="34" charset="0"/>
        </a:defRPr>
      </a:lvl4pPr>
      <a:lvl5pPr algn="ctr" rtl="0" eaLnBrk="1" fontAlgn="base" hangingPunct="1">
        <a:spcBef>
          <a:spcPct val="0"/>
        </a:spcBef>
        <a:spcAft>
          <a:spcPct val="0"/>
        </a:spcAft>
        <a:defRPr sz="3938">
          <a:solidFill>
            <a:schemeClr val="tx1"/>
          </a:solidFill>
          <a:latin typeface="Calibri" pitchFamily="34" charset="0"/>
        </a:defRPr>
      </a:lvl5pPr>
      <a:lvl6pPr marL="406097" algn="ctr" rtl="0" eaLnBrk="1" fontAlgn="base" hangingPunct="1">
        <a:spcBef>
          <a:spcPct val="0"/>
        </a:spcBef>
        <a:spcAft>
          <a:spcPct val="0"/>
        </a:spcAft>
        <a:defRPr sz="3938">
          <a:solidFill>
            <a:schemeClr val="tx1"/>
          </a:solidFill>
          <a:latin typeface="Calibri" pitchFamily="34" charset="0"/>
        </a:defRPr>
      </a:lvl6pPr>
      <a:lvl7pPr marL="812192" algn="ctr" rtl="0" eaLnBrk="1" fontAlgn="base" hangingPunct="1">
        <a:spcBef>
          <a:spcPct val="0"/>
        </a:spcBef>
        <a:spcAft>
          <a:spcPct val="0"/>
        </a:spcAft>
        <a:defRPr sz="3938">
          <a:solidFill>
            <a:schemeClr val="tx1"/>
          </a:solidFill>
          <a:latin typeface="Calibri" pitchFamily="34" charset="0"/>
        </a:defRPr>
      </a:lvl7pPr>
      <a:lvl8pPr marL="1218291" algn="ctr" rtl="0" eaLnBrk="1" fontAlgn="base" hangingPunct="1">
        <a:spcBef>
          <a:spcPct val="0"/>
        </a:spcBef>
        <a:spcAft>
          <a:spcPct val="0"/>
        </a:spcAft>
        <a:defRPr sz="3938">
          <a:solidFill>
            <a:schemeClr val="tx1"/>
          </a:solidFill>
          <a:latin typeface="Calibri" pitchFamily="34" charset="0"/>
        </a:defRPr>
      </a:lvl8pPr>
      <a:lvl9pPr marL="1624388" algn="ctr" rtl="0" eaLnBrk="1" fontAlgn="base" hangingPunct="1">
        <a:spcBef>
          <a:spcPct val="0"/>
        </a:spcBef>
        <a:spcAft>
          <a:spcPct val="0"/>
        </a:spcAft>
        <a:defRPr sz="3938">
          <a:solidFill>
            <a:schemeClr val="tx1"/>
          </a:solidFill>
          <a:latin typeface="Calibri" pitchFamily="34" charset="0"/>
        </a:defRPr>
      </a:lvl9pPr>
    </p:titleStyle>
    <p:bodyStyle>
      <a:lvl1pPr marL="304585" indent="-304585" algn="l" rtl="0" eaLnBrk="1" fontAlgn="base" hangingPunct="1">
        <a:spcBef>
          <a:spcPct val="20000"/>
        </a:spcBef>
        <a:spcAft>
          <a:spcPct val="0"/>
        </a:spcAft>
        <a:buFont typeface="Arial" pitchFamily="34" charset="0"/>
        <a:buChar char="•"/>
        <a:defRPr sz="2883" kern="1200">
          <a:solidFill>
            <a:schemeClr val="tx1"/>
          </a:solidFill>
          <a:latin typeface="+mn-lt"/>
          <a:ea typeface="+mn-ea"/>
          <a:cs typeface="+mn-cs"/>
        </a:defRPr>
      </a:lvl1pPr>
      <a:lvl2pPr marL="659919" indent="-253810" algn="l" rtl="0" eaLnBrk="1" fontAlgn="base" hangingPunct="1">
        <a:spcBef>
          <a:spcPct val="20000"/>
        </a:spcBef>
        <a:spcAft>
          <a:spcPct val="0"/>
        </a:spcAft>
        <a:buFont typeface="Arial" pitchFamily="34" charset="0"/>
        <a:buChar char="–"/>
        <a:defRPr sz="2531" kern="1200">
          <a:solidFill>
            <a:schemeClr val="tx1"/>
          </a:solidFill>
          <a:latin typeface="+mn-lt"/>
          <a:ea typeface="+mn-ea"/>
          <a:cs typeface="+mn-cs"/>
        </a:defRPr>
      </a:lvl2pPr>
      <a:lvl3pPr marL="1015249" indent="-203048" algn="l" rtl="0" eaLnBrk="1" fontAlgn="base" hangingPunct="1">
        <a:spcBef>
          <a:spcPct val="20000"/>
        </a:spcBef>
        <a:spcAft>
          <a:spcPct val="0"/>
        </a:spcAft>
        <a:buFont typeface="Arial" pitchFamily="34" charset="0"/>
        <a:buChar char="•"/>
        <a:defRPr sz="2110" kern="1200">
          <a:solidFill>
            <a:schemeClr val="tx1"/>
          </a:solidFill>
          <a:latin typeface="+mn-lt"/>
          <a:ea typeface="+mn-ea"/>
          <a:cs typeface="+mn-cs"/>
        </a:defRPr>
      </a:lvl3pPr>
      <a:lvl4pPr marL="1421330" indent="-203048"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4pPr>
      <a:lvl5pPr marL="1827432" indent="-203048"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5pPr>
      <a:lvl6pPr marL="2233531" indent="-203048" algn="l" defTabSz="812192" rtl="0" eaLnBrk="1" latinLnBrk="0" hangingPunct="1">
        <a:spcBef>
          <a:spcPct val="20000"/>
        </a:spcBef>
        <a:buFont typeface="Arial" pitchFamily="34" charset="0"/>
        <a:buChar char="•"/>
        <a:defRPr sz="1758" kern="1200">
          <a:solidFill>
            <a:schemeClr val="tx1"/>
          </a:solidFill>
          <a:latin typeface="+mn-lt"/>
          <a:ea typeface="+mn-ea"/>
          <a:cs typeface="+mn-cs"/>
        </a:defRPr>
      </a:lvl6pPr>
      <a:lvl7pPr marL="2639638" indent="-203048" algn="l" defTabSz="812192" rtl="0" eaLnBrk="1" latinLnBrk="0" hangingPunct="1">
        <a:spcBef>
          <a:spcPct val="20000"/>
        </a:spcBef>
        <a:buFont typeface="Arial" pitchFamily="34" charset="0"/>
        <a:buChar char="•"/>
        <a:defRPr sz="1758" kern="1200">
          <a:solidFill>
            <a:schemeClr val="tx1"/>
          </a:solidFill>
          <a:latin typeface="+mn-lt"/>
          <a:ea typeface="+mn-ea"/>
          <a:cs typeface="+mn-cs"/>
        </a:defRPr>
      </a:lvl7pPr>
      <a:lvl8pPr marL="3045736" indent="-203048" algn="l" defTabSz="812192" rtl="0" eaLnBrk="1" latinLnBrk="0" hangingPunct="1">
        <a:spcBef>
          <a:spcPct val="20000"/>
        </a:spcBef>
        <a:buFont typeface="Arial" pitchFamily="34" charset="0"/>
        <a:buChar char="•"/>
        <a:defRPr sz="1758" kern="1200">
          <a:solidFill>
            <a:schemeClr val="tx1"/>
          </a:solidFill>
          <a:latin typeface="+mn-lt"/>
          <a:ea typeface="+mn-ea"/>
          <a:cs typeface="+mn-cs"/>
        </a:defRPr>
      </a:lvl8pPr>
      <a:lvl9pPr marL="3451823" indent="-203048" algn="l" defTabSz="812192" rtl="0" eaLnBrk="1" latinLnBrk="0" hangingPunct="1">
        <a:spcBef>
          <a:spcPct val="20000"/>
        </a:spcBef>
        <a:buFont typeface="Arial" pitchFamily="34" charset="0"/>
        <a:buChar char="•"/>
        <a:defRPr sz="1758" kern="1200">
          <a:solidFill>
            <a:schemeClr val="tx1"/>
          </a:solidFill>
          <a:latin typeface="+mn-lt"/>
          <a:ea typeface="+mn-ea"/>
          <a:cs typeface="+mn-cs"/>
        </a:defRPr>
      </a:lvl9pPr>
    </p:bodyStyle>
    <p:otherStyle>
      <a:defPPr>
        <a:defRPr lang="es-MX"/>
      </a:defPPr>
      <a:lvl1pPr marL="0" algn="l" defTabSz="812192" rtl="0" eaLnBrk="1" latinLnBrk="0" hangingPunct="1">
        <a:defRPr sz="1617" kern="1200">
          <a:solidFill>
            <a:schemeClr val="tx1"/>
          </a:solidFill>
          <a:latin typeface="+mn-lt"/>
          <a:ea typeface="+mn-ea"/>
          <a:cs typeface="+mn-cs"/>
        </a:defRPr>
      </a:lvl1pPr>
      <a:lvl2pPr marL="406097" algn="l" defTabSz="812192" rtl="0" eaLnBrk="1" latinLnBrk="0" hangingPunct="1">
        <a:defRPr sz="1617" kern="1200">
          <a:solidFill>
            <a:schemeClr val="tx1"/>
          </a:solidFill>
          <a:latin typeface="+mn-lt"/>
          <a:ea typeface="+mn-ea"/>
          <a:cs typeface="+mn-cs"/>
        </a:defRPr>
      </a:lvl2pPr>
      <a:lvl3pPr marL="812192" algn="l" defTabSz="812192" rtl="0" eaLnBrk="1" latinLnBrk="0" hangingPunct="1">
        <a:defRPr sz="1617" kern="1200">
          <a:solidFill>
            <a:schemeClr val="tx1"/>
          </a:solidFill>
          <a:latin typeface="+mn-lt"/>
          <a:ea typeface="+mn-ea"/>
          <a:cs typeface="+mn-cs"/>
        </a:defRPr>
      </a:lvl3pPr>
      <a:lvl4pPr marL="1218291" algn="l" defTabSz="812192" rtl="0" eaLnBrk="1" latinLnBrk="0" hangingPunct="1">
        <a:defRPr sz="1617" kern="1200">
          <a:solidFill>
            <a:schemeClr val="tx1"/>
          </a:solidFill>
          <a:latin typeface="+mn-lt"/>
          <a:ea typeface="+mn-ea"/>
          <a:cs typeface="+mn-cs"/>
        </a:defRPr>
      </a:lvl4pPr>
      <a:lvl5pPr marL="1624388" algn="l" defTabSz="812192" rtl="0" eaLnBrk="1" latinLnBrk="0" hangingPunct="1">
        <a:defRPr sz="1617" kern="1200">
          <a:solidFill>
            <a:schemeClr val="tx1"/>
          </a:solidFill>
          <a:latin typeface="+mn-lt"/>
          <a:ea typeface="+mn-ea"/>
          <a:cs typeface="+mn-cs"/>
        </a:defRPr>
      </a:lvl5pPr>
      <a:lvl6pPr marL="2030494" algn="l" defTabSz="812192" rtl="0" eaLnBrk="1" latinLnBrk="0" hangingPunct="1">
        <a:defRPr sz="1617" kern="1200">
          <a:solidFill>
            <a:schemeClr val="tx1"/>
          </a:solidFill>
          <a:latin typeface="+mn-lt"/>
          <a:ea typeface="+mn-ea"/>
          <a:cs typeface="+mn-cs"/>
        </a:defRPr>
      </a:lvl6pPr>
      <a:lvl7pPr marL="2436574" algn="l" defTabSz="812192" rtl="0" eaLnBrk="1" latinLnBrk="0" hangingPunct="1">
        <a:defRPr sz="1617" kern="1200">
          <a:solidFill>
            <a:schemeClr val="tx1"/>
          </a:solidFill>
          <a:latin typeface="+mn-lt"/>
          <a:ea typeface="+mn-ea"/>
          <a:cs typeface="+mn-cs"/>
        </a:defRPr>
      </a:lvl7pPr>
      <a:lvl8pPr marL="2842665" algn="l" defTabSz="812192" rtl="0" eaLnBrk="1" latinLnBrk="0" hangingPunct="1">
        <a:defRPr sz="1617" kern="1200">
          <a:solidFill>
            <a:schemeClr val="tx1"/>
          </a:solidFill>
          <a:latin typeface="+mn-lt"/>
          <a:ea typeface="+mn-ea"/>
          <a:cs typeface="+mn-cs"/>
        </a:defRPr>
      </a:lvl8pPr>
      <a:lvl9pPr marL="3248770" algn="l" defTabSz="812192" rtl="0" eaLnBrk="1" latinLnBrk="0" hangingPunct="1">
        <a:defRPr sz="1617"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718" tIns="57875" rIns="115718" bIns="57875"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718" tIns="57875" rIns="115718" bIns="57875"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455"/>
            <a:ext cx="2133600" cy="365125"/>
          </a:xfrm>
          <a:prstGeom prst="rect">
            <a:avLst/>
          </a:prstGeom>
        </p:spPr>
        <p:txBody>
          <a:bodyPr vert="horz" lIns="115718" tIns="57875" rIns="115718" bIns="57875" rtlCol="0" anchor="ctr"/>
          <a:lstStyle>
            <a:lvl1pPr algn="l">
              <a:defRPr sz="1055">
                <a:solidFill>
                  <a:prstClr val="black">
                    <a:tint val="75000"/>
                  </a:prstClr>
                </a:solidFill>
              </a:defRPr>
            </a:lvl1pPr>
          </a:lstStyle>
          <a:p>
            <a:pPr defTabSz="813674" fontAlgn="base">
              <a:spcBef>
                <a:spcPct val="0"/>
              </a:spcBef>
              <a:spcAft>
                <a:spcPct val="0"/>
              </a:spcAft>
              <a:defRPr/>
            </a:pPr>
            <a:endParaRPr lang="es-ES" dirty="0">
              <a:latin typeface="Tahoma" pitchFamily="34" charset="0"/>
            </a:endParaRPr>
          </a:p>
        </p:txBody>
      </p:sp>
      <p:sp>
        <p:nvSpPr>
          <p:cNvPr id="5" name="4 Marcador de pie de página"/>
          <p:cNvSpPr>
            <a:spLocks noGrp="1"/>
          </p:cNvSpPr>
          <p:nvPr>
            <p:ph type="ftr" sz="quarter" idx="3"/>
          </p:nvPr>
        </p:nvSpPr>
        <p:spPr>
          <a:xfrm>
            <a:off x="3124202" y="6356455"/>
            <a:ext cx="2895600" cy="365125"/>
          </a:xfrm>
          <a:prstGeom prst="rect">
            <a:avLst/>
          </a:prstGeom>
        </p:spPr>
        <p:txBody>
          <a:bodyPr vert="horz" lIns="115718" tIns="57875" rIns="115718" bIns="57875" rtlCol="0" anchor="ctr"/>
          <a:lstStyle>
            <a:lvl1pPr algn="ctr">
              <a:defRPr sz="1055">
                <a:solidFill>
                  <a:prstClr val="black">
                    <a:tint val="75000"/>
                  </a:prstClr>
                </a:solidFill>
              </a:defRPr>
            </a:lvl1pPr>
          </a:lstStyle>
          <a:p>
            <a:pPr defTabSz="813674" fontAlgn="base">
              <a:spcBef>
                <a:spcPct val="0"/>
              </a:spcBef>
              <a:spcAft>
                <a:spcPct val="0"/>
              </a:spcAft>
              <a:defRPr/>
            </a:pPr>
            <a:r>
              <a:rPr lang="es-MX" dirty="0">
                <a:latin typeface="Tahoma" pitchFamily="34" charset="0"/>
              </a:rPr>
              <a:t>Elaborado: LC y LI Ruben Torres Benitez</a:t>
            </a:r>
            <a:endParaRPr lang="es-ES" dirty="0">
              <a:latin typeface="Tahoma" pitchFamily="34" charset="0"/>
            </a:endParaRPr>
          </a:p>
        </p:txBody>
      </p:sp>
      <p:sp>
        <p:nvSpPr>
          <p:cNvPr id="6" name="5 Marcador de número de diapositiva"/>
          <p:cNvSpPr>
            <a:spLocks noGrp="1"/>
          </p:cNvSpPr>
          <p:nvPr>
            <p:ph type="sldNum" sz="quarter" idx="4"/>
          </p:nvPr>
        </p:nvSpPr>
        <p:spPr>
          <a:xfrm>
            <a:off x="6553201" y="6356455"/>
            <a:ext cx="2133600" cy="365125"/>
          </a:xfrm>
          <a:prstGeom prst="rect">
            <a:avLst/>
          </a:prstGeom>
        </p:spPr>
        <p:txBody>
          <a:bodyPr vert="horz" lIns="115718" tIns="57875" rIns="115718" bIns="57875" rtlCol="0" anchor="ctr"/>
          <a:lstStyle>
            <a:lvl1pPr algn="r">
              <a:defRPr sz="1055">
                <a:solidFill>
                  <a:prstClr val="black">
                    <a:tint val="75000"/>
                  </a:prstClr>
                </a:solidFill>
              </a:defRPr>
            </a:lvl1pPr>
          </a:lstStyle>
          <a:p>
            <a:pPr defTabSz="813674" fontAlgn="base">
              <a:spcBef>
                <a:spcPct val="0"/>
              </a:spcBef>
              <a:spcAft>
                <a:spcPct val="0"/>
              </a:spcAft>
              <a:defRPr/>
            </a:pPr>
            <a:fld id="{0FCC8CF9-8084-41E6-B323-2CEEC40DA871}" type="slidenum">
              <a:rPr lang="es-ES" smtClean="0">
                <a:latin typeface="Tahoma" pitchFamily="34" charset="0"/>
              </a:rPr>
              <a:pPr defTabSz="813674" fontAlgn="base">
                <a:spcBef>
                  <a:spcPct val="0"/>
                </a:spcBef>
                <a:spcAft>
                  <a:spcPct val="0"/>
                </a:spcAft>
                <a:defRPr/>
              </a:pPr>
              <a:t>‹Nº›</a:t>
            </a:fld>
            <a:endParaRPr lang="es-ES" dirty="0">
              <a:latin typeface="Tahoma" pitchFamily="34" charset="0"/>
            </a:endParaRPr>
          </a:p>
        </p:txBody>
      </p:sp>
    </p:spTree>
    <p:extLst>
      <p:ext uri="{BB962C8B-B14F-4D97-AF65-F5344CB8AC3E}">
        <p14:creationId xmlns:p14="http://schemas.microsoft.com/office/powerpoint/2010/main" val="4209496928"/>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 id="2147484047" r:id="rId12"/>
    <p:sldLayoutId id="2147484048" r:id="rId13"/>
    <p:sldLayoutId id="2147484049" r:id="rId14"/>
  </p:sldLayoutIdLst>
  <p:hf sldNum="0" hdr="0" ftr="0" dt="0"/>
  <p:txStyles>
    <p:titleStyle>
      <a:lvl1pPr algn="ctr" rtl="0" eaLnBrk="1" fontAlgn="base" hangingPunct="1">
        <a:spcBef>
          <a:spcPct val="0"/>
        </a:spcBef>
        <a:spcAft>
          <a:spcPct val="0"/>
        </a:spcAft>
        <a:defRPr sz="3938" kern="1200">
          <a:solidFill>
            <a:schemeClr val="tx1"/>
          </a:solidFill>
          <a:latin typeface="+mj-lt"/>
          <a:ea typeface="+mj-ea"/>
          <a:cs typeface="+mj-cs"/>
        </a:defRPr>
      </a:lvl1pPr>
      <a:lvl2pPr algn="ctr" rtl="0" eaLnBrk="1" fontAlgn="base" hangingPunct="1">
        <a:spcBef>
          <a:spcPct val="0"/>
        </a:spcBef>
        <a:spcAft>
          <a:spcPct val="0"/>
        </a:spcAft>
        <a:defRPr sz="3938">
          <a:solidFill>
            <a:schemeClr val="tx1"/>
          </a:solidFill>
          <a:latin typeface="Calibri" pitchFamily="34" charset="0"/>
        </a:defRPr>
      </a:lvl2pPr>
      <a:lvl3pPr algn="ctr" rtl="0" eaLnBrk="1" fontAlgn="base" hangingPunct="1">
        <a:spcBef>
          <a:spcPct val="0"/>
        </a:spcBef>
        <a:spcAft>
          <a:spcPct val="0"/>
        </a:spcAft>
        <a:defRPr sz="3938">
          <a:solidFill>
            <a:schemeClr val="tx1"/>
          </a:solidFill>
          <a:latin typeface="Calibri" pitchFamily="34" charset="0"/>
        </a:defRPr>
      </a:lvl3pPr>
      <a:lvl4pPr algn="ctr" rtl="0" eaLnBrk="1" fontAlgn="base" hangingPunct="1">
        <a:spcBef>
          <a:spcPct val="0"/>
        </a:spcBef>
        <a:spcAft>
          <a:spcPct val="0"/>
        </a:spcAft>
        <a:defRPr sz="3938">
          <a:solidFill>
            <a:schemeClr val="tx1"/>
          </a:solidFill>
          <a:latin typeface="Calibri" pitchFamily="34" charset="0"/>
        </a:defRPr>
      </a:lvl4pPr>
      <a:lvl5pPr algn="ctr" rtl="0" eaLnBrk="1" fontAlgn="base" hangingPunct="1">
        <a:spcBef>
          <a:spcPct val="0"/>
        </a:spcBef>
        <a:spcAft>
          <a:spcPct val="0"/>
        </a:spcAft>
        <a:defRPr sz="3938">
          <a:solidFill>
            <a:schemeClr val="tx1"/>
          </a:solidFill>
          <a:latin typeface="Calibri" pitchFamily="34" charset="0"/>
        </a:defRPr>
      </a:lvl5pPr>
      <a:lvl6pPr marL="406838" algn="ctr" rtl="0" eaLnBrk="1" fontAlgn="base" hangingPunct="1">
        <a:spcBef>
          <a:spcPct val="0"/>
        </a:spcBef>
        <a:spcAft>
          <a:spcPct val="0"/>
        </a:spcAft>
        <a:defRPr sz="3938">
          <a:solidFill>
            <a:schemeClr val="tx1"/>
          </a:solidFill>
          <a:latin typeface="Calibri" pitchFamily="34" charset="0"/>
        </a:defRPr>
      </a:lvl6pPr>
      <a:lvl7pPr marL="813674" algn="ctr" rtl="0" eaLnBrk="1" fontAlgn="base" hangingPunct="1">
        <a:spcBef>
          <a:spcPct val="0"/>
        </a:spcBef>
        <a:spcAft>
          <a:spcPct val="0"/>
        </a:spcAft>
        <a:defRPr sz="3938">
          <a:solidFill>
            <a:schemeClr val="tx1"/>
          </a:solidFill>
          <a:latin typeface="Calibri" pitchFamily="34" charset="0"/>
        </a:defRPr>
      </a:lvl7pPr>
      <a:lvl8pPr marL="1220514" algn="ctr" rtl="0" eaLnBrk="1" fontAlgn="base" hangingPunct="1">
        <a:spcBef>
          <a:spcPct val="0"/>
        </a:spcBef>
        <a:spcAft>
          <a:spcPct val="0"/>
        </a:spcAft>
        <a:defRPr sz="3938">
          <a:solidFill>
            <a:schemeClr val="tx1"/>
          </a:solidFill>
          <a:latin typeface="Calibri" pitchFamily="34" charset="0"/>
        </a:defRPr>
      </a:lvl8pPr>
      <a:lvl9pPr marL="1627351" algn="ctr" rtl="0" eaLnBrk="1" fontAlgn="base" hangingPunct="1">
        <a:spcBef>
          <a:spcPct val="0"/>
        </a:spcBef>
        <a:spcAft>
          <a:spcPct val="0"/>
        </a:spcAft>
        <a:defRPr sz="3938">
          <a:solidFill>
            <a:schemeClr val="tx1"/>
          </a:solidFill>
          <a:latin typeface="Calibri" pitchFamily="34" charset="0"/>
        </a:defRPr>
      </a:lvl9pPr>
    </p:titleStyle>
    <p:bodyStyle>
      <a:lvl1pPr marL="305135" indent="-305135" algn="l" rtl="0" eaLnBrk="1" fontAlgn="base" hangingPunct="1">
        <a:spcBef>
          <a:spcPct val="20000"/>
        </a:spcBef>
        <a:spcAft>
          <a:spcPct val="0"/>
        </a:spcAft>
        <a:buFont typeface="Arial" pitchFamily="34" charset="0"/>
        <a:buChar char="•"/>
        <a:defRPr sz="2883" kern="1200">
          <a:solidFill>
            <a:schemeClr val="tx1"/>
          </a:solidFill>
          <a:latin typeface="+mn-lt"/>
          <a:ea typeface="+mn-ea"/>
          <a:cs typeface="+mn-cs"/>
        </a:defRPr>
      </a:lvl1pPr>
      <a:lvl2pPr marL="661119" indent="-254273" algn="l" rtl="0" eaLnBrk="1" fontAlgn="base" hangingPunct="1">
        <a:spcBef>
          <a:spcPct val="20000"/>
        </a:spcBef>
        <a:spcAft>
          <a:spcPct val="0"/>
        </a:spcAft>
        <a:buFont typeface="Arial" pitchFamily="34" charset="0"/>
        <a:buChar char="–"/>
        <a:defRPr sz="2531" kern="1200">
          <a:solidFill>
            <a:schemeClr val="tx1"/>
          </a:solidFill>
          <a:latin typeface="+mn-lt"/>
          <a:ea typeface="+mn-ea"/>
          <a:cs typeface="+mn-cs"/>
        </a:defRPr>
      </a:lvl2pPr>
      <a:lvl3pPr marL="1017098" indent="-203418" algn="l" rtl="0" eaLnBrk="1" fontAlgn="base" hangingPunct="1">
        <a:spcBef>
          <a:spcPct val="20000"/>
        </a:spcBef>
        <a:spcAft>
          <a:spcPct val="0"/>
        </a:spcAft>
        <a:buFont typeface="Arial" pitchFamily="34" charset="0"/>
        <a:buChar char="•"/>
        <a:defRPr sz="2110" kern="1200">
          <a:solidFill>
            <a:schemeClr val="tx1"/>
          </a:solidFill>
          <a:latin typeface="+mn-lt"/>
          <a:ea typeface="+mn-ea"/>
          <a:cs typeface="+mn-cs"/>
        </a:defRPr>
      </a:lvl3pPr>
      <a:lvl4pPr marL="1423925" indent="-203418"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4pPr>
      <a:lvl5pPr marL="1830767" indent="-203418"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5pPr>
      <a:lvl6pPr marL="2237607" indent="-203418" algn="l" defTabSz="813674" rtl="0" eaLnBrk="1" latinLnBrk="0" hangingPunct="1">
        <a:spcBef>
          <a:spcPct val="20000"/>
        </a:spcBef>
        <a:buFont typeface="Arial" pitchFamily="34" charset="0"/>
        <a:buChar char="•"/>
        <a:defRPr sz="1758" kern="1200">
          <a:solidFill>
            <a:schemeClr val="tx1"/>
          </a:solidFill>
          <a:latin typeface="+mn-lt"/>
          <a:ea typeface="+mn-ea"/>
          <a:cs typeface="+mn-cs"/>
        </a:defRPr>
      </a:lvl6pPr>
      <a:lvl7pPr marL="2644446" indent="-203418" algn="l" defTabSz="813674" rtl="0" eaLnBrk="1" latinLnBrk="0" hangingPunct="1">
        <a:spcBef>
          <a:spcPct val="20000"/>
        </a:spcBef>
        <a:buFont typeface="Arial" pitchFamily="34" charset="0"/>
        <a:buChar char="•"/>
        <a:defRPr sz="1758" kern="1200">
          <a:solidFill>
            <a:schemeClr val="tx1"/>
          </a:solidFill>
          <a:latin typeface="+mn-lt"/>
          <a:ea typeface="+mn-ea"/>
          <a:cs typeface="+mn-cs"/>
        </a:defRPr>
      </a:lvl7pPr>
      <a:lvl8pPr marL="3051286" indent="-203418" algn="l" defTabSz="813674" rtl="0" eaLnBrk="1" latinLnBrk="0" hangingPunct="1">
        <a:spcBef>
          <a:spcPct val="20000"/>
        </a:spcBef>
        <a:buFont typeface="Arial" pitchFamily="34" charset="0"/>
        <a:buChar char="•"/>
        <a:defRPr sz="1758" kern="1200">
          <a:solidFill>
            <a:schemeClr val="tx1"/>
          </a:solidFill>
          <a:latin typeface="+mn-lt"/>
          <a:ea typeface="+mn-ea"/>
          <a:cs typeface="+mn-cs"/>
        </a:defRPr>
      </a:lvl8pPr>
      <a:lvl9pPr marL="3458121" indent="-203418" algn="l" defTabSz="813674" rtl="0" eaLnBrk="1" latinLnBrk="0" hangingPunct="1">
        <a:spcBef>
          <a:spcPct val="20000"/>
        </a:spcBef>
        <a:buFont typeface="Arial" pitchFamily="34" charset="0"/>
        <a:buChar char="•"/>
        <a:defRPr sz="1758" kern="1200">
          <a:solidFill>
            <a:schemeClr val="tx1"/>
          </a:solidFill>
          <a:latin typeface="+mn-lt"/>
          <a:ea typeface="+mn-ea"/>
          <a:cs typeface="+mn-cs"/>
        </a:defRPr>
      </a:lvl9pPr>
    </p:bodyStyle>
    <p:otherStyle>
      <a:defPPr>
        <a:defRPr lang="es-MX"/>
      </a:defPPr>
      <a:lvl1pPr marL="0" algn="l" defTabSz="813674" rtl="0" eaLnBrk="1" latinLnBrk="0" hangingPunct="1">
        <a:defRPr sz="1617" kern="1200">
          <a:solidFill>
            <a:schemeClr val="tx1"/>
          </a:solidFill>
          <a:latin typeface="+mn-lt"/>
          <a:ea typeface="+mn-ea"/>
          <a:cs typeface="+mn-cs"/>
        </a:defRPr>
      </a:lvl1pPr>
      <a:lvl2pPr marL="406838" algn="l" defTabSz="813674" rtl="0" eaLnBrk="1" latinLnBrk="0" hangingPunct="1">
        <a:defRPr sz="1617" kern="1200">
          <a:solidFill>
            <a:schemeClr val="tx1"/>
          </a:solidFill>
          <a:latin typeface="+mn-lt"/>
          <a:ea typeface="+mn-ea"/>
          <a:cs typeface="+mn-cs"/>
        </a:defRPr>
      </a:lvl2pPr>
      <a:lvl3pPr marL="813674" algn="l" defTabSz="813674" rtl="0" eaLnBrk="1" latinLnBrk="0" hangingPunct="1">
        <a:defRPr sz="1617" kern="1200">
          <a:solidFill>
            <a:schemeClr val="tx1"/>
          </a:solidFill>
          <a:latin typeface="+mn-lt"/>
          <a:ea typeface="+mn-ea"/>
          <a:cs typeface="+mn-cs"/>
        </a:defRPr>
      </a:lvl3pPr>
      <a:lvl4pPr marL="1220514" algn="l" defTabSz="813674" rtl="0" eaLnBrk="1" latinLnBrk="0" hangingPunct="1">
        <a:defRPr sz="1617" kern="1200">
          <a:solidFill>
            <a:schemeClr val="tx1"/>
          </a:solidFill>
          <a:latin typeface="+mn-lt"/>
          <a:ea typeface="+mn-ea"/>
          <a:cs typeface="+mn-cs"/>
        </a:defRPr>
      </a:lvl4pPr>
      <a:lvl5pPr marL="1627351" algn="l" defTabSz="813674" rtl="0" eaLnBrk="1" latinLnBrk="0" hangingPunct="1">
        <a:defRPr sz="1617" kern="1200">
          <a:solidFill>
            <a:schemeClr val="tx1"/>
          </a:solidFill>
          <a:latin typeface="+mn-lt"/>
          <a:ea typeface="+mn-ea"/>
          <a:cs typeface="+mn-cs"/>
        </a:defRPr>
      </a:lvl5pPr>
      <a:lvl6pPr marL="2034194" algn="l" defTabSz="813674" rtl="0" eaLnBrk="1" latinLnBrk="0" hangingPunct="1">
        <a:defRPr sz="1617" kern="1200">
          <a:solidFill>
            <a:schemeClr val="tx1"/>
          </a:solidFill>
          <a:latin typeface="+mn-lt"/>
          <a:ea typeface="+mn-ea"/>
          <a:cs typeface="+mn-cs"/>
        </a:defRPr>
      </a:lvl6pPr>
      <a:lvl7pPr marL="2441021" algn="l" defTabSz="813674" rtl="0" eaLnBrk="1" latinLnBrk="0" hangingPunct="1">
        <a:defRPr sz="1617" kern="1200">
          <a:solidFill>
            <a:schemeClr val="tx1"/>
          </a:solidFill>
          <a:latin typeface="+mn-lt"/>
          <a:ea typeface="+mn-ea"/>
          <a:cs typeface="+mn-cs"/>
        </a:defRPr>
      </a:lvl7pPr>
      <a:lvl8pPr marL="2847854" algn="l" defTabSz="813674" rtl="0" eaLnBrk="1" latinLnBrk="0" hangingPunct="1">
        <a:defRPr sz="1617" kern="1200">
          <a:solidFill>
            <a:schemeClr val="tx1"/>
          </a:solidFill>
          <a:latin typeface="+mn-lt"/>
          <a:ea typeface="+mn-ea"/>
          <a:cs typeface="+mn-cs"/>
        </a:defRPr>
      </a:lvl8pPr>
      <a:lvl9pPr marL="3254699" algn="l" defTabSz="813674" rtl="0" eaLnBrk="1" latinLnBrk="0" hangingPunct="1">
        <a:defRPr sz="1617"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855" tIns="57938" rIns="115855" bIns="57938" numCol="1" anchor="ctr" anchorCtr="0" compatLnSpc="1">
            <a:prstTxWarp prst="textNoShape">
              <a:avLst/>
            </a:prstTxWarp>
          </a:bodyPr>
          <a:lstStyle/>
          <a:p>
            <a:pPr lvl="0"/>
            <a:r>
              <a:rPr lang="es-ES"/>
              <a:t>Haga clic para modificar el estilo de título del patrón</a:t>
            </a:r>
            <a:endParaRPr lang="es-MX"/>
          </a:p>
        </p:txBody>
      </p:sp>
      <p:sp>
        <p:nvSpPr>
          <p:cNvPr id="3075" name="2 Marcador de texto"/>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855" tIns="57938" rIns="115855" bIns="57938"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419"/>
            <a:ext cx="2133600" cy="365125"/>
          </a:xfrm>
          <a:prstGeom prst="rect">
            <a:avLst/>
          </a:prstGeom>
        </p:spPr>
        <p:txBody>
          <a:bodyPr vert="horz" lIns="115855" tIns="57938" rIns="115855" bIns="57938" rtlCol="0" anchor="ctr"/>
          <a:lstStyle>
            <a:lvl1pPr algn="l">
              <a:defRPr sz="1055">
                <a:solidFill>
                  <a:prstClr val="black">
                    <a:tint val="75000"/>
                  </a:prstClr>
                </a:solidFill>
              </a:defRPr>
            </a:lvl1pPr>
          </a:lstStyle>
          <a:p>
            <a:pPr defTabSz="814628" fontAlgn="base">
              <a:spcBef>
                <a:spcPct val="0"/>
              </a:spcBef>
              <a:spcAft>
                <a:spcPct val="0"/>
              </a:spcAft>
              <a:defRPr/>
            </a:pPr>
            <a:endParaRPr lang="es-ES" dirty="0">
              <a:latin typeface="Tahoma" pitchFamily="34" charset="0"/>
            </a:endParaRPr>
          </a:p>
        </p:txBody>
      </p:sp>
      <p:sp>
        <p:nvSpPr>
          <p:cNvPr id="5" name="4 Marcador de pie de página"/>
          <p:cNvSpPr>
            <a:spLocks noGrp="1"/>
          </p:cNvSpPr>
          <p:nvPr>
            <p:ph type="ftr" sz="quarter" idx="3"/>
          </p:nvPr>
        </p:nvSpPr>
        <p:spPr>
          <a:xfrm>
            <a:off x="3124202" y="6356419"/>
            <a:ext cx="2895600" cy="365125"/>
          </a:xfrm>
          <a:prstGeom prst="rect">
            <a:avLst/>
          </a:prstGeom>
        </p:spPr>
        <p:txBody>
          <a:bodyPr vert="horz" lIns="115855" tIns="57938" rIns="115855" bIns="57938" rtlCol="0" anchor="ctr"/>
          <a:lstStyle>
            <a:lvl1pPr algn="ctr">
              <a:defRPr sz="1055">
                <a:solidFill>
                  <a:prstClr val="black">
                    <a:tint val="75000"/>
                  </a:prstClr>
                </a:solidFill>
              </a:defRPr>
            </a:lvl1pPr>
          </a:lstStyle>
          <a:p>
            <a:pPr defTabSz="814628" fontAlgn="base">
              <a:spcBef>
                <a:spcPct val="0"/>
              </a:spcBef>
              <a:spcAft>
                <a:spcPct val="0"/>
              </a:spcAft>
              <a:defRPr/>
            </a:pPr>
            <a:r>
              <a:rPr lang="es-MX" dirty="0">
                <a:latin typeface="Tahoma" pitchFamily="34" charset="0"/>
              </a:rPr>
              <a:t>Elaborado: LC y LI Ruben Torres Benitez</a:t>
            </a:r>
            <a:endParaRPr lang="es-ES" dirty="0">
              <a:latin typeface="Tahoma" pitchFamily="34" charset="0"/>
            </a:endParaRPr>
          </a:p>
        </p:txBody>
      </p:sp>
      <p:sp>
        <p:nvSpPr>
          <p:cNvPr id="6" name="5 Marcador de número de diapositiva"/>
          <p:cNvSpPr>
            <a:spLocks noGrp="1"/>
          </p:cNvSpPr>
          <p:nvPr>
            <p:ph type="sldNum" sz="quarter" idx="4"/>
          </p:nvPr>
        </p:nvSpPr>
        <p:spPr>
          <a:xfrm>
            <a:off x="6553201" y="6356419"/>
            <a:ext cx="2133600" cy="365125"/>
          </a:xfrm>
          <a:prstGeom prst="rect">
            <a:avLst/>
          </a:prstGeom>
        </p:spPr>
        <p:txBody>
          <a:bodyPr vert="horz" lIns="115855" tIns="57938" rIns="115855" bIns="57938" rtlCol="0" anchor="ctr"/>
          <a:lstStyle>
            <a:lvl1pPr algn="r">
              <a:defRPr sz="1055">
                <a:solidFill>
                  <a:prstClr val="black">
                    <a:tint val="75000"/>
                  </a:prstClr>
                </a:solidFill>
              </a:defRPr>
            </a:lvl1pPr>
          </a:lstStyle>
          <a:p>
            <a:pPr defTabSz="814628" fontAlgn="base">
              <a:spcBef>
                <a:spcPct val="0"/>
              </a:spcBef>
              <a:spcAft>
                <a:spcPct val="0"/>
              </a:spcAft>
              <a:defRPr/>
            </a:pPr>
            <a:fld id="{0FCC8CF9-8084-41E6-B323-2CEEC40DA871}" type="slidenum">
              <a:rPr lang="es-ES" smtClean="0">
                <a:latin typeface="Tahoma" pitchFamily="34" charset="0"/>
              </a:rPr>
              <a:pPr defTabSz="814628" fontAlgn="base">
                <a:spcBef>
                  <a:spcPct val="0"/>
                </a:spcBef>
                <a:spcAft>
                  <a:spcPct val="0"/>
                </a:spcAft>
                <a:defRPr/>
              </a:pPr>
              <a:t>‹Nº›</a:t>
            </a:fld>
            <a:endParaRPr lang="es-ES" dirty="0">
              <a:latin typeface="Tahoma" pitchFamily="34" charset="0"/>
            </a:endParaRPr>
          </a:p>
        </p:txBody>
      </p:sp>
    </p:spTree>
    <p:extLst>
      <p:ext uri="{BB962C8B-B14F-4D97-AF65-F5344CB8AC3E}">
        <p14:creationId xmlns:p14="http://schemas.microsoft.com/office/powerpoint/2010/main" val="1662783331"/>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 id="2147484063" r:id="rId13"/>
    <p:sldLayoutId id="2147484064" r:id="rId14"/>
  </p:sldLayoutIdLst>
  <p:hf sldNum="0" hdr="0" ftr="0" dt="0"/>
  <p:txStyles>
    <p:titleStyle>
      <a:lvl1pPr algn="ctr" rtl="0" eaLnBrk="1" fontAlgn="base" hangingPunct="1">
        <a:spcBef>
          <a:spcPct val="0"/>
        </a:spcBef>
        <a:spcAft>
          <a:spcPct val="0"/>
        </a:spcAft>
        <a:defRPr sz="3938" kern="1200">
          <a:solidFill>
            <a:schemeClr val="tx1"/>
          </a:solidFill>
          <a:latin typeface="+mj-lt"/>
          <a:ea typeface="+mj-ea"/>
          <a:cs typeface="+mj-cs"/>
        </a:defRPr>
      </a:lvl1pPr>
      <a:lvl2pPr algn="ctr" rtl="0" eaLnBrk="1" fontAlgn="base" hangingPunct="1">
        <a:spcBef>
          <a:spcPct val="0"/>
        </a:spcBef>
        <a:spcAft>
          <a:spcPct val="0"/>
        </a:spcAft>
        <a:defRPr sz="3938">
          <a:solidFill>
            <a:schemeClr val="tx1"/>
          </a:solidFill>
          <a:latin typeface="Calibri" pitchFamily="34" charset="0"/>
        </a:defRPr>
      </a:lvl2pPr>
      <a:lvl3pPr algn="ctr" rtl="0" eaLnBrk="1" fontAlgn="base" hangingPunct="1">
        <a:spcBef>
          <a:spcPct val="0"/>
        </a:spcBef>
        <a:spcAft>
          <a:spcPct val="0"/>
        </a:spcAft>
        <a:defRPr sz="3938">
          <a:solidFill>
            <a:schemeClr val="tx1"/>
          </a:solidFill>
          <a:latin typeface="Calibri" pitchFamily="34" charset="0"/>
        </a:defRPr>
      </a:lvl3pPr>
      <a:lvl4pPr algn="ctr" rtl="0" eaLnBrk="1" fontAlgn="base" hangingPunct="1">
        <a:spcBef>
          <a:spcPct val="0"/>
        </a:spcBef>
        <a:spcAft>
          <a:spcPct val="0"/>
        </a:spcAft>
        <a:defRPr sz="3938">
          <a:solidFill>
            <a:schemeClr val="tx1"/>
          </a:solidFill>
          <a:latin typeface="Calibri" pitchFamily="34" charset="0"/>
        </a:defRPr>
      </a:lvl4pPr>
      <a:lvl5pPr algn="ctr" rtl="0" eaLnBrk="1" fontAlgn="base" hangingPunct="1">
        <a:spcBef>
          <a:spcPct val="0"/>
        </a:spcBef>
        <a:spcAft>
          <a:spcPct val="0"/>
        </a:spcAft>
        <a:defRPr sz="3938">
          <a:solidFill>
            <a:schemeClr val="tx1"/>
          </a:solidFill>
          <a:latin typeface="Calibri" pitchFamily="34" charset="0"/>
        </a:defRPr>
      </a:lvl5pPr>
      <a:lvl6pPr marL="407315" algn="ctr" rtl="0" eaLnBrk="1" fontAlgn="base" hangingPunct="1">
        <a:spcBef>
          <a:spcPct val="0"/>
        </a:spcBef>
        <a:spcAft>
          <a:spcPct val="0"/>
        </a:spcAft>
        <a:defRPr sz="3938">
          <a:solidFill>
            <a:schemeClr val="tx1"/>
          </a:solidFill>
          <a:latin typeface="Calibri" pitchFamily="34" charset="0"/>
        </a:defRPr>
      </a:lvl6pPr>
      <a:lvl7pPr marL="814628" algn="ctr" rtl="0" eaLnBrk="1" fontAlgn="base" hangingPunct="1">
        <a:spcBef>
          <a:spcPct val="0"/>
        </a:spcBef>
        <a:spcAft>
          <a:spcPct val="0"/>
        </a:spcAft>
        <a:defRPr sz="3938">
          <a:solidFill>
            <a:schemeClr val="tx1"/>
          </a:solidFill>
          <a:latin typeface="Calibri" pitchFamily="34" charset="0"/>
        </a:defRPr>
      </a:lvl7pPr>
      <a:lvl8pPr marL="1221944" algn="ctr" rtl="0" eaLnBrk="1" fontAlgn="base" hangingPunct="1">
        <a:spcBef>
          <a:spcPct val="0"/>
        </a:spcBef>
        <a:spcAft>
          <a:spcPct val="0"/>
        </a:spcAft>
        <a:defRPr sz="3938">
          <a:solidFill>
            <a:schemeClr val="tx1"/>
          </a:solidFill>
          <a:latin typeface="Calibri" pitchFamily="34" charset="0"/>
        </a:defRPr>
      </a:lvl8pPr>
      <a:lvl9pPr marL="1629257" algn="ctr" rtl="0" eaLnBrk="1" fontAlgn="base" hangingPunct="1">
        <a:spcBef>
          <a:spcPct val="0"/>
        </a:spcBef>
        <a:spcAft>
          <a:spcPct val="0"/>
        </a:spcAft>
        <a:defRPr sz="3938">
          <a:solidFill>
            <a:schemeClr val="tx1"/>
          </a:solidFill>
          <a:latin typeface="Calibri" pitchFamily="34" charset="0"/>
        </a:defRPr>
      </a:lvl9pPr>
    </p:titleStyle>
    <p:bodyStyle>
      <a:lvl1pPr marL="305489" indent="-305489" algn="l" rtl="0" eaLnBrk="1" fontAlgn="base" hangingPunct="1">
        <a:spcBef>
          <a:spcPct val="20000"/>
        </a:spcBef>
        <a:spcAft>
          <a:spcPct val="0"/>
        </a:spcAft>
        <a:buFont typeface="Arial" pitchFamily="34" charset="0"/>
        <a:buChar char="•"/>
        <a:defRPr sz="2883" kern="1200">
          <a:solidFill>
            <a:schemeClr val="tx1"/>
          </a:solidFill>
          <a:latin typeface="+mn-lt"/>
          <a:ea typeface="+mn-ea"/>
          <a:cs typeface="+mn-cs"/>
        </a:defRPr>
      </a:lvl1pPr>
      <a:lvl2pPr marL="661890" indent="-254571" algn="l" rtl="0" eaLnBrk="1" fontAlgn="base" hangingPunct="1">
        <a:spcBef>
          <a:spcPct val="20000"/>
        </a:spcBef>
        <a:spcAft>
          <a:spcPct val="0"/>
        </a:spcAft>
        <a:buFont typeface="Arial" pitchFamily="34" charset="0"/>
        <a:buChar char="–"/>
        <a:defRPr sz="2531" kern="1200">
          <a:solidFill>
            <a:schemeClr val="tx1"/>
          </a:solidFill>
          <a:latin typeface="+mn-lt"/>
          <a:ea typeface="+mn-ea"/>
          <a:cs typeface="+mn-cs"/>
        </a:defRPr>
      </a:lvl2pPr>
      <a:lvl3pPr marL="1018288" indent="-203657" algn="l" rtl="0" eaLnBrk="1" fontAlgn="base" hangingPunct="1">
        <a:spcBef>
          <a:spcPct val="20000"/>
        </a:spcBef>
        <a:spcAft>
          <a:spcPct val="0"/>
        </a:spcAft>
        <a:buFont typeface="Arial" pitchFamily="34" charset="0"/>
        <a:buChar char="•"/>
        <a:defRPr sz="2110" kern="1200">
          <a:solidFill>
            <a:schemeClr val="tx1"/>
          </a:solidFill>
          <a:latin typeface="+mn-lt"/>
          <a:ea typeface="+mn-ea"/>
          <a:cs typeface="+mn-cs"/>
        </a:defRPr>
      </a:lvl3pPr>
      <a:lvl4pPr marL="1425593" indent="-203657"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4pPr>
      <a:lvl5pPr marL="1832912" indent="-203657" algn="l" rtl="0" eaLnBrk="1" fontAlgn="base" hangingPunct="1">
        <a:spcBef>
          <a:spcPct val="20000"/>
        </a:spcBef>
        <a:spcAft>
          <a:spcPct val="0"/>
        </a:spcAft>
        <a:buFont typeface="Arial" pitchFamily="34" charset="0"/>
        <a:buChar char="»"/>
        <a:defRPr sz="1758" kern="1200">
          <a:solidFill>
            <a:schemeClr val="tx1"/>
          </a:solidFill>
          <a:latin typeface="+mn-lt"/>
          <a:ea typeface="+mn-ea"/>
          <a:cs typeface="+mn-cs"/>
        </a:defRPr>
      </a:lvl5pPr>
      <a:lvl6pPr marL="2240228" indent="-203657" algn="l" defTabSz="814628" rtl="0" eaLnBrk="1" latinLnBrk="0" hangingPunct="1">
        <a:spcBef>
          <a:spcPct val="20000"/>
        </a:spcBef>
        <a:buFont typeface="Arial" pitchFamily="34" charset="0"/>
        <a:buChar char="•"/>
        <a:defRPr sz="1758" kern="1200">
          <a:solidFill>
            <a:schemeClr val="tx1"/>
          </a:solidFill>
          <a:latin typeface="+mn-lt"/>
          <a:ea typeface="+mn-ea"/>
          <a:cs typeface="+mn-cs"/>
        </a:defRPr>
      </a:lvl6pPr>
      <a:lvl7pPr marL="2647544" indent="-203657" algn="l" defTabSz="814628" rtl="0" eaLnBrk="1" latinLnBrk="0" hangingPunct="1">
        <a:spcBef>
          <a:spcPct val="20000"/>
        </a:spcBef>
        <a:buFont typeface="Arial" pitchFamily="34" charset="0"/>
        <a:buChar char="•"/>
        <a:defRPr sz="1758" kern="1200">
          <a:solidFill>
            <a:schemeClr val="tx1"/>
          </a:solidFill>
          <a:latin typeface="+mn-lt"/>
          <a:ea typeface="+mn-ea"/>
          <a:cs typeface="+mn-cs"/>
        </a:defRPr>
      </a:lvl7pPr>
      <a:lvl8pPr marL="3054856" indent="-203657" algn="l" defTabSz="814628" rtl="0" eaLnBrk="1" latinLnBrk="0" hangingPunct="1">
        <a:spcBef>
          <a:spcPct val="20000"/>
        </a:spcBef>
        <a:buFont typeface="Arial" pitchFamily="34" charset="0"/>
        <a:buChar char="•"/>
        <a:defRPr sz="1758" kern="1200">
          <a:solidFill>
            <a:schemeClr val="tx1"/>
          </a:solidFill>
          <a:latin typeface="+mn-lt"/>
          <a:ea typeface="+mn-ea"/>
          <a:cs typeface="+mn-cs"/>
        </a:defRPr>
      </a:lvl8pPr>
      <a:lvl9pPr marL="3462171" indent="-203657" algn="l" defTabSz="814628" rtl="0" eaLnBrk="1" latinLnBrk="0" hangingPunct="1">
        <a:spcBef>
          <a:spcPct val="20000"/>
        </a:spcBef>
        <a:buFont typeface="Arial" pitchFamily="34" charset="0"/>
        <a:buChar char="•"/>
        <a:defRPr sz="1758" kern="1200">
          <a:solidFill>
            <a:schemeClr val="tx1"/>
          </a:solidFill>
          <a:latin typeface="+mn-lt"/>
          <a:ea typeface="+mn-ea"/>
          <a:cs typeface="+mn-cs"/>
        </a:defRPr>
      </a:lvl9pPr>
    </p:bodyStyle>
    <p:otherStyle>
      <a:defPPr>
        <a:defRPr lang="es-MX"/>
      </a:defPPr>
      <a:lvl1pPr marL="0" algn="l" defTabSz="814628" rtl="0" eaLnBrk="1" latinLnBrk="0" hangingPunct="1">
        <a:defRPr sz="1617" kern="1200">
          <a:solidFill>
            <a:schemeClr val="tx1"/>
          </a:solidFill>
          <a:latin typeface="+mn-lt"/>
          <a:ea typeface="+mn-ea"/>
          <a:cs typeface="+mn-cs"/>
        </a:defRPr>
      </a:lvl1pPr>
      <a:lvl2pPr marL="407315" algn="l" defTabSz="814628" rtl="0" eaLnBrk="1" latinLnBrk="0" hangingPunct="1">
        <a:defRPr sz="1617" kern="1200">
          <a:solidFill>
            <a:schemeClr val="tx1"/>
          </a:solidFill>
          <a:latin typeface="+mn-lt"/>
          <a:ea typeface="+mn-ea"/>
          <a:cs typeface="+mn-cs"/>
        </a:defRPr>
      </a:lvl2pPr>
      <a:lvl3pPr marL="814628" algn="l" defTabSz="814628" rtl="0" eaLnBrk="1" latinLnBrk="0" hangingPunct="1">
        <a:defRPr sz="1617" kern="1200">
          <a:solidFill>
            <a:schemeClr val="tx1"/>
          </a:solidFill>
          <a:latin typeface="+mn-lt"/>
          <a:ea typeface="+mn-ea"/>
          <a:cs typeface="+mn-cs"/>
        </a:defRPr>
      </a:lvl3pPr>
      <a:lvl4pPr marL="1221944" algn="l" defTabSz="814628" rtl="0" eaLnBrk="1" latinLnBrk="0" hangingPunct="1">
        <a:defRPr sz="1617" kern="1200">
          <a:solidFill>
            <a:schemeClr val="tx1"/>
          </a:solidFill>
          <a:latin typeface="+mn-lt"/>
          <a:ea typeface="+mn-ea"/>
          <a:cs typeface="+mn-cs"/>
        </a:defRPr>
      </a:lvl4pPr>
      <a:lvl5pPr marL="1629257" algn="l" defTabSz="814628" rtl="0" eaLnBrk="1" latinLnBrk="0" hangingPunct="1">
        <a:defRPr sz="1617" kern="1200">
          <a:solidFill>
            <a:schemeClr val="tx1"/>
          </a:solidFill>
          <a:latin typeface="+mn-lt"/>
          <a:ea typeface="+mn-ea"/>
          <a:cs typeface="+mn-cs"/>
        </a:defRPr>
      </a:lvl5pPr>
      <a:lvl6pPr marL="2036572" algn="l" defTabSz="814628" rtl="0" eaLnBrk="1" latinLnBrk="0" hangingPunct="1">
        <a:defRPr sz="1617" kern="1200">
          <a:solidFill>
            <a:schemeClr val="tx1"/>
          </a:solidFill>
          <a:latin typeface="+mn-lt"/>
          <a:ea typeface="+mn-ea"/>
          <a:cs typeface="+mn-cs"/>
        </a:defRPr>
      </a:lvl6pPr>
      <a:lvl7pPr marL="2443883" algn="l" defTabSz="814628" rtl="0" eaLnBrk="1" latinLnBrk="0" hangingPunct="1">
        <a:defRPr sz="1617" kern="1200">
          <a:solidFill>
            <a:schemeClr val="tx1"/>
          </a:solidFill>
          <a:latin typeface="+mn-lt"/>
          <a:ea typeface="+mn-ea"/>
          <a:cs typeface="+mn-cs"/>
        </a:defRPr>
      </a:lvl7pPr>
      <a:lvl8pPr marL="2851189" algn="l" defTabSz="814628" rtl="0" eaLnBrk="1" latinLnBrk="0" hangingPunct="1">
        <a:defRPr sz="1617" kern="1200">
          <a:solidFill>
            <a:schemeClr val="tx1"/>
          </a:solidFill>
          <a:latin typeface="+mn-lt"/>
          <a:ea typeface="+mn-ea"/>
          <a:cs typeface="+mn-cs"/>
        </a:defRPr>
      </a:lvl8pPr>
      <a:lvl9pPr marL="3258512" algn="l" defTabSz="814628" rtl="0" eaLnBrk="1" latinLnBrk="0" hangingPunct="1">
        <a:defRPr sz="1617"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alphaModFix amt="31000"/>
            <a:lum/>
          </a:blip>
          <a:srcRect/>
          <a:stretch>
            <a:fillRect l="-1000" r="-1000"/>
          </a:stretch>
        </a:blip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579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MX"/>
              <a:t>Haga clic para modificar el estilo de título del patrón</a:t>
            </a:r>
            <a:endParaRPr lang="en-US" altLang="es-MX"/>
          </a:p>
        </p:txBody>
      </p:sp>
      <p:sp>
        <p:nvSpPr>
          <p:cNvPr id="1027" name="Rectangle 3"/>
          <p:cNvSpPr>
            <a:spLocks noGrp="1" noChangeArrowheads="1"/>
          </p:cNvSpPr>
          <p:nvPr>
            <p:ph type="body" idx="1"/>
          </p:nvPr>
        </p:nvSpPr>
        <p:spPr bwMode="auto">
          <a:xfrm>
            <a:off x="457200" y="19050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endParaRPr lang="en-US" altLang="es-MX"/>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2"/>
                </a:solidFill>
              </a:defRPr>
            </a:lvl1pPr>
          </a:lstStyle>
          <a:p>
            <a:endParaRPr lang="es-MX"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chemeClr val="tx2"/>
                </a:solidFill>
              </a:defRPr>
            </a:lvl1pPr>
          </a:lstStyle>
          <a:p>
            <a:r>
              <a:rPr lang="es-MX"/>
              <a:t>Elaborado: LC y LI Ruben Torres Benitez</a:t>
            </a:r>
            <a:endParaRPr lang="es-MX"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2"/>
                </a:solidFill>
              </a:defRPr>
            </a:lvl1pPr>
          </a:lstStyle>
          <a:p>
            <a:fld id="{462E0296-29EA-4A81-881B-1E4A5228A350}" type="slidenum">
              <a:rPr lang="es-MX" smtClean="0"/>
              <a:pPr/>
              <a:t>‹Nº›</a:t>
            </a:fld>
            <a:endParaRPr lang="es-MX" dirty="0"/>
          </a:p>
        </p:txBody>
      </p:sp>
    </p:spTree>
    <p:extLst>
      <p:ext uri="{BB962C8B-B14F-4D97-AF65-F5344CB8AC3E}">
        <p14:creationId xmlns:p14="http://schemas.microsoft.com/office/powerpoint/2010/main" val="4194303874"/>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 id="2147484076" r:id="rId11"/>
  </p:sldLayoutIdLst>
  <p:transition spd="slow">
    <p:wipe dir="d"/>
  </p:transition>
  <p:hf sldNum="0" hdr="0" ftr="0" dt="0"/>
  <p:txStyles>
    <p:title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p:titleStyle>
    <p:bodyStyle>
      <a:lvl1pPr marL="342900" indent="-342900" algn="l" rtl="0" eaLnBrk="1" fontAlgn="base" hangingPunct="1">
        <a:spcBef>
          <a:spcPct val="20000"/>
        </a:spcBef>
        <a:spcAft>
          <a:spcPct val="0"/>
        </a:spcAft>
        <a:buChar char="•"/>
        <a:defRPr sz="30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2"/>
          </a:solidFill>
          <a:latin typeface="+mn-lt"/>
        </a:defRPr>
      </a:lvl2pPr>
      <a:lvl3pPr marL="1143000" indent="-228600" algn="l" rtl="0" eaLnBrk="1" fontAlgn="base" hangingPunct="1">
        <a:spcBef>
          <a:spcPct val="20000"/>
        </a:spcBef>
        <a:spcAft>
          <a:spcPct val="0"/>
        </a:spcAft>
        <a:buChar char="•"/>
        <a:defRPr sz="2400">
          <a:solidFill>
            <a:schemeClr val="tx2"/>
          </a:solidFill>
          <a:latin typeface="+mn-lt"/>
        </a:defRPr>
      </a:lvl3pPr>
      <a:lvl4pPr marL="1600200" indent="-228600" algn="l" rtl="0" eaLnBrk="1" fontAlgn="base" hangingPunct="1">
        <a:spcBef>
          <a:spcPct val="20000"/>
        </a:spcBef>
        <a:spcAft>
          <a:spcPct val="0"/>
        </a:spcAft>
        <a:buChar char="–"/>
        <a:defRPr sz="2000">
          <a:solidFill>
            <a:schemeClr val="tx2"/>
          </a:solidFill>
          <a:latin typeface="+mn-lt"/>
        </a:defRPr>
      </a:lvl4pPr>
      <a:lvl5pPr marL="2057400" indent="-228600" algn="l" rtl="0" eaLnBrk="1" fontAlgn="base" hangingPunct="1">
        <a:spcBef>
          <a:spcPct val="20000"/>
        </a:spcBef>
        <a:spcAft>
          <a:spcPct val="0"/>
        </a:spcAft>
        <a:buChar char="»"/>
        <a:defRPr sz="2000">
          <a:solidFill>
            <a:schemeClr val="tx2"/>
          </a:solidFill>
          <a:latin typeface="+mn-lt"/>
        </a:defRPr>
      </a:lvl5pPr>
      <a:lvl6pPr marL="2514600" indent="-228600" algn="l" rtl="0" eaLnBrk="1" fontAlgn="base" hangingPunct="1">
        <a:spcBef>
          <a:spcPct val="20000"/>
        </a:spcBef>
        <a:spcAft>
          <a:spcPct val="0"/>
        </a:spcAft>
        <a:buChar char="»"/>
        <a:defRPr sz="2000">
          <a:solidFill>
            <a:schemeClr val="tx2"/>
          </a:solidFill>
          <a:latin typeface="+mn-lt"/>
        </a:defRPr>
      </a:lvl6pPr>
      <a:lvl7pPr marL="2971800" indent="-228600" algn="l" rtl="0" eaLnBrk="1" fontAlgn="base" hangingPunct="1">
        <a:spcBef>
          <a:spcPct val="20000"/>
        </a:spcBef>
        <a:spcAft>
          <a:spcPct val="0"/>
        </a:spcAft>
        <a:buChar char="»"/>
        <a:defRPr sz="2000">
          <a:solidFill>
            <a:schemeClr val="tx2"/>
          </a:solidFill>
          <a:latin typeface="+mn-lt"/>
        </a:defRPr>
      </a:lvl7pPr>
      <a:lvl8pPr marL="3429000" indent="-228600" algn="l" rtl="0" eaLnBrk="1" fontAlgn="base" hangingPunct="1">
        <a:spcBef>
          <a:spcPct val="20000"/>
        </a:spcBef>
        <a:spcAft>
          <a:spcPct val="0"/>
        </a:spcAft>
        <a:buChar char="»"/>
        <a:defRPr sz="2000">
          <a:solidFill>
            <a:schemeClr val="tx2"/>
          </a:solidFill>
          <a:latin typeface="+mn-lt"/>
        </a:defRPr>
      </a:lvl8pPr>
      <a:lvl9pPr marL="3886200" indent="-228600" algn="l" rtl="0" eaLnBrk="1" fontAlgn="base" hangingPunct="1">
        <a:spcBef>
          <a:spcPct val="20000"/>
        </a:spcBef>
        <a:spcAft>
          <a:spcPct val="0"/>
        </a:spcAft>
        <a:buChar char="»"/>
        <a:defRPr sz="2000">
          <a:solidFill>
            <a:schemeClr val="tx2"/>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31000"/>
            <a:lum/>
          </a:blip>
          <a:srcRect/>
          <a:stretch>
            <a:fillRect l="-1000" r="-1000"/>
          </a:stretch>
        </a:blip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5794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MX"/>
              <a:t>Haga clic para modificar el estilo de título del patrón</a:t>
            </a:r>
            <a:endParaRPr lang="en-US" altLang="es-MX"/>
          </a:p>
        </p:txBody>
      </p:sp>
      <p:sp>
        <p:nvSpPr>
          <p:cNvPr id="1027" name="Rectangle 3"/>
          <p:cNvSpPr>
            <a:spLocks noGrp="1" noChangeArrowheads="1"/>
          </p:cNvSpPr>
          <p:nvPr>
            <p:ph type="body" idx="1"/>
          </p:nvPr>
        </p:nvSpPr>
        <p:spPr bwMode="auto">
          <a:xfrm>
            <a:off x="457200" y="19050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MX"/>
              <a:t>Haga clic para modificar el estilo de texto del patrón</a:t>
            </a:r>
          </a:p>
          <a:p>
            <a:pPr lvl="1"/>
            <a:r>
              <a:rPr lang="es-ES" altLang="es-MX"/>
              <a:t>Segundo nivel</a:t>
            </a:r>
          </a:p>
          <a:p>
            <a:pPr lvl="2"/>
            <a:r>
              <a:rPr lang="es-ES" altLang="es-MX"/>
              <a:t>Tercer nivel</a:t>
            </a:r>
          </a:p>
          <a:p>
            <a:pPr lvl="3"/>
            <a:r>
              <a:rPr lang="es-ES" altLang="es-MX"/>
              <a:t>Cuarto nivel</a:t>
            </a:r>
          </a:p>
          <a:p>
            <a:pPr lvl="4"/>
            <a:r>
              <a:rPr lang="es-ES" altLang="es-MX"/>
              <a:t>Quinto nivel</a:t>
            </a:r>
            <a:endParaRPr lang="en-US" altLang="es-MX"/>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2"/>
                </a:solidFill>
              </a:defRPr>
            </a:lvl1pPr>
          </a:lstStyle>
          <a:p>
            <a:pPr defTabSz="914400"/>
            <a:endParaRPr lang="en-US" altLang="es-MX">
              <a:solidFill>
                <a:srgbClr val="3A566E"/>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chemeClr val="tx2"/>
                </a:solidFill>
              </a:defRPr>
            </a:lvl1pPr>
          </a:lstStyle>
          <a:p>
            <a:pPr defTabSz="914400"/>
            <a:endParaRPr lang="en-US" altLang="es-MX">
              <a:solidFill>
                <a:srgbClr val="3A566E"/>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2"/>
                </a:solidFill>
              </a:defRPr>
            </a:lvl1pPr>
          </a:lstStyle>
          <a:p>
            <a:pPr defTabSz="914400"/>
            <a:fld id="{1B3B6B36-A80C-491D-BE36-85A26D5ACE5F}" type="slidenum">
              <a:rPr lang="en-US" altLang="es-MX" smtClean="0">
                <a:solidFill>
                  <a:srgbClr val="3A566E"/>
                </a:solidFill>
              </a:rPr>
              <a:pPr defTabSz="914400"/>
              <a:t>‹Nº›</a:t>
            </a:fld>
            <a:endParaRPr lang="en-US" altLang="es-MX">
              <a:solidFill>
                <a:srgbClr val="3A566E"/>
              </a:solidFill>
            </a:endParaRPr>
          </a:p>
        </p:txBody>
      </p:sp>
    </p:spTree>
    <p:extLst>
      <p:ext uri="{BB962C8B-B14F-4D97-AF65-F5344CB8AC3E}">
        <p14:creationId xmlns:p14="http://schemas.microsoft.com/office/powerpoint/2010/main" val="618095348"/>
      </p:ext>
    </p:extLst>
  </p:cSld>
  <p:clrMap bg1="lt1" tx1="dk1" bg2="lt2" tx2="dk2" accent1="accent1" accent2="accent2" accent3="accent3" accent4="accent4" accent5="accent5" accent6="accent6" hlink="hlink" folHlink="folHlink"/>
  <p:sldLayoutIdLst>
    <p:sldLayoutId id="2147484078" r:id="rId1"/>
  </p:sldLayoutIdLst>
  <p:txStyles>
    <p:title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p:titleStyle>
    <p:bodyStyle>
      <a:lvl1pPr marL="342900" indent="-342900" algn="l" rtl="0" eaLnBrk="1" fontAlgn="base" hangingPunct="1">
        <a:spcBef>
          <a:spcPct val="20000"/>
        </a:spcBef>
        <a:spcAft>
          <a:spcPct val="0"/>
        </a:spcAft>
        <a:buChar char="•"/>
        <a:defRPr sz="30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2"/>
          </a:solidFill>
          <a:latin typeface="+mn-lt"/>
        </a:defRPr>
      </a:lvl2pPr>
      <a:lvl3pPr marL="1143000" indent="-228600" algn="l" rtl="0" eaLnBrk="1" fontAlgn="base" hangingPunct="1">
        <a:spcBef>
          <a:spcPct val="20000"/>
        </a:spcBef>
        <a:spcAft>
          <a:spcPct val="0"/>
        </a:spcAft>
        <a:buChar char="•"/>
        <a:defRPr sz="2400">
          <a:solidFill>
            <a:schemeClr val="tx2"/>
          </a:solidFill>
          <a:latin typeface="+mn-lt"/>
        </a:defRPr>
      </a:lvl3pPr>
      <a:lvl4pPr marL="1600200" indent="-228600" algn="l" rtl="0" eaLnBrk="1" fontAlgn="base" hangingPunct="1">
        <a:spcBef>
          <a:spcPct val="20000"/>
        </a:spcBef>
        <a:spcAft>
          <a:spcPct val="0"/>
        </a:spcAft>
        <a:buChar char="–"/>
        <a:defRPr sz="2000">
          <a:solidFill>
            <a:schemeClr val="tx2"/>
          </a:solidFill>
          <a:latin typeface="+mn-lt"/>
        </a:defRPr>
      </a:lvl4pPr>
      <a:lvl5pPr marL="2057400" indent="-228600" algn="l" rtl="0" eaLnBrk="1" fontAlgn="base" hangingPunct="1">
        <a:spcBef>
          <a:spcPct val="20000"/>
        </a:spcBef>
        <a:spcAft>
          <a:spcPct val="0"/>
        </a:spcAft>
        <a:buChar char="»"/>
        <a:defRPr sz="2000">
          <a:solidFill>
            <a:schemeClr val="tx2"/>
          </a:solidFill>
          <a:latin typeface="+mn-lt"/>
        </a:defRPr>
      </a:lvl5pPr>
      <a:lvl6pPr marL="2514600" indent="-228600" algn="l" rtl="0" eaLnBrk="1" fontAlgn="base" hangingPunct="1">
        <a:spcBef>
          <a:spcPct val="20000"/>
        </a:spcBef>
        <a:spcAft>
          <a:spcPct val="0"/>
        </a:spcAft>
        <a:buChar char="»"/>
        <a:defRPr sz="2000">
          <a:solidFill>
            <a:schemeClr val="tx2"/>
          </a:solidFill>
          <a:latin typeface="+mn-lt"/>
        </a:defRPr>
      </a:lvl6pPr>
      <a:lvl7pPr marL="2971800" indent="-228600" algn="l" rtl="0" eaLnBrk="1" fontAlgn="base" hangingPunct="1">
        <a:spcBef>
          <a:spcPct val="20000"/>
        </a:spcBef>
        <a:spcAft>
          <a:spcPct val="0"/>
        </a:spcAft>
        <a:buChar char="»"/>
        <a:defRPr sz="2000">
          <a:solidFill>
            <a:schemeClr val="tx2"/>
          </a:solidFill>
          <a:latin typeface="+mn-lt"/>
        </a:defRPr>
      </a:lvl7pPr>
      <a:lvl8pPr marL="3429000" indent="-228600" algn="l" rtl="0" eaLnBrk="1" fontAlgn="base" hangingPunct="1">
        <a:spcBef>
          <a:spcPct val="20000"/>
        </a:spcBef>
        <a:spcAft>
          <a:spcPct val="0"/>
        </a:spcAft>
        <a:buChar char="»"/>
        <a:defRPr sz="2000">
          <a:solidFill>
            <a:schemeClr val="tx2"/>
          </a:solidFill>
          <a:latin typeface="+mn-lt"/>
        </a:defRPr>
      </a:lvl8pPr>
      <a:lvl9pPr marL="3886200" indent="-228600" algn="l" rtl="0" eaLnBrk="1" fontAlgn="base" hangingPunct="1">
        <a:spcBef>
          <a:spcPct val="20000"/>
        </a:spcBef>
        <a:spcAft>
          <a:spcPct val="0"/>
        </a:spcAft>
        <a:buChar char="»"/>
        <a:defRPr sz="2000">
          <a:solidFill>
            <a:schemeClr val="tx2"/>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image" Target="../media/image10.gif"/><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gif"/></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gi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gi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gif"/></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12.png"/><Relationship Id="rId4" Type="http://schemas.openxmlformats.org/officeDocument/2006/relationships/image" Target="../media/image10.gif"/></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gif"/></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77.xml"/><Relationship Id="rId5" Type="http://schemas.openxmlformats.org/officeDocument/2006/relationships/image" Target="../media/image12.png"/><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gif"/></Relationships>
</file>

<file path=ppt/slides/_rels/slide5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77.xml"/><Relationship Id="rId5" Type="http://schemas.openxmlformats.org/officeDocument/2006/relationships/image" Target="../media/image12.png"/><Relationship Id="rId4" Type="http://schemas.openxmlformats.org/officeDocument/2006/relationships/image" Target="../media/image30.png"/></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77.xml"/><Relationship Id="rId4" Type="http://schemas.openxmlformats.org/officeDocument/2006/relationships/image" Target="../media/image32.png"/></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77.xml"/><Relationship Id="rId5" Type="http://schemas.openxmlformats.org/officeDocument/2006/relationships/image" Target="../media/image12.png"/><Relationship Id="rId4" Type="http://schemas.openxmlformats.org/officeDocument/2006/relationships/image" Target="../media/image33.png"/></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6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6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gif"/></Relationships>
</file>

<file path=ppt/slides/_rels/slide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9.png"/><Relationship Id="rId1" Type="http://schemas.openxmlformats.org/officeDocument/2006/relationships/slideLayout" Target="../slideLayouts/slideLayout177.xml"/><Relationship Id="rId4" Type="http://schemas.openxmlformats.org/officeDocument/2006/relationships/image" Target="../media/image12.png"/></Relationships>
</file>

<file path=ppt/slides/_rels/slide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8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8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8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8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8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77.xml"/></Relationships>
</file>

<file path=ppt/slides/_rels/slide8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gif"/></Relationships>
</file>

<file path=ppt/slides/_rels/slide8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77.xml"/><Relationship Id="rId5" Type="http://schemas.openxmlformats.org/officeDocument/2006/relationships/image" Target="../media/image12.png"/><Relationship Id="rId4" Type="http://schemas.openxmlformats.org/officeDocument/2006/relationships/hyperlink" Target="http://www.sylcontador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611560" y="6453336"/>
            <a:ext cx="8280920" cy="345360"/>
          </a:xfrm>
          <a:prstGeom prst="rect">
            <a:avLst/>
          </a:prstGeom>
          <a:noFill/>
        </p:spPr>
        <p:txBody>
          <a:bodyPr wrap="square" lIns="82938" tIns="41470" rIns="82938" bIns="41470" rtlCol="0">
            <a:spAutoFit/>
          </a:bodyPr>
          <a:lstStyle/>
          <a:p>
            <a:pPr defTabSz="914321"/>
            <a:r>
              <a:rPr lang="es-MX" sz="1700" dirty="0">
                <a:solidFill>
                  <a:srgbClr val="003300"/>
                </a:solidFill>
                <a:latin typeface="Berlin Sans FB Demi" pitchFamily="34" charset="0"/>
              </a:rPr>
              <a:t>Material Didáctico preparado por el Centro de Capacitación de SyL CONTADORES </a:t>
            </a:r>
          </a:p>
        </p:txBody>
      </p:sp>
      <p:pic>
        <p:nvPicPr>
          <p:cNvPr id="14" name="1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833" y="2406810"/>
            <a:ext cx="4558279" cy="1651550"/>
          </a:xfrm>
          <a:prstGeom prst="rect">
            <a:avLst/>
          </a:prstGeom>
        </p:spPr>
      </p:pic>
      <p:sp>
        <p:nvSpPr>
          <p:cNvPr id="16" name="Rectángulo 15"/>
          <p:cNvSpPr/>
          <p:nvPr/>
        </p:nvSpPr>
        <p:spPr>
          <a:xfrm rot="20443392">
            <a:off x="395536" y="1218616"/>
            <a:ext cx="6004123" cy="1981765"/>
          </a:xfrm>
          <a:prstGeom prst="rect">
            <a:avLst/>
          </a:prstGeom>
          <a:noFill/>
          <a:ln>
            <a:noFill/>
          </a:ln>
        </p:spPr>
        <p:txBody>
          <a:bodyPr wrap="square" lIns="91440" tIns="45720" rIns="91440" bIns="45720">
            <a:prstTxWarp prst="textArchUp">
              <a:avLst/>
            </a:prstTxWarp>
            <a:spAutoFit/>
            <a:scene3d>
              <a:camera prst="isometricOffAxis1Right"/>
              <a:lightRig rig="threePt" dir="t"/>
            </a:scene3d>
            <a:sp3d extrusionH="57150">
              <a:bevelT w="38100" h="38100" prst="slope"/>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9600" b="1" i="0" u="none" strike="noStrike" kern="1200" cap="none" spc="0" normalizeH="0" baseline="0" noProof="0" dirty="0">
                <a:ln w="22225">
                  <a:solidFill>
                    <a:srgbClr val="ED7D31"/>
                  </a:solidFill>
                  <a:prstDash val="solid"/>
                </a:ln>
                <a:solidFill>
                  <a:schemeClr val="accent6">
                    <a:lumMod val="90000"/>
                  </a:schemeClr>
                </a:solidFill>
                <a:effectLst/>
                <a:uLnTx/>
                <a:uFillTx/>
                <a:latin typeface="Agency FB" panose="020B0503020202020204" pitchFamily="34" charset="0"/>
                <a:ea typeface="+mn-ea"/>
                <a:cs typeface="+mn-cs"/>
              </a:rPr>
              <a:t>Destellos Fiscales</a:t>
            </a:r>
            <a:endParaRPr kumimoji="0" lang="es-ES" sz="96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Agency FB" panose="020B0503020202020204" pitchFamily="34" charset="0"/>
              <a:ea typeface="+mn-ea"/>
              <a:cs typeface="+mn-cs"/>
            </a:endParaRPr>
          </a:p>
        </p:txBody>
      </p:sp>
      <p:pic>
        <p:nvPicPr>
          <p:cNvPr id="5" name="Imagen 4">
            <a:extLst>
              <a:ext uri="{FF2B5EF4-FFF2-40B4-BE49-F238E27FC236}">
                <a16:creationId xmlns:a16="http://schemas.microsoft.com/office/drawing/2014/main" id="{48DE4F71-E2E7-5C1A-06A0-296D9B79F7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1680" y="1412776"/>
            <a:ext cx="3566586" cy="3566586"/>
          </a:xfrm>
          <a:prstGeom prst="rect">
            <a:avLst/>
          </a:prstGeom>
        </p:spPr>
      </p:pic>
      <p:pic>
        <p:nvPicPr>
          <p:cNvPr id="6" name="Imagen 5">
            <a:extLst>
              <a:ext uri="{FF2B5EF4-FFF2-40B4-BE49-F238E27FC236}">
                <a16:creationId xmlns:a16="http://schemas.microsoft.com/office/drawing/2014/main" id="{54C84D51-0F4F-0754-3D18-23B54D626C84}"/>
              </a:ext>
            </a:extLst>
          </p:cNvPr>
          <p:cNvPicPr>
            <a:picLocks noChangeAspect="1"/>
          </p:cNvPicPr>
          <p:nvPr/>
        </p:nvPicPr>
        <p:blipFill>
          <a:blip r:embed="rId6"/>
          <a:stretch>
            <a:fillRect/>
          </a:stretch>
        </p:blipFill>
        <p:spPr>
          <a:xfrm>
            <a:off x="1938300" y="4803637"/>
            <a:ext cx="6974428" cy="1835055"/>
          </a:xfrm>
          <a:prstGeom prst="rect">
            <a:avLst/>
          </a:prstGeom>
        </p:spPr>
      </p:pic>
      <p:sp>
        <p:nvSpPr>
          <p:cNvPr id="8" name="Rectángulo 7"/>
          <p:cNvSpPr/>
          <p:nvPr/>
        </p:nvSpPr>
        <p:spPr>
          <a:xfrm>
            <a:off x="3773526" y="1196752"/>
            <a:ext cx="5261376" cy="2585323"/>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lIns="91440" tIns="45720" rIns="91440" bIns="45720">
            <a:spAutoFit/>
          </a:bodyPr>
          <a:lstStyle/>
          <a:p>
            <a:pPr algn="ctr"/>
            <a:r>
              <a:rPr lang="es-E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DECLARACION ANUAL </a:t>
            </a:r>
          </a:p>
          <a:p>
            <a:pPr algn="ctr"/>
            <a:r>
              <a:rPr lang="es-E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2005</a:t>
            </a:r>
          </a:p>
          <a:p>
            <a:pPr algn="ctr"/>
            <a:r>
              <a:rPr lang="es-E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PERSONAS FISICAS</a:t>
            </a:r>
            <a:endParaRPr lang="es-E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endParaRPr>
          </a:p>
        </p:txBody>
      </p:sp>
      <p:pic>
        <p:nvPicPr>
          <p:cNvPr id="9" name="Imagen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custDataLst>
      <p:tags r:id="rId1"/>
    </p:custDataLst>
    <p:extLst>
      <p:ext uri="{BB962C8B-B14F-4D97-AF65-F5344CB8AC3E}">
        <p14:creationId xmlns:p14="http://schemas.microsoft.com/office/powerpoint/2010/main" val="582381066"/>
      </p:ext>
    </p:extLst>
  </p:cSld>
  <p:clrMapOvr>
    <a:masterClrMapping/>
  </p:clrMapOvr>
  <mc:AlternateContent xmlns:mc="http://schemas.openxmlformats.org/markup-compatibility/2006" xmlns:p14="http://schemas.microsoft.com/office/powerpoint/2010/main">
    <mc:Choice Requires="p14">
      <p:transition spd="slow" p14:dur="1500" advClick="0" advTm="21637">
        <p:random/>
      </p:transition>
    </mc:Choice>
    <mc:Fallback xmlns="">
      <p:transition spd="slow" advClick="0" advTm="21637">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200" fill="hold"/>
                                        <p:tgtEl>
                                          <p:spTgt spid="6"/>
                                        </p:tgtEl>
                                        <p:attrNameLst>
                                          <p:attrName>ppt_w</p:attrName>
                                        </p:attrNameLst>
                                      </p:cBhvr>
                                      <p:tavLst>
                                        <p:tav tm="0">
                                          <p:val>
                                            <p:fltVal val="0"/>
                                          </p:val>
                                        </p:tav>
                                        <p:tav tm="100000">
                                          <p:val>
                                            <p:strVal val="#ppt_w"/>
                                          </p:val>
                                        </p:tav>
                                      </p:tavLst>
                                    </p:anim>
                                    <p:anim calcmode="lin" valueType="num">
                                      <p:cBhvr>
                                        <p:cTn id="8" dur="5200" fill="hold"/>
                                        <p:tgtEl>
                                          <p:spTgt spid="6"/>
                                        </p:tgtEl>
                                        <p:attrNameLst>
                                          <p:attrName>ppt_h</p:attrName>
                                        </p:attrNameLst>
                                      </p:cBhvr>
                                      <p:tavLst>
                                        <p:tav tm="0">
                                          <p:val>
                                            <p:fltVal val="0"/>
                                          </p:val>
                                        </p:tav>
                                        <p:tav tm="100000">
                                          <p:val>
                                            <p:strVal val="#ppt_h"/>
                                          </p:val>
                                        </p:tav>
                                      </p:tavLst>
                                    </p:anim>
                                    <p:anim calcmode="lin" valueType="num">
                                      <p:cBhvr>
                                        <p:cTn id="9" dur="52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52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611560" y="6453336"/>
            <a:ext cx="8280920" cy="345360"/>
          </a:xfrm>
          <a:prstGeom prst="rect">
            <a:avLst/>
          </a:prstGeom>
          <a:noFill/>
        </p:spPr>
        <p:txBody>
          <a:bodyPr wrap="square" lIns="82938" tIns="41470" rIns="82938" bIns="41470" rtlCol="0">
            <a:spAutoFit/>
          </a:bodyPr>
          <a:lstStyle/>
          <a:p>
            <a:pPr defTabSz="914321"/>
            <a:r>
              <a:rPr lang="es-MX" sz="1700" dirty="0">
                <a:solidFill>
                  <a:srgbClr val="003300"/>
                </a:solidFill>
                <a:latin typeface="Berlin Sans FB Demi" pitchFamily="34" charset="0"/>
              </a:rPr>
              <a:t>Material Didáctico preparado por el Centro de Capacitación de SyL CONTADORES </a:t>
            </a:r>
          </a:p>
        </p:txBody>
      </p:sp>
      <p:pic>
        <p:nvPicPr>
          <p:cNvPr id="14" name="1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833" y="2406810"/>
            <a:ext cx="4558279" cy="1651550"/>
          </a:xfrm>
          <a:prstGeom prst="rect">
            <a:avLst/>
          </a:prstGeom>
        </p:spPr>
      </p:pic>
      <p:sp>
        <p:nvSpPr>
          <p:cNvPr id="16" name="Rectángulo 15"/>
          <p:cNvSpPr/>
          <p:nvPr/>
        </p:nvSpPr>
        <p:spPr>
          <a:xfrm rot="20443392">
            <a:off x="395536" y="1218616"/>
            <a:ext cx="6004123" cy="1981765"/>
          </a:xfrm>
          <a:prstGeom prst="rect">
            <a:avLst/>
          </a:prstGeom>
          <a:noFill/>
          <a:ln>
            <a:noFill/>
          </a:ln>
        </p:spPr>
        <p:txBody>
          <a:bodyPr wrap="square" lIns="91440" tIns="45720" rIns="91440" bIns="45720">
            <a:prstTxWarp prst="textArchUp">
              <a:avLst/>
            </a:prstTxWarp>
            <a:spAutoFit/>
            <a:scene3d>
              <a:camera prst="isometricOffAxis1Right"/>
              <a:lightRig rig="threePt" dir="t"/>
            </a:scene3d>
            <a:sp3d extrusionH="57150">
              <a:bevelT w="38100" h="38100" prst="slope"/>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9600" b="1" i="0" u="none" strike="noStrike" kern="1200" cap="none" spc="0" normalizeH="0" baseline="0" noProof="0" dirty="0">
                <a:ln w="22225">
                  <a:solidFill>
                    <a:srgbClr val="ED7D31"/>
                  </a:solidFill>
                  <a:prstDash val="solid"/>
                </a:ln>
                <a:solidFill>
                  <a:schemeClr val="accent6">
                    <a:lumMod val="90000"/>
                  </a:schemeClr>
                </a:solidFill>
                <a:effectLst/>
                <a:uLnTx/>
                <a:uFillTx/>
                <a:latin typeface="Agency FB" panose="020B0503020202020204" pitchFamily="34" charset="0"/>
                <a:ea typeface="+mn-ea"/>
                <a:cs typeface="+mn-cs"/>
              </a:rPr>
              <a:t>Destellos Fiscales</a:t>
            </a:r>
            <a:endParaRPr kumimoji="0" lang="es-ES" sz="96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Agency FB" panose="020B0503020202020204" pitchFamily="34" charset="0"/>
              <a:ea typeface="+mn-ea"/>
              <a:cs typeface="+mn-cs"/>
            </a:endParaRPr>
          </a:p>
        </p:txBody>
      </p:sp>
      <p:pic>
        <p:nvPicPr>
          <p:cNvPr id="5" name="Imagen 4">
            <a:extLst>
              <a:ext uri="{FF2B5EF4-FFF2-40B4-BE49-F238E27FC236}">
                <a16:creationId xmlns:a16="http://schemas.microsoft.com/office/drawing/2014/main" id="{48DE4F71-E2E7-5C1A-06A0-296D9B79F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1412776"/>
            <a:ext cx="3566586" cy="3566586"/>
          </a:xfrm>
          <a:prstGeom prst="rect">
            <a:avLst/>
          </a:prstGeom>
        </p:spPr>
      </p:pic>
      <p:sp>
        <p:nvSpPr>
          <p:cNvPr id="8" name="Rectangle 28"/>
          <p:cNvSpPr>
            <a:spLocks noChangeArrowheads="1"/>
          </p:cNvSpPr>
          <p:nvPr/>
        </p:nvSpPr>
        <p:spPr bwMode="auto">
          <a:xfrm>
            <a:off x="4902286" y="3654773"/>
            <a:ext cx="3312368" cy="666877"/>
          </a:xfrm>
          <a:prstGeom prst="rect">
            <a:avLst/>
          </a:prstGeom>
          <a:noFill/>
          <a:ln w="9525">
            <a:noFill/>
            <a:miter lim="800000"/>
            <a:headEnd/>
            <a:tailEnd/>
          </a:ln>
          <a:effectLst/>
        </p:spPr>
        <p:txBody>
          <a:bodyPr wrap="square" lIns="1223633" tIns="138198" rIns="82945" bIns="34550" anchor="ctr">
            <a:spAutoFit/>
          </a:bodyPr>
          <a:lstStyle/>
          <a:p>
            <a:pPr indent="23040" eaLnBrk="0" hangingPunct="0">
              <a:defRPr/>
            </a:pPr>
            <a:r>
              <a:rPr lang="es-MX" sz="3200" dirty="0">
                <a:latin typeface="Comic Sans MS" pitchFamily="66" charset="0"/>
                <a:cs typeface="Arial" pitchFamily="34" charset="0"/>
              </a:rPr>
              <a:t>Expositor</a:t>
            </a:r>
            <a:endParaRPr lang="es-MX" sz="3200" dirty="0">
              <a:latin typeface="Arial" pitchFamily="34" charset="0"/>
              <a:cs typeface="Arial" pitchFamily="34" charset="0"/>
            </a:endParaRPr>
          </a:p>
        </p:txBody>
      </p:sp>
      <p:sp>
        <p:nvSpPr>
          <p:cNvPr id="10" name="Rectangle 28"/>
          <p:cNvSpPr>
            <a:spLocks noChangeArrowheads="1"/>
          </p:cNvSpPr>
          <p:nvPr/>
        </p:nvSpPr>
        <p:spPr bwMode="auto">
          <a:xfrm>
            <a:off x="-1188640" y="5242652"/>
            <a:ext cx="10081120" cy="666877"/>
          </a:xfrm>
          <a:prstGeom prst="rect">
            <a:avLst/>
          </a:prstGeom>
          <a:noFill/>
          <a:ln w="9525">
            <a:noFill/>
            <a:miter lim="800000"/>
            <a:headEnd/>
            <a:tailEnd/>
          </a:ln>
          <a:effectLst/>
        </p:spPr>
        <p:txBody>
          <a:bodyPr wrap="square" lIns="1223633" tIns="138198" rIns="82945" bIns="34550" anchor="ctr">
            <a:spAutoFit/>
          </a:bodyPr>
          <a:lstStyle/>
          <a:p>
            <a:pPr indent="23040" algn="ctr" eaLnBrk="0" hangingPunct="0">
              <a:defRPr/>
            </a:pPr>
            <a:r>
              <a:rPr lang="es-MX" sz="3200" dirty="0">
                <a:latin typeface="Comic Sans MS" pitchFamily="66" charset="0"/>
                <a:cs typeface="Arial" pitchFamily="34" charset="0"/>
              </a:rPr>
              <a:t>L.C.C.  Luis Antonio  Escalante  Pelcastre</a:t>
            </a:r>
            <a:endParaRPr lang="es-MX" sz="3200" dirty="0">
              <a:latin typeface="Arial" pitchFamily="34" charset="0"/>
              <a:cs typeface="Arial" pitchFamily="34" charset="0"/>
            </a:endParaRPr>
          </a:p>
        </p:txBody>
      </p:sp>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540745129"/>
      </p:ext>
    </p:extLst>
  </p:cSld>
  <p:clrMapOvr>
    <a:masterClrMapping/>
  </p:clrMapOvr>
  <mc:AlternateContent xmlns:mc="http://schemas.openxmlformats.org/markup-compatibility/2006" xmlns:p14="http://schemas.microsoft.com/office/powerpoint/2010/main">
    <mc:Choice Requires="p14">
      <p:transition spd="slow" p14:dur="1500" advClick="0" advTm="8204">
        <p:random/>
      </p:transition>
    </mc:Choice>
    <mc:Fallback xmlns="">
      <p:transition spd="slow" advClick="0" advTm="8204">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611560" y="6453336"/>
            <a:ext cx="8280920" cy="345360"/>
          </a:xfrm>
          <a:prstGeom prst="rect">
            <a:avLst/>
          </a:prstGeom>
          <a:noFill/>
        </p:spPr>
        <p:txBody>
          <a:bodyPr wrap="square" lIns="82938" tIns="41470" rIns="82938" bIns="41470" rtlCol="0">
            <a:spAutoFit/>
          </a:bodyPr>
          <a:lstStyle/>
          <a:p>
            <a:pPr defTabSz="914321"/>
            <a:r>
              <a:rPr lang="es-MX" sz="1700" dirty="0">
                <a:solidFill>
                  <a:srgbClr val="003300"/>
                </a:solidFill>
                <a:latin typeface="Berlin Sans FB Demi" pitchFamily="34" charset="0"/>
              </a:rPr>
              <a:t>Material Didáctico preparado por el Centro de Capacitación de SyL CONTADORES </a:t>
            </a:r>
          </a:p>
        </p:txBody>
      </p:sp>
      <p:pic>
        <p:nvPicPr>
          <p:cNvPr id="14" name="1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833" y="2406810"/>
            <a:ext cx="4558279" cy="1651550"/>
          </a:xfrm>
          <a:prstGeom prst="rect">
            <a:avLst/>
          </a:prstGeom>
        </p:spPr>
      </p:pic>
      <p:sp>
        <p:nvSpPr>
          <p:cNvPr id="16" name="Rectángulo 15"/>
          <p:cNvSpPr/>
          <p:nvPr/>
        </p:nvSpPr>
        <p:spPr>
          <a:xfrm rot="20443392">
            <a:off x="395536" y="1218616"/>
            <a:ext cx="6004123" cy="1981765"/>
          </a:xfrm>
          <a:prstGeom prst="rect">
            <a:avLst/>
          </a:prstGeom>
          <a:noFill/>
          <a:ln>
            <a:noFill/>
          </a:ln>
        </p:spPr>
        <p:txBody>
          <a:bodyPr wrap="square" lIns="91440" tIns="45720" rIns="91440" bIns="45720">
            <a:prstTxWarp prst="textArchUp">
              <a:avLst/>
            </a:prstTxWarp>
            <a:spAutoFit/>
            <a:scene3d>
              <a:camera prst="isometricOffAxis1Right"/>
              <a:lightRig rig="threePt" dir="t"/>
            </a:scene3d>
            <a:sp3d extrusionH="57150">
              <a:bevelT w="38100" h="38100" prst="slope"/>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9600" b="1" i="0" u="none" strike="noStrike" kern="1200" cap="none" spc="0" normalizeH="0" baseline="0" noProof="0" dirty="0">
                <a:ln w="22225">
                  <a:solidFill>
                    <a:srgbClr val="ED7D31"/>
                  </a:solidFill>
                  <a:prstDash val="solid"/>
                </a:ln>
                <a:solidFill>
                  <a:schemeClr val="accent6">
                    <a:lumMod val="90000"/>
                  </a:schemeClr>
                </a:solidFill>
                <a:effectLst/>
                <a:uLnTx/>
                <a:uFillTx/>
                <a:latin typeface="Agency FB" panose="020B0503020202020204" pitchFamily="34" charset="0"/>
                <a:ea typeface="+mn-ea"/>
                <a:cs typeface="+mn-cs"/>
              </a:rPr>
              <a:t>Destellos Fiscales</a:t>
            </a:r>
            <a:endParaRPr kumimoji="0" lang="es-ES" sz="96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Agency FB" panose="020B0503020202020204" pitchFamily="34" charset="0"/>
              <a:ea typeface="+mn-ea"/>
              <a:cs typeface="+mn-cs"/>
            </a:endParaRPr>
          </a:p>
        </p:txBody>
      </p:sp>
      <p:pic>
        <p:nvPicPr>
          <p:cNvPr id="5" name="Imagen 4">
            <a:extLst>
              <a:ext uri="{FF2B5EF4-FFF2-40B4-BE49-F238E27FC236}">
                <a16:creationId xmlns:a16="http://schemas.microsoft.com/office/drawing/2014/main" id="{48DE4F71-E2E7-5C1A-06A0-296D9B79F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1412776"/>
            <a:ext cx="3566586" cy="3566586"/>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
        <p:nvSpPr>
          <p:cNvPr id="11" name="Rectángulo 10"/>
          <p:cNvSpPr/>
          <p:nvPr/>
        </p:nvSpPr>
        <p:spPr>
          <a:xfrm>
            <a:off x="2803625" y="4083064"/>
            <a:ext cx="5900974" cy="2308324"/>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lIns="91440" tIns="45720" rIns="91440" bIns="45720">
            <a:spAutoFit/>
          </a:bodyPr>
          <a:lstStyle/>
          <a:p>
            <a:pPr algn="ctr"/>
            <a:r>
              <a:rPr lang="es-ES" sz="72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CONTRIBUYENTES </a:t>
            </a:r>
          </a:p>
          <a:p>
            <a:pPr algn="ctr"/>
            <a:r>
              <a:rPr lang="es-ES" sz="72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OBLIGADOS</a:t>
            </a:r>
            <a:endParaRPr lang="es-ES" sz="7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endParaRPr>
          </a:p>
        </p:txBody>
      </p:sp>
    </p:spTree>
    <p:extLst>
      <p:ext uri="{BB962C8B-B14F-4D97-AF65-F5344CB8AC3E}">
        <p14:creationId xmlns:p14="http://schemas.microsoft.com/office/powerpoint/2010/main" val="3465907317"/>
      </p:ext>
    </p:extLst>
  </p:cSld>
  <p:clrMapOvr>
    <a:masterClrMapping/>
  </p:clrMapOvr>
  <mc:AlternateContent xmlns:mc="http://schemas.openxmlformats.org/markup-compatibility/2006" xmlns:p14="http://schemas.microsoft.com/office/powerpoint/2010/main">
    <mc:Choice Requires="p14">
      <p:transition spd="slow" p14:dur="1500" advClick="0" advTm="8204">
        <p:random/>
      </p:transition>
    </mc:Choice>
    <mc:Fallback xmlns="">
      <p:transition spd="slow" advClick="0" advTm="8204">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123728" y="44624"/>
            <a:ext cx="3913457"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SUJETOS-OBJETO</a:t>
            </a:r>
            <a:endParaRPr lang="es-ES" sz="3200" dirty="0">
              <a:solidFill>
                <a:srgbClr val="FF0000"/>
              </a:solidFill>
              <a:latin typeface="Agency FB" panose="020B0503020202020204" pitchFamily="34" charset="0"/>
              <a:cs typeface="Arial" panose="020B0604020202020204" pitchFamily="34" charset="0"/>
            </a:endParaRPr>
          </a:p>
        </p:txBody>
      </p:sp>
      <p:sp>
        <p:nvSpPr>
          <p:cNvPr id="11" name="2 CuadroTexto"/>
          <p:cNvSpPr txBox="1"/>
          <p:nvPr/>
        </p:nvSpPr>
        <p:spPr>
          <a:xfrm>
            <a:off x="251520" y="764704"/>
            <a:ext cx="8568953" cy="4832092"/>
          </a:xfrm>
          <a:prstGeom prst="rect">
            <a:avLst/>
          </a:prstGeom>
          <a:noFill/>
        </p:spPr>
        <p:txBody>
          <a:bodyPr wrap="square" rtlCol="0">
            <a:spAutoFit/>
          </a:bodyPr>
          <a:lstStyle/>
          <a:p>
            <a:pPr algn="just"/>
            <a:endParaRPr lang="es-MX" sz="2200" dirty="0">
              <a:latin typeface="Comic Sans MS" panose="030F0702030302020204" pitchFamily="66" charset="0"/>
            </a:endParaRPr>
          </a:p>
          <a:p>
            <a:pPr marL="342900" indent="-342900" algn="just">
              <a:buFont typeface="Wingdings" panose="05000000000000000000" pitchFamily="2" charset="2"/>
              <a:buChar char="Ø"/>
            </a:pPr>
            <a:r>
              <a:rPr lang="es-MX" sz="2200" b="1" dirty="0" smtClean="0">
                <a:latin typeface="Comic Sans MS" panose="030F0702030302020204" pitchFamily="66" charset="0"/>
              </a:rPr>
              <a:t>Residentes en México: </a:t>
            </a:r>
            <a:r>
              <a:rPr lang="es-MX" sz="2200" dirty="0" smtClean="0">
                <a:latin typeface="Comic Sans MS" panose="030F0702030302020204" pitchFamily="66" charset="0"/>
              </a:rPr>
              <a:t>Están obligados al pago del impuesto cuando obtengan ingresos: en efectivo, en crédito y en servicios (cuando la ley lo señale) y de cualquier otro tipo</a:t>
            </a:r>
          </a:p>
          <a:p>
            <a:pPr marL="342900" indent="-342900" algn="just">
              <a:buFont typeface="Wingdings" panose="05000000000000000000" pitchFamily="2" charset="2"/>
              <a:buChar char="Ø"/>
            </a:pPr>
            <a:endParaRPr lang="es-MX" sz="2200" dirty="0">
              <a:latin typeface="Comic Sans MS" panose="030F0702030302020204" pitchFamily="66" charset="0"/>
            </a:endParaRPr>
          </a:p>
          <a:p>
            <a:pPr marL="342900" indent="-342900" algn="just">
              <a:buFont typeface="Wingdings" panose="05000000000000000000" pitchFamily="2" charset="2"/>
              <a:buChar char="Ø"/>
            </a:pPr>
            <a:r>
              <a:rPr lang="es-MX" sz="2200" b="1" dirty="0" smtClean="0">
                <a:latin typeface="Comic Sans MS" panose="030F0702030302020204" pitchFamily="66" charset="0"/>
              </a:rPr>
              <a:t>Residentes en el extranjero: </a:t>
            </a:r>
            <a:r>
              <a:rPr lang="es-MX" sz="2200" dirty="0" smtClean="0">
                <a:latin typeface="Comic Sans MS" panose="030F0702030302020204" pitchFamily="66" charset="0"/>
              </a:rPr>
              <a:t>cuando realicen actividades empresariales o presten servicios personales independientes en el país a través de un establecimiento permanente  por los ingresos atribuibles a este.</a:t>
            </a:r>
            <a:endParaRPr lang="es-MX" sz="2200" dirty="0">
              <a:latin typeface="Comic Sans MS" panose="030F0702030302020204" pitchFamily="66" charset="0"/>
            </a:endParaRPr>
          </a:p>
          <a:p>
            <a:pPr marL="342900" indent="-342900" algn="just">
              <a:buFont typeface="Wingdings" panose="05000000000000000000" pitchFamily="2" charset="2"/>
              <a:buChar char="Ø"/>
            </a:pPr>
            <a:endParaRPr lang="es-MX" sz="2200" b="1" dirty="0">
              <a:latin typeface="Comic Sans MS" panose="030F0702030302020204" pitchFamily="66" charset="0"/>
            </a:endParaRPr>
          </a:p>
          <a:p>
            <a:pPr marL="342900" indent="-342900" algn="just">
              <a:buFont typeface="Wingdings" panose="05000000000000000000" pitchFamily="2" charset="2"/>
              <a:buChar char="Ø"/>
            </a:pPr>
            <a:r>
              <a:rPr lang="es-MX" sz="2200" b="1" dirty="0" smtClean="0">
                <a:latin typeface="Comic Sans MS" panose="030F0702030302020204" pitchFamily="66" charset="0"/>
              </a:rPr>
              <a:t>Menores de edad e incapacitados: </a:t>
            </a:r>
            <a:r>
              <a:rPr lang="es-MX" sz="2200" dirty="0" smtClean="0">
                <a:latin typeface="Comic Sans MS" panose="030F0702030302020204" pitchFamily="66" charset="0"/>
              </a:rPr>
              <a:t>Opción de acumular sus ingresos el contribuyente.</a:t>
            </a:r>
            <a:endParaRPr lang="es-MX" sz="2200" dirty="0">
              <a:latin typeface="Comic Sans MS" panose="030F0702030302020204" pitchFamily="66" charset="0"/>
            </a:endParaRPr>
          </a:p>
          <a:p>
            <a:pPr marL="342900" indent="-342900" algn="just">
              <a:buFont typeface="Wingdings" panose="05000000000000000000" pitchFamily="2" charset="2"/>
              <a:buChar char="Ø"/>
            </a:pPr>
            <a:endParaRPr lang="es-MX" sz="2200" b="1" dirty="0">
              <a:latin typeface="Comic Sans MS" panose="030F0702030302020204" pitchFamily="66" charset="0"/>
            </a:endParaRPr>
          </a:p>
          <a:p>
            <a:pPr marL="342900" indent="-342900">
              <a:buFont typeface="Wingdings" panose="05000000000000000000" pitchFamily="2" charset="2"/>
              <a:buChar char="Ø"/>
            </a:pPr>
            <a:endParaRPr lang="es-MX" sz="2200" dirty="0">
              <a:latin typeface="Comic Sans MS" panose="030F0702030302020204" pitchFamily="66"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2173174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5</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1 CuadroTexto"/>
          <p:cNvSpPr txBox="1"/>
          <p:nvPr/>
        </p:nvSpPr>
        <p:spPr>
          <a:xfrm>
            <a:off x="359532" y="901779"/>
            <a:ext cx="8424936" cy="4524315"/>
          </a:xfrm>
          <a:prstGeom prst="rect">
            <a:avLst/>
          </a:prstGeom>
          <a:noFill/>
        </p:spPr>
        <p:txBody>
          <a:bodyPr wrap="square" rtlCol="0">
            <a:spAutoFit/>
          </a:bodyPr>
          <a:lstStyle/>
          <a:p>
            <a:pPr algn="just"/>
            <a:r>
              <a:rPr lang="es-MX" sz="2400" dirty="0" smtClean="0">
                <a:latin typeface="Comic Sans MS" panose="030F0702030302020204" pitchFamily="66" charset="0"/>
                <a:cs typeface="Arial" pitchFamily="34" charset="0"/>
              </a:rPr>
              <a:t>Las </a:t>
            </a:r>
            <a:r>
              <a:rPr lang="es-MX" sz="2400" dirty="0">
                <a:latin typeface="Comic Sans MS" panose="030F0702030302020204" pitchFamily="66" charset="0"/>
                <a:cs typeface="Arial" pitchFamily="34" charset="0"/>
              </a:rPr>
              <a:t>personas físicas </a:t>
            </a:r>
            <a:r>
              <a:rPr lang="es-MX" sz="2400" b="1" dirty="0">
                <a:latin typeface="Comic Sans MS" panose="030F0702030302020204" pitchFamily="66" charset="0"/>
                <a:cs typeface="Arial" pitchFamily="34" charset="0"/>
              </a:rPr>
              <a:t>que obtengan ingresos</a:t>
            </a:r>
            <a:r>
              <a:rPr lang="es-MX" sz="2400" dirty="0">
                <a:latin typeface="Comic Sans MS" panose="030F0702030302020204" pitchFamily="66" charset="0"/>
                <a:cs typeface="Arial" pitchFamily="34" charset="0"/>
              </a:rPr>
              <a:t> en un año de calendario:</a:t>
            </a:r>
          </a:p>
          <a:p>
            <a:pPr algn="just"/>
            <a:r>
              <a:rPr lang="es-MX" sz="2400" dirty="0">
                <a:latin typeface="Comic Sans MS" panose="030F0702030302020204" pitchFamily="66" charset="0"/>
                <a:cs typeface="Arial" pitchFamily="34" charset="0"/>
              </a:rPr>
              <a:t> </a:t>
            </a:r>
          </a:p>
          <a:p>
            <a:pPr algn="just"/>
            <a:r>
              <a:rPr lang="es-MX" sz="2400" dirty="0">
                <a:latin typeface="Comic Sans MS" panose="030F0702030302020204" pitchFamily="66" charset="0"/>
                <a:cs typeface="Arial" pitchFamily="34" charset="0"/>
              </a:rPr>
              <a:t>Están obligadas a pagar su impuesto anual mediante declaración que presentarán </a:t>
            </a:r>
            <a:r>
              <a:rPr lang="es-MX" sz="2400" b="1" dirty="0">
                <a:latin typeface="Comic Sans MS" panose="030F0702030302020204" pitchFamily="66" charset="0"/>
                <a:cs typeface="Arial" pitchFamily="34" charset="0"/>
              </a:rPr>
              <a:t>en el mes de abril</a:t>
            </a:r>
            <a:r>
              <a:rPr lang="es-MX" sz="2400" dirty="0">
                <a:latin typeface="Comic Sans MS" panose="030F0702030302020204" pitchFamily="66" charset="0"/>
                <a:cs typeface="Arial" pitchFamily="34" charset="0"/>
              </a:rPr>
              <a:t> del año siguiente.</a:t>
            </a:r>
          </a:p>
          <a:p>
            <a:pPr algn="just"/>
            <a:r>
              <a:rPr lang="es-MX" sz="2400" dirty="0">
                <a:latin typeface="Comic Sans MS" panose="030F0702030302020204" pitchFamily="66" charset="0"/>
                <a:cs typeface="Arial" pitchFamily="34" charset="0"/>
              </a:rPr>
              <a:t> </a:t>
            </a:r>
          </a:p>
          <a:p>
            <a:pPr algn="just"/>
            <a:r>
              <a:rPr lang="es-MX" sz="2400" b="1" dirty="0">
                <a:latin typeface="Comic Sans MS" panose="030F0702030302020204" pitchFamily="66" charset="0"/>
                <a:cs typeface="Arial" pitchFamily="34" charset="0"/>
              </a:rPr>
              <a:t>Excepción:</a:t>
            </a:r>
            <a:endParaRPr lang="es-MX" sz="2400" dirty="0">
              <a:latin typeface="Comic Sans MS" panose="030F0702030302020204" pitchFamily="66" charset="0"/>
              <a:cs typeface="Arial" pitchFamily="34" charset="0"/>
            </a:endParaRPr>
          </a:p>
          <a:p>
            <a:pPr algn="just"/>
            <a:r>
              <a:rPr lang="es-MX" sz="2400" dirty="0">
                <a:latin typeface="Comic Sans MS" panose="030F0702030302020204" pitchFamily="66" charset="0"/>
                <a:cs typeface="Arial" pitchFamily="34" charset="0"/>
              </a:rPr>
              <a:t> </a:t>
            </a:r>
          </a:p>
          <a:p>
            <a:pPr algn="just"/>
            <a:r>
              <a:rPr lang="es-MX" sz="2400" dirty="0">
                <a:latin typeface="Comic Sans MS" panose="030F0702030302020204" pitchFamily="66" charset="0"/>
                <a:cs typeface="Arial" pitchFamily="34" charset="0"/>
              </a:rPr>
              <a:t>Ingresos </a:t>
            </a:r>
            <a:r>
              <a:rPr lang="es-MX" sz="2400" b="1" dirty="0">
                <a:latin typeface="Comic Sans MS" panose="030F0702030302020204" pitchFamily="66" charset="0"/>
                <a:cs typeface="Arial" pitchFamily="34" charset="0"/>
              </a:rPr>
              <a:t>exentos </a:t>
            </a:r>
            <a:r>
              <a:rPr lang="es-MX" sz="2400" dirty="0">
                <a:latin typeface="Comic Sans MS" panose="030F0702030302020204" pitchFamily="66" charset="0"/>
                <a:cs typeface="Arial" pitchFamily="34" charset="0"/>
              </a:rPr>
              <a:t>y aquéllos por los que se haya pagado </a:t>
            </a:r>
            <a:r>
              <a:rPr lang="es-MX" sz="2400" b="1" dirty="0">
                <a:latin typeface="Comic Sans MS" panose="030F0702030302020204" pitchFamily="66" charset="0"/>
                <a:cs typeface="Arial" pitchFamily="34" charset="0"/>
              </a:rPr>
              <a:t>impuesto definitivo</a:t>
            </a:r>
            <a:r>
              <a:rPr lang="es-MX" sz="2400" dirty="0">
                <a:latin typeface="Comic Sans MS" panose="030F0702030302020204" pitchFamily="66" charset="0"/>
                <a:cs typeface="Arial" pitchFamily="34" charset="0"/>
              </a:rPr>
              <a:t>.</a:t>
            </a:r>
          </a:p>
          <a:p>
            <a:pPr algn="just"/>
            <a:r>
              <a:rPr lang="es-MX" sz="2400" dirty="0">
                <a:latin typeface="Comic Sans MS" panose="030F0702030302020204" pitchFamily="66" charset="0"/>
                <a:cs typeface="Arial" pitchFamily="34" charset="0"/>
              </a:rPr>
              <a:t> </a:t>
            </a:r>
          </a:p>
        </p:txBody>
      </p:sp>
      <p:sp>
        <p:nvSpPr>
          <p:cNvPr id="11" name="Rectangle 2"/>
          <p:cNvSpPr>
            <a:spLocks noGrp="1" noChangeArrowheads="1"/>
          </p:cNvSpPr>
          <p:nvPr>
            <p:ph type="ctrTitle"/>
          </p:nvPr>
        </p:nvSpPr>
        <p:spPr>
          <a:xfrm>
            <a:off x="2104163" y="30544"/>
            <a:ext cx="4305028"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FECHA DE PRESENTACIÓN</a:t>
            </a:r>
            <a:endParaRPr lang="es-ES" sz="3200" dirty="0">
              <a:solidFill>
                <a:srgbClr val="FF0000"/>
              </a:solidFill>
              <a:latin typeface="Agency FB" panose="020B0503020202020204" pitchFamily="34" charset="0"/>
              <a:cs typeface="Arial" panose="020B0604020202020204" pitchFamily="34" charset="0"/>
            </a:endParaRPr>
          </a:p>
        </p:txBody>
      </p:sp>
      <p:sp>
        <p:nvSpPr>
          <p:cNvPr id="12" name="Rectangle 2"/>
          <p:cNvSpPr txBox="1">
            <a:spLocks noChangeArrowheads="1"/>
          </p:cNvSpPr>
          <p:nvPr/>
        </p:nvSpPr>
        <p:spPr bwMode="auto">
          <a:xfrm>
            <a:off x="6234080" y="5837386"/>
            <a:ext cx="24412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150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3487154" y="4631784"/>
            <a:ext cx="2529731" cy="1834847"/>
          </a:xfrm>
          <a:prstGeom prst="rect">
            <a:avLst/>
          </a:prstGeom>
        </p:spPr>
      </p:pic>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3569536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1221828" y="134884"/>
            <a:ext cx="6212400" cy="615950"/>
          </a:xfrm>
        </p:spPr>
        <p:txBody>
          <a:bodyPr>
            <a:noAutofit/>
          </a:bodyPr>
          <a:lstStyle/>
          <a:p>
            <a:pPr algn="r"/>
            <a:r>
              <a:rPr lang="es-ES" sz="3200" dirty="0" smtClean="0">
                <a:solidFill>
                  <a:srgbClr val="FF0000"/>
                </a:solidFill>
                <a:latin typeface="Agency FB" panose="020B0503020202020204" pitchFamily="34" charset="0"/>
                <a:cs typeface="Arial" panose="020B0604020202020204" pitchFamily="34" charset="0"/>
              </a:rPr>
              <a:t>INGRESOS QUE SE DECLARAN EN LA ANUAL</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187624" y="188683"/>
            <a:ext cx="6984776"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p:cNvSpPr/>
          <p:nvPr/>
        </p:nvSpPr>
        <p:spPr>
          <a:xfrm>
            <a:off x="433507" y="701072"/>
            <a:ext cx="5218614" cy="5078313"/>
          </a:xfrm>
          <a:prstGeom prst="rect">
            <a:avLst/>
          </a:prstGeom>
        </p:spPr>
        <p:txBody>
          <a:bodyPr wrap="square">
            <a:spAutoFit/>
          </a:bodyPr>
          <a:lstStyle/>
          <a:p>
            <a:pPr marL="342900" indent="-342900">
              <a:lnSpc>
                <a:spcPct val="150000"/>
              </a:lnSpc>
              <a:buFont typeface="Wingdings" panose="05000000000000000000" pitchFamily="2" charset="2"/>
              <a:buChar char="Ø"/>
            </a:pPr>
            <a:r>
              <a:rPr lang="es-MX" sz="2400" dirty="0">
                <a:latin typeface="Comic Sans MS" panose="030F0702030302020204" pitchFamily="66" charset="0"/>
              </a:rPr>
              <a:t>Salarios </a:t>
            </a:r>
            <a:r>
              <a:rPr lang="es-MX" sz="2400" dirty="0" smtClean="0">
                <a:latin typeface="Comic Sans MS" panose="030F0702030302020204" pitchFamily="66" charset="0"/>
              </a:rPr>
              <a:t>                                    </a:t>
            </a:r>
          </a:p>
          <a:p>
            <a:pPr marL="342900" indent="-342900">
              <a:lnSpc>
                <a:spcPct val="150000"/>
              </a:lnSpc>
              <a:buFont typeface="Wingdings" panose="05000000000000000000" pitchFamily="2" charset="2"/>
              <a:buChar char="Ø"/>
            </a:pPr>
            <a:r>
              <a:rPr lang="es-MX" sz="2400" dirty="0" smtClean="0">
                <a:latin typeface="Comic Sans MS" panose="030F0702030302020204" pitchFamily="66" charset="0"/>
              </a:rPr>
              <a:t>Asimilables </a:t>
            </a:r>
            <a:r>
              <a:rPr lang="es-MX" sz="2400" dirty="0">
                <a:latin typeface="Comic Sans MS" panose="030F0702030302020204" pitchFamily="66" charset="0"/>
              </a:rPr>
              <a:t>a </a:t>
            </a:r>
            <a:r>
              <a:rPr lang="es-MX" sz="2400" dirty="0" smtClean="0">
                <a:latin typeface="Comic Sans MS" panose="030F0702030302020204" pitchFamily="66" charset="0"/>
              </a:rPr>
              <a:t>Salarios </a:t>
            </a:r>
            <a:endParaRPr lang="es-MX" sz="2400" dirty="0">
              <a:latin typeface="Comic Sans MS" panose="030F0702030302020204" pitchFamily="66" charset="0"/>
            </a:endParaRPr>
          </a:p>
          <a:p>
            <a:pPr marL="342900" indent="-342900">
              <a:lnSpc>
                <a:spcPct val="150000"/>
              </a:lnSpc>
              <a:buFont typeface="Wingdings" panose="05000000000000000000" pitchFamily="2" charset="2"/>
              <a:buChar char="Ø"/>
            </a:pPr>
            <a:r>
              <a:rPr lang="es-MX" sz="2400" dirty="0">
                <a:latin typeface="Comic Sans MS" panose="030F0702030302020204" pitchFamily="66" charset="0"/>
              </a:rPr>
              <a:t>Pensiones y </a:t>
            </a:r>
            <a:r>
              <a:rPr lang="es-MX" sz="2400" dirty="0" smtClean="0">
                <a:latin typeface="Comic Sans MS" panose="030F0702030302020204" pitchFamily="66" charset="0"/>
              </a:rPr>
              <a:t>Jubilaciones</a:t>
            </a:r>
            <a:endParaRPr lang="es-MX" sz="2400" dirty="0">
              <a:latin typeface="Comic Sans MS" panose="030F0702030302020204" pitchFamily="66" charset="0"/>
            </a:endParaRPr>
          </a:p>
          <a:p>
            <a:pPr marL="342900" indent="-342900">
              <a:lnSpc>
                <a:spcPct val="150000"/>
              </a:lnSpc>
              <a:buFont typeface="Wingdings" panose="05000000000000000000" pitchFamily="2" charset="2"/>
              <a:buChar char="Ø"/>
            </a:pPr>
            <a:r>
              <a:rPr lang="es-MX" sz="2400" dirty="0">
                <a:latin typeface="Comic Sans MS" panose="030F0702030302020204" pitchFamily="66" charset="0"/>
              </a:rPr>
              <a:t>Honorarios </a:t>
            </a:r>
            <a:endParaRPr lang="es-MX" sz="2400" dirty="0" smtClean="0">
              <a:latin typeface="Comic Sans MS" panose="030F0702030302020204" pitchFamily="66" charset="0"/>
            </a:endParaRPr>
          </a:p>
          <a:p>
            <a:pPr marL="342900" indent="-342900">
              <a:lnSpc>
                <a:spcPct val="150000"/>
              </a:lnSpc>
              <a:buFont typeface="Wingdings" panose="05000000000000000000" pitchFamily="2" charset="2"/>
              <a:buChar char="Ø"/>
            </a:pPr>
            <a:r>
              <a:rPr lang="es-MX" sz="2400" dirty="0" smtClean="0">
                <a:latin typeface="Comic Sans MS" panose="030F0702030302020204" pitchFamily="66" charset="0"/>
              </a:rPr>
              <a:t>Arrendamiento</a:t>
            </a:r>
            <a:endParaRPr lang="es-MX" sz="2400" dirty="0">
              <a:latin typeface="Comic Sans MS" panose="030F0702030302020204" pitchFamily="66" charset="0"/>
            </a:endParaRPr>
          </a:p>
          <a:p>
            <a:pPr marL="342900" indent="-342900">
              <a:lnSpc>
                <a:spcPct val="150000"/>
              </a:lnSpc>
              <a:buFont typeface="Wingdings" panose="05000000000000000000" pitchFamily="2" charset="2"/>
              <a:buChar char="Ø"/>
            </a:pPr>
            <a:r>
              <a:rPr lang="es-MX" sz="2400" dirty="0">
                <a:latin typeface="Comic Sans MS" panose="030F0702030302020204" pitchFamily="66" charset="0"/>
              </a:rPr>
              <a:t>Actividades </a:t>
            </a:r>
            <a:r>
              <a:rPr lang="es-MX" sz="2400" dirty="0" smtClean="0">
                <a:latin typeface="Comic Sans MS" panose="030F0702030302020204" pitchFamily="66" charset="0"/>
              </a:rPr>
              <a:t>Empresariales</a:t>
            </a:r>
            <a:endParaRPr lang="es-MX" sz="2400" dirty="0">
              <a:latin typeface="Comic Sans MS" panose="030F0702030302020204" pitchFamily="66" charset="0"/>
            </a:endParaRPr>
          </a:p>
          <a:p>
            <a:pPr marL="342900" indent="-342900">
              <a:lnSpc>
                <a:spcPct val="150000"/>
              </a:lnSpc>
              <a:buFont typeface="Wingdings" panose="05000000000000000000" pitchFamily="2" charset="2"/>
              <a:buChar char="Ø"/>
            </a:pPr>
            <a:r>
              <a:rPr lang="es-MX" sz="2400" dirty="0">
                <a:latin typeface="Comic Sans MS" panose="030F0702030302020204" pitchFamily="66" charset="0"/>
              </a:rPr>
              <a:t>Intereses </a:t>
            </a:r>
            <a:r>
              <a:rPr lang="es-MX" sz="2400" dirty="0" smtClean="0">
                <a:latin typeface="Comic Sans MS" panose="030F0702030302020204" pitchFamily="66" charset="0"/>
              </a:rPr>
              <a:t>Reales</a:t>
            </a:r>
            <a:endParaRPr lang="es-MX" sz="2400" dirty="0">
              <a:latin typeface="Comic Sans MS" panose="030F0702030302020204" pitchFamily="66" charset="0"/>
            </a:endParaRPr>
          </a:p>
          <a:p>
            <a:pPr marL="342900" indent="-342900">
              <a:lnSpc>
                <a:spcPct val="150000"/>
              </a:lnSpc>
              <a:buFont typeface="Wingdings" panose="05000000000000000000" pitchFamily="2" charset="2"/>
              <a:buChar char="Ø"/>
            </a:pPr>
            <a:r>
              <a:rPr lang="es-MX" sz="2400" dirty="0" smtClean="0">
                <a:latin typeface="Comic Sans MS" panose="030F0702030302020204" pitchFamily="66" charset="0"/>
              </a:rPr>
              <a:t>Dividendos</a:t>
            </a:r>
            <a:endParaRPr lang="es-MX" sz="2400" dirty="0">
              <a:latin typeface="Comic Sans MS" panose="030F0702030302020204" pitchFamily="66" charset="0"/>
            </a:endParaRPr>
          </a:p>
          <a:p>
            <a:pPr marL="342900" indent="-342900">
              <a:lnSpc>
                <a:spcPct val="150000"/>
              </a:lnSpc>
              <a:buFont typeface="Wingdings" panose="05000000000000000000" pitchFamily="2" charset="2"/>
              <a:buChar char="Ø"/>
            </a:pPr>
            <a:r>
              <a:rPr lang="es-MX" sz="2400" dirty="0">
                <a:latin typeface="Comic Sans MS" panose="030F0702030302020204" pitchFamily="66" charset="0"/>
              </a:rPr>
              <a:t>Remanente </a:t>
            </a:r>
            <a:r>
              <a:rPr lang="es-MX" sz="2400" dirty="0" smtClean="0">
                <a:latin typeface="Comic Sans MS" panose="030F0702030302020204" pitchFamily="66" charset="0"/>
              </a:rPr>
              <a:t>Distribuible</a:t>
            </a:r>
            <a:endParaRPr lang="es-MX" sz="2400" dirty="0">
              <a:latin typeface="Comic Sans MS" panose="030F0702030302020204" pitchFamily="66" charset="0"/>
            </a:endParaRPr>
          </a:p>
        </p:txBody>
      </p:sp>
      <p:sp>
        <p:nvSpPr>
          <p:cNvPr id="3" name="Cerrar llave 2"/>
          <p:cNvSpPr/>
          <p:nvPr/>
        </p:nvSpPr>
        <p:spPr>
          <a:xfrm>
            <a:off x="4283968" y="908720"/>
            <a:ext cx="864096" cy="4680520"/>
          </a:xfrm>
          <a:prstGeom prst="rightBrace">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5" name="CuadroTexto 4"/>
          <p:cNvSpPr txBox="1"/>
          <p:nvPr/>
        </p:nvSpPr>
        <p:spPr>
          <a:xfrm>
            <a:off x="5436096" y="2492896"/>
            <a:ext cx="3024336" cy="1569660"/>
          </a:xfrm>
          <a:prstGeom prst="rect">
            <a:avLst/>
          </a:prstGeom>
          <a:noFill/>
        </p:spPr>
        <p:txBody>
          <a:bodyPr wrap="square" rtlCol="0">
            <a:spAutoFit/>
          </a:bodyPr>
          <a:lstStyle/>
          <a:p>
            <a:r>
              <a:rPr lang="es-MX" sz="3200" dirty="0" smtClean="0">
                <a:latin typeface="Comic Sans MS" panose="030F0702030302020204" pitchFamily="66" charset="0"/>
              </a:rPr>
              <a:t>Cobrados </a:t>
            </a:r>
          </a:p>
          <a:p>
            <a:r>
              <a:rPr lang="es-MX" sz="3200" dirty="0" smtClean="0">
                <a:latin typeface="Comic Sans MS" panose="030F0702030302020204" pitchFamily="66" charset="0"/>
              </a:rPr>
              <a:t>       Y</a:t>
            </a:r>
          </a:p>
          <a:p>
            <a:r>
              <a:rPr lang="es-MX" sz="3200" dirty="0" smtClean="0">
                <a:latin typeface="Comic Sans MS" panose="030F0702030302020204" pitchFamily="66" charset="0"/>
              </a:rPr>
              <a:t>Timbrados</a:t>
            </a:r>
            <a:endParaRPr lang="es-MX" sz="3200" dirty="0">
              <a:latin typeface="Comic Sans MS" panose="030F0702030302020204" pitchFamily="66" charset="0"/>
            </a:endParaRPr>
          </a:p>
        </p:txBody>
      </p:sp>
      <p:sp>
        <p:nvSpPr>
          <p:cNvPr id="11" name="CuadroTexto 10"/>
          <p:cNvSpPr txBox="1"/>
          <p:nvPr/>
        </p:nvSpPr>
        <p:spPr>
          <a:xfrm>
            <a:off x="436991" y="5650465"/>
            <a:ext cx="8455489" cy="1107996"/>
          </a:xfrm>
          <a:prstGeom prst="rect">
            <a:avLst/>
          </a:prstGeom>
          <a:noFill/>
        </p:spPr>
        <p:txBody>
          <a:bodyPr wrap="square" rtlCol="0">
            <a:spAutoFit/>
          </a:bodyPr>
          <a:lstStyle/>
          <a:p>
            <a:pPr marL="342900" indent="-342900">
              <a:buFont typeface="Wingdings" panose="05000000000000000000" pitchFamily="2" charset="2"/>
              <a:buChar char="Ø"/>
            </a:pPr>
            <a:r>
              <a:rPr lang="es-MX" sz="2400" dirty="0">
                <a:latin typeface="Comic Sans MS" panose="030F0702030302020204" pitchFamily="66" charset="0"/>
              </a:rPr>
              <a:t>Enajenación de Bienes Inmuebles No necesariamente cobrado (hasta 18 meses), Art. 120 último párrafo ISR</a:t>
            </a:r>
            <a:r>
              <a:rPr lang="es-MX" dirty="0">
                <a:latin typeface="Comic Sans MS" panose="030F0702030302020204" pitchFamily="66" charset="0"/>
              </a:rPr>
              <a:t>.</a:t>
            </a:r>
          </a:p>
          <a:p>
            <a:endParaRPr lang="es-MX" dirty="0"/>
          </a:p>
        </p:txBody>
      </p:sp>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4257175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611560" y="6453336"/>
            <a:ext cx="8280920" cy="345360"/>
          </a:xfrm>
          <a:prstGeom prst="rect">
            <a:avLst/>
          </a:prstGeom>
          <a:noFill/>
        </p:spPr>
        <p:txBody>
          <a:bodyPr wrap="square" lIns="82938" tIns="41470" rIns="82938" bIns="41470" rtlCol="0">
            <a:spAutoFit/>
          </a:bodyPr>
          <a:lstStyle/>
          <a:p>
            <a:pPr defTabSz="914321"/>
            <a:r>
              <a:rPr lang="es-MX" sz="1700" dirty="0">
                <a:solidFill>
                  <a:srgbClr val="003300"/>
                </a:solidFill>
                <a:latin typeface="Berlin Sans FB Demi" pitchFamily="34" charset="0"/>
              </a:rPr>
              <a:t>Material Didáctico preparado por el Centro de Capacitación de SyL CONTADORES </a:t>
            </a:r>
          </a:p>
        </p:txBody>
      </p:sp>
      <p:pic>
        <p:nvPicPr>
          <p:cNvPr id="14" name="1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833" y="2406810"/>
            <a:ext cx="4558279" cy="1651550"/>
          </a:xfrm>
          <a:prstGeom prst="rect">
            <a:avLst/>
          </a:prstGeom>
        </p:spPr>
      </p:pic>
      <p:sp>
        <p:nvSpPr>
          <p:cNvPr id="16" name="Rectángulo 15"/>
          <p:cNvSpPr/>
          <p:nvPr/>
        </p:nvSpPr>
        <p:spPr>
          <a:xfrm rot="20443392">
            <a:off x="395536" y="1218616"/>
            <a:ext cx="6004123" cy="1981765"/>
          </a:xfrm>
          <a:prstGeom prst="rect">
            <a:avLst/>
          </a:prstGeom>
          <a:noFill/>
          <a:ln>
            <a:noFill/>
          </a:ln>
        </p:spPr>
        <p:txBody>
          <a:bodyPr wrap="square" lIns="91440" tIns="45720" rIns="91440" bIns="45720">
            <a:prstTxWarp prst="textArchUp">
              <a:avLst/>
            </a:prstTxWarp>
            <a:spAutoFit/>
            <a:scene3d>
              <a:camera prst="isometricOffAxis1Right"/>
              <a:lightRig rig="threePt" dir="t"/>
            </a:scene3d>
            <a:sp3d extrusionH="57150">
              <a:bevelT w="38100" h="38100" prst="slope"/>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9600" b="1" i="0" u="none" strike="noStrike" kern="1200" cap="none" spc="0" normalizeH="0" baseline="0" noProof="0" dirty="0">
                <a:ln w="22225">
                  <a:solidFill>
                    <a:srgbClr val="ED7D31"/>
                  </a:solidFill>
                  <a:prstDash val="solid"/>
                </a:ln>
                <a:solidFill>
                  <a:schemeClr val="accent6">
                    <a:lumMod val="90000"/>
                  </a:schemeClr>
                </a:solidFill>
                <a:effectLst/>
                <a:uLnTx/>
                <a:uFillTx/>
                <a:latin typeface="Agency FB" panose="020B0503020202020204" pitchFamily="34" charset="0"/>
                <a:ea typeface="+mn-ea"/>
                <a:cs typeface="+mn-cs"/>
              </a:rPr>
              <a:t>Destellos Fiscales</a:t>
            </a:r>
            <a:endParaRPr kumimoji="0" lang="es-ES" sz="96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Agency FB" panose="020B0503020202020204" pitchFamily="34" charset="0"/>
              <a:ea typeface="+mn-ea"/>
              <a:cs typeface="+mn-cs"/>
            </a:endParaRPr>
          </a:p>
        </p:txBody>
      </p:sp>
      <p:pic>
        <p:nvPicPr>
          <p:cNvPr id="5" name="Imagen 4">
            <a:extLst>
              <a:ext uri="{FF2B5EF4-FFF2-40B4-BE49-F238E27FC236}">
                <a16:creationId xmlns:a16="http://schemas.microsoft.com/office/drawing/2014/main" id="{48DE4F71-E2E7-5C1A-06A0-296D9B79F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1412776"/>
            <a:ext cx="3566586" cy="3566586"/>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
        <p:nvSpPr>
          <p:cNvPr id="11" name="Rectángulo 10"/>
          <p:cNvSpPr/>
          <p:nvPr/>
        </p:nvSpPr>
        <p:spPr>
          <a:xfrm>
            <a:off x="2812215" y="4009866"/>
            <a:ext cx="5830442" cy="1938992"/>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lIns="91440" tIns="45720" rIns="91440" bIns="45720">
            <a:spAutoFit/>
          </a:bodyPr>
          <a:lstStyle/>
          <a:p>
            <a:pPr algn="ctr"/>
            <a:r>
              <a:rPr lang="es-ES" sz="6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FORMATO</a:t>
            </a:r>
          </a:p>
          <a:p>
            <a:pPr algn="ctr"/>
            <a:r>
              <a:rPr lang="es-ES" sz="6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 DECLARACION ANUAL</a:t>
            </a:r>
            <a:endParaRPr lang="es-ES" sz="6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endParaRPr>
          </a:p>
        </p:txBody>
      </p:sp>
    </p:spTree>
    <p:extLst>
      <p:ext uri="{BB962C8B-B14F-4D97-AF65-F5344CB8AC3E}">
        <p14:creationId xmlns:p14="http://schemas.microsoft.com/office/powerpoint/2010/main" val="1766607804"/>
      </p:ext>
    </p:extLst>
  </p:cSld>
  <p:clrMapOvr>
    <a:masterClrMapping/>
  </p:clrMapOvr>
  <mc:AlternateContent xmlns:mc="http://schemas.openxmlformats.org/markup-compatibility/2006" xmlns:p14="http://schemas.microsoft.com/office/powerpoint/2010/main">
    <mc:Choice Requires="p14">
      <p:transition spd="slow" p14:dur="1500" advClick="0" advTm="8204">
        <p:random/>
      </p:transition>
    </mc:Choice>
    <mc:Fallback xmlns="">
      <p:transition spd="slow" advClick="0" advTm="8204">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8</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862044" y="98984"/>
            <a:ext cx="7344816" cy="615950"/>
          </a:xfrm>
        </p:spPr>
        <p:txBody>
          <a:bodyPr>
            <a:noAutofit/>
          </a:bodyPr>
          <a:lstStyle/>
          <a:p>
            <a:pPr algn="r"/>
            <a:r>
              <a:rPr lang="es-ES" sz="3200" dirty="0" smtClean="0">
                <a:solidFill>
                  <a:srgbClr val="FF0000"/>
                </a:solidFill>
                <a:latin typeface="Agency FB" panose="020B0503020202020204" pitchFamily="34" charset="0"/>
                <a:cs typeface="Arial" panose="020B0604020202020204" pitchFamily="34" charset="0"/>
              </a:rPr>
              <a:t>REQUISITOS PARA PRESENTAR LA DECLARACION ANUAL</a:t>
            </a:r>
            <a:endParaRPr lang="es-ES" sz="3200" dirty="0">
              <a:solidFill>
                <a:srgbClr val="FF0000"/>
              </a:solidFill>
              <a:latin typeface="Agency FB" panose="020B0503020202020204" pitchFamily="34" charset="0"/>
              <a:cs typeface="Arial" panose="020B0604020202020204" pitchFamily="34" charset="0"/>
            </a:endParaRPr>
          </a:p>
        </p:txBody>
      </p:sp>
      <p:sp>
        <p:nvSpPr>
          <p:cNvPr id="10" name="2 CuadroTexto"/>
          <p:cNvSpPr txBox="1"/>
          <p:nvPr/>
        </p:nvSpPr>
        <p:spPr>
          <a:xfrm>
            <a:off x="467544" y="1046052"/>
            <a:ext cx="8568952" cy="5447645"/>
          </a:xfrm>
          <a:prstGeom prst="rect">
            <a:avLst/>
          </a:prstGeom>
          <a:noFill/>
        </p:spPr>
        <p:txBody>
          <a:bodyPr wrap="square" rtlCol="0">
            <a:spAutoFit/>
          </a:bodyPr>
          <a:lstStyle/>
          <a:p>
            <a:pPr marL="342900" indent="-342900">
              <a:buFont typeface="Wingdings" panose="05000000000000000000" pitchFamily="2" charset="2"/>
              <a:buChar char="Ø"/>
            </a:pPr>
            <a:r>
              <a:rPr lang="es-MX" sz="2400" dirty="0" smtClean="0">
                <a:latin typeface="Comic Sans MS" panose="030F0702030302020204" pitchFamily="66" charset="0"/>
              </a:rPr>
              <a:t>Contraseña, </a:t>
            </a:r>
            <a:r>
              <a:rPr lang="es-MX" sz="2400" dirty="0" err="1" smtClean="0">
                <a:latin typeface="Comic Sans MS" panose="030F0702030302020204" pitchFamily="66" charset="0"/>
              </a:rPr>
              <a:t>e.firma</a:t>
            </a:r>
            <a:r>
              <a:rPr lang="es-MX" sz="2400" dirty="0" smtClean="0">
                <a:latin typeface="Comic Sans MS" panose="030F0702030302020204" pitchFamily="66" charset="0"/>
              </a:rPr>
              <a:t> portable </a:t>
            </a:r>
          </a:p>
          <a:p>
            <a:pPr marL="342900" indent="-342900">
              <a:buFont typeface="Wingdings" panose="05000000000000000000" pitchFamily="2" charset="2"/>
              <a:buChar char="Ø"/>
            </a:pPr>
            <a:endParaRPr lang="es-MX" sz="1200" dirty="0" smtClean="0">
              <a:latin typeface="Comic Sans MS" panose="030F0702030302020204" pitchFamily="66" charset="0"/>
            </a:endParaRPr>
          </a:p>
          <a:p>
            <a:pPr marL="342900" indent="-342900">
              <a:buFont typeface="Wingdings" panose="05000000000000000000" pitchFamily="2" charset="2"/>
              <a:buChar char="Ø"/>
            </a:pPr>
            <a:r>
              <a:rPr lang="es-MX" sz="2400" dirty="0" err="1" smtClean="0">
                <a:latin typeface="Comic Sans MS" panose="030F0702030302020204" pitchFamily="66" charset="0"/>
              </a:rPr>
              <a:t>Clabe</a:t>
            </a:r>
            <a:r>
              <a:rPr lang="es-MX" sz="2400" dirty="0" smtClean="0">
                <a:latin typeface="Comic Sans MS" panose="030F0702030302020204" pitchFamily="66" charset="0"/>
              </a:rPr>
              <a:t> Interbancaria y Nombre del Banco  (18 Dígitos)</a:t>
            </a:r>
          </a:p>
          <a:p>
            <a:pPr marL="342900" indent="-342900">
              <a:buFont typeface="Wingdings" panose="05000000000000000000" pitchFamily="2" charset="2"/>
              <a:buChar char="Ø"/>
            </a:pPr>
            <a:endParaRPr lang="es-MX" sz="1200" dirty="0" smtClean="0">
              <a:latin typeface="Comic Sans MS" panose="030F0702030302020204" pitchFamily="66" charset="0"/>
            </a:endParaRPr>
          </a:p>
          <a:p>
            <a:pPr marL="342900" indent="-342900">
              <a:buFont typeface="Wingdings" panose="05000000000000000000" pitchFamily="2" charset="2"/>
              <a:buChar char="Ø"/>
            </a:pPr>
            <a:r>
              <a:rPr lang="es-MX" sz="2400" dirty="0" err="1" smtClean="0">
                <a:latin typeface="Comic Sans MS" panose="030F0702030302020204" pitchFamily="66" charset="0"/>
              </a:rPr>
              <a:t>CFDI´s</a:t>
            </a:r>
            <a:r>
              <a:rPr lang="es-MX" sz="2400" dirty="0" smtClean="0">
                <a:latin typeface="Comic Sans MS" panose="030F0702030302020204" pitchFamily="66" charset="0"/>
              </a:rPr>
              <a:t> </a:t>
            </a:r>
            <a:r>
              <a:rPr lang="es-MX" sz="2400" dirty="0">
                <a:latin typeface="Comic Sans MS" panose="030F0702030302020204" pitchFamily="66" charset="0"/>
              </a:rPr>
              <a:t>de </a:t>
            </a:r>
            <a:r>
              <a:rPr lang="es-MX" sz="2400" dirty="0" smtClean="0">
                <a:latin typeface="Comic Sans MS" panose="030F0702030302020204" pitchFamily="66" charset="0"/>
              </a:rPr>
              <a:t>Comprobantes de Deducciones por capitulo</a:t>
            </a:r>
            <a:endParaRPr lang="es-MX" sz="2400" dirty="0">
              <a:latin typeface="Comic Sans MS" panose="030F0702030302020204" pitchFamily="66" charset="0"/>
            </a:endParaRPr>
          </a:p>
          <a:p>
            <a:pPr marL="342900" indent="-342900">
              <a:buFont typeface="Wingdings" panose="05000000000000000000" pitchFamily="2" charset="2"/>
              <a:buChar char="Ø"/>
            </a:pPr>
            <a:endParaRPr lang="es-MX" sz="1200" dirty="0" smtClean="0">
              <a:latin typeface="Comic Sans MS" panose="030F0702030302020204" pitchFamily="66" charset="0"/>
            </a:endParaRPr>
          </a:p>
          <a:p>
            <a:pPr marL="342900" indent="-342900">
              <a:buFont typeface="Wingdings" panose="05000000000000000000" pitchFamily="2" charset="2"/>
              <a:buChar char="Ø"/>
            </a:pPr>
            <a:r>
              <a:rPr lang="es-MX" sz="2400" dirty="0" err="1" smtClean="0">
                <a:latin typeface="Comic Sans MS" panose="030F0702030302020204" pitchFamily="66" charset="0"/>
              </a:rPr>
              <a:t>CFDI´s</a:t>
            </a:r>
            <a:r>
              <a:rPr lang="es-MX" sz="2400" dirty="0" smtClean="0">
                <a:latin typeface="Comic Sans MS" panose="030F0702030302020204" pitchFamily="66" charset="0"/>
              </a:rPr>
              <a:t> de Deducciones Personales</a:t>
            </a:r>
          </a:p>
          <a:p>
            <a:pPr marL="342900" indent="-342900">
              <a:buFont typeface="Wingdings" panose="05000000000000000000" pitchFamily="2" charset="2"/>
              <a:buChar char="Ø"/>
            </a:pPr>
            <a:endParaRPr lang="es-MX" sz="1200" dirty="0" smtClean="0">
              <a:latin typeface="Comic Sans MS" panose="030F0702030302020204" pitchFamily="66" charset="0"/>
            </a:endParaRPr>
          </a:p>
          <a:p>
            <a:pPr marL="342900" indent="-342900">
              <a:buFont typeface="Wingdings" panose="05000000000000000000" pitchFamily="2" charset="2"/>
              <a:buChar char="Ø"/>
            </a:pPr>
            <a:r>
              <a:rPr lang="es-MX" sz="2400" dirty="0" err="1" smtClean="0">
                <a:latin typeface="Comic Sans MS" panose="030F0702030302020204" pitchFamily="66" charset="0"/>
              </a:rPr>
              <a:t>CFDI´s</a:t>
            </a:r>
            <a:r>
              <a:rPr lang="es-MX" sz="2400" dirty="0" smtClean="0">
                <a:latin typeface="Comic Sans MS" panose="030F0702030302020204" pitchFamily="66" charset="0"/>
              </a:rPr>
              <a:t> de Ingresos y Retenciones </a:t>
            </a:r>
          </a:p>
          <a:p>
            <a:pPr marL="342900" indent="-342900">
              <a:buFont typeface="Wingdings" panose="05000000000000000000" pitchFamily="2" charset="2"/>
              <a:buChar char="Ø"/>
            </a:pPr>
            <a:endParaRPr lang="es-MX" sz="1200" dirty="0" smtClean="0">
              <a:latin typeface="Comic Sans MS" panose="030F0702030302020204" pitchFamily="66" charset="0"/>
            </a:endParaRPr>
          </a:p>
          <a:p>
            <a:pPr marL="342900" indent="-342900">
              <a:buFont typeface="Wingdings" panose="05000000000000000000" pitchFamily="2" charset="2"/>
              <a:buChar char="Ø"/>
            </a:pPr>
            <a:r>
              <a:rPr lang="es-MX" sz="2400" dirty="0" err="1" smtClean="0">
                <a:latin typeface="Comic Sans MS" panose="030F0702030302020204" pitchFamily="66" charset="0"/>
              </a:rPr>
              <a:t>CFDI´s</a:t>
            </a:r>
            <a:r>
              <a:rPr lang="es-MX" sz="2400" dirty="0" smtClean="0">
                <a:latin typeface="Comic Sans MS" panose="030F0702030302020204" pitchFamily="66" charset="0"/>
              </a:rPr>
              <a:t> </a:t>
            </a:r>
            <a:r>
              <a:rPr lang="es-MX" sz="2400" dirty="0">
                <a:latin typeface="Comic Sans MS" panose="030F0702030302020204" pitchFamily="66" charset="0"/>
              </a:rPr>
              <a:t>de Comprobantes </a:t>
            </a:r>
            <a:r>
              <a:rPr lang="es-MX" sz="2400" dirty="0" smtClean="0">
                <a:latin typeface="Comic Sans MS" panose="030F0702030302020204" pitchFamily="66" charset="0"/>
              </a:rPr>
              <a:t>de Colegiaturas</a:t>
            </a:r>
            <a:endParaRPr lang="es-MX" sz="2400" dirty="0">
              <a:latin typeface="Comic Sans MS" panose="030F0702030302020204" pitchFamily="66" charset="0"/>
            </a:endParaRPr>
          </a:p>
          <a:p>
            <a:pPr marL="342900" indent="-342900">
              <a:buFont typeface="Wingdings" panose="05000000000000000000" pitchFamily="2" charset="2"/>
              <a:buChar char="Ø"/>
            </a:pPr>
            <a:endParaRPr lang="es-MX" sz="1200" dirty="0" smtClean="0">
              <a:latin typeface="Comic Sans MS" panose="030F0702030302020204" pitchFamily="66" charset="0"/>
            </a:endParaRPr>
          </a:p>
          <a:p>
            <a:pPr marL="342900" indent="-342900">
              <a:buFont typeface="Wingdings" panose="05000000000000000000" pitchFamily="2" charset="2"/>
              <a:buChar char="Ø"/>
            </a:pPr>
            <a:r>
              <a:rPr lang="es-MX" sz="2400" dirty="0" smtClean="0">
                <a:latin typeface="Comic Sans MS" panose="030F0702030302020204" pitchFamily="66" charset="0"/>
              </a:rPr>
              <a:t>Constancias por Intereses</a:t>
            </a:r>
          </a:p>
          <a:p>
            <a:pPr marL="342900" indent="-342900">
              <a:buFont typeface="Wingdings" panose="05000000000000000000" pitchFamily="2" charset="2"/>
              <a:buChar char="Ø"/>
            </a:pPr>
            <a:endParaRPr lang="es-MX" sz="1200" dirty="0" smtClean="0">
              <a:latin typeface="Comic Sans MS" panose="030F0702030302020204" pitchFamily="66" charset="0"/>
            </a:endParaRPr>
          </a:p>
          <a:p>
            <a:pPr marL="342900" indent="-342900">
              <a:buFont typeface="Wingdings" panose="05000000000000000000" pitchFamily="2" charset="2"/>
              <a:buChar char="Ø"/>
            </a:pPr>
            <a:r>
              <a:rPr lang="es-MX" sz="2400" dirty="0" smtClean="0">
                <a:latin typeface="Comic Sans MS" panose="030F0702030302020204" pitchFamily="66" charset="0"/>
              </a:rPr>
              <a:t>Constancias por Créditos Hipotecarios</a:t>
            </a:r>
          </a:p>
          <a:p>
            <a:pPr marL="342900" indent="-342900">
              <a:buFont typeface="Wingdings" panose="05000000000000000000" pitchFamily="2" charset="2"/>
              <a:buChar char="Ø"/>
            </a:pPr>
            <a:endParaRPr lang="es-MX" sz="1200" dirty="0" smtClean="0">
              <a:latin typeface="Comic Sans MS" panose="030F0702030302020204" pitchFamily="66" charset="0"/>
            </a:endParaRPr>
          </a:p>
          <a:p>
            <a:pPr marL="342900" indent="-342900">
              <a:buFont typeface="Wingdings" panose="05000000000000000000" pitchFamily="2" charset="2"/>
              <a:buChar char="Ø"/>
            </a:pPr>
            <a:r>
              <a:rPr lang="es-MX" sz="2400" dirty="0" smtClean="0">
                <a:latin typeface="Comic Sans MS" panose="030F0702030302020204" pitchFamily="66" charset="0"/>
              </a:rPr>
              <a:t>Comprobante de aportaciones Voluntarias al Seguro de Retiro </a:t>
            </a:r>
            <a:endParaRPr lang="es-MX" sz="2400" dirty="0">
              <a:latin typeface="Comic Sans MS" panose="030F0702030302020204" pitchFamily="66" charset="0"/>
            </a:endParaRPr>
          </a:p>
        </p:txBody>
      </p:sp>
      <p:sp>
        <p:nvSpPr>
          <p:cNvPr id="9" name="Redondear rectángulo de esquina diagonal 8"/>
          <p:cNvSpPr/>
          <p:nvPr/>
        </p:nvSpPr>
        <p:spPr>
          <a:xfrm>
            <a:off x="1187624" y="188683"/>
            <a:ext cx="6984776"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0690467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9</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Flecha abajo 12"/>
          <p:cNvSpPr/>
          <p:nvPr/>
        </p:nvSpPr>
        <p:spPr>
          <a:xfrm>
            <a:off x="3601616" y="2492896"/>
            <a:ext cx="322312" cy="53615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323528" y="1059554"/>
            <a:ext cx="8233514" cy="4844825"/>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663803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10</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416469" y="1092149"/>
            <a:ext cx="8311062" cy="4959870"/>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4626460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11</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342331" y="1059554"/>
            <a:ext cx="8334125" cy="521082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8201750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12</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395536" y="1156085"/>
            <a:ext cx="8480837" cy="5114295"/>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857401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13</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251520" y="1097338"/>
            <a:ext cx="8568952" cy="5096665"/>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87229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14</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323528" y="1196752"/>
            <a:ext cx="8660357" cy="5199601"/>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3585714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15</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200522" y="1059554"/>
            <a:ext cx="8755534" cy="531740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508735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16</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210632" y="1059553"/>
            <a:ext cx="8681848" cy="5175421"/>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3322932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17</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323529" y="1196752"/>
            <a:ext cx="8493536" cy="5073628"/>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7295623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18</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755576" y="825932"/>
            <a:ext cx="7776864" cy="5485419"/>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617648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19</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383987" y="987546"/>
            <a:ext cx="8376025" cy="506447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2188493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20</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336364" y="1196751"/>
            <a:ext cx="8471274" cy="503822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6282231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21</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059832" y="44624"/>
            <a:ext cx="27363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PORTAL DEL SAT</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395536" y="987546"/>
            <a:ext cx="8413539" cy="5206458"/>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1985320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611560" y="6453336"/>
            <a:ext cx="8280920" cy="345360"/>
          </a:xfrm>
          <a:prstGeom prst="rect">
            <a:avLst/>
          </a:prstGeom>
          <a:noFill/>
        </p:spPr>
        <p:txBody>
          <a:bodyPr wrap="square" lIns="82938" tIns="41470" rIns="82938" bIns="41470" rtlCol="0">
            <a:spAutoFit/>
          </a:bodyPr>
          <a:lstStyle/>
          <a:p>
            <a:pPr defTabSz="914321"/>
            <a:r>
              <a:rPr lang="es-MX" sz="1700" dirty="0">
                <a:solidFill>
                  <a:srgbClr val="003300"/>
                </a:solidFill>
                <a:latin typeface="Berlin Sans FB Demi" pitchFamily="34" charset="0"/>
              </a:rPr>
              <a:t>Material Didáctico preparado por el Centro de Capacitación de SyL CONTADORES </a:t>
            </a:r>
          </a:p>
        </p:txBody>
      </p:sp>
      <p:pic>
        <p:nvPicPr>
          <p:cNvPr id="14" name="1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833" y="2406810"/>
            <a:ext cx="4558279" cy="1651550"/>
          </a:xfrm>
          <a:prstGeom prst="rect">
            <a:avLst/>
          </a:prstGeom>
        </p:spPr>
      </p:pic>
      <p:sp>
        <p:nvSpPr>
          <p:cNvPr id="16" name="Rectángulo 15"/>
          <p:cNvSpPr/>
          <p:nvPr/>
        </p:nvSpPr>
        <p:spPr>
          <a:xfrm rot="20443392">
            <a:off x="395536" y="1218616"/>
            <a:ext cx="6004123" cy="1981765"/>
          </a:xfrm>
          <a:prstGeom prst="rect">
            <a:avLst/>
          </a:prstGeom>
          <a:noFill/>
          <a:ln>
            <a:noFill/>
          </a:ln>
        </p:spPr>
        <p:txBody>
          <a:bodyPr wrap="square" lIns="91440" tIns="45720" rIns="91440" bIns="45720">
            <a:prstTxWarp prst="textArchUp">
              <a:avLst/>
            </a:prstTxWarp>
            <a:spAutoFit/>
            <a:scene3d>
              <a:camera prst="isometricOffAxis1Right"/>
              <a:lightRig rig="threePt" dir="t"/>
            </a:scene3d>
            <a:sp3d extrusionH="57150">
              <a:bevelT w="38100" h="38100" prst="slope"/>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9600" b="1" i="0" u="none" strike="noStrike" kern="1200" cap="none" spc="0" normalizeH="0" baseline="0" noProof="0" dirty="0">
                <a:ln w="22225">
                  <a:solidFill>
                    <a:srgbClr val="ED7D31"/>
                  </a:solidFill>
                  <a:prstDash val="solid"/>
                </a:ln>
                <a:solidFill>
                  <a:schemeClr val="accent6">
                    <a:lumMod val="90000"/>
                  </a:schemeClr>
                </a:solidFill>
                <a:effectLst/>
                <a:uLnTx/>
                <a:uFillTx/>
                <a:latin typeface="Agency FB" panose="020B0503020202020204" pitchFamily="34" charset="0"/>
                <a:ea typeface="+mn-ea"/>
                <a:cs typeface="+mn-cs"/>
              </a:rPr>
              <a:t>Destellos Fiscales</a:t>
            </a:r>
            <a:endParaRPr kumimoji="0" lang="es-ES" sz="96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Agency FB" panose="020B0503020202020204" pitchFamily="34" charset="0"/>
              <a:ea typeface="+mn-ea"/>
              <a:cs typeface="+mn-cs"/>
            </a:endParaRPr>
          </a:p>
        </p:txBody>
      </p:sp>
      <p:pic>
        <p:nvPicPr>
          <p:cNvPr id="5" name="Imagen 4">
            <a:extLst>
              <a:ext uri="{FF2B5EF4-FFF2-40B4-BE49-F238E27FC236}">
                <a16:creationId xmlns:a16="http://schemas.microsoft.com/office/drawing/2014/main" id="{48DE4F71-E2E7-5C1A-06A0-296D9B79F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1412776"/>
            <a:ext cx="3566586" cy="3566586"/>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
        <p:nvSpPr>
          <p:cNvPr id="11" name="Rectángulo 10"/>
          <p:cNvSpPr/>
          <p:nvPr/>
        </p:nvSpPr>
        <p:spPr>
          <a:xfrm>
            <a:off x="4357332" y="4009866"/>
            <a:ext cx="3826689" cy="1938992"/>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lIns="91440" tIns="45720" rIns="91440" bIns="45720">
            <a:spAutoFit/>
          </a:bodyPr>
          <a:lstStyle/>
          <a:p>
            <a:pPr algn="ctr"/>
            <a:r>
              <a:rPr lang="es-ES" sz="6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INFORMACION</a:t>
            </a:r>
          </a:p>
          <a:p>
            <a:pPr algn="ctr"/>
            <a:r>
              <a:rPr lang="es-ES" sz="60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 PRECARGADA</a:t>
            </a:r>
            <a:endParaRPr lang="es-ES" sz="6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endParaRPr>
          </a:p>
        </p:txBody>
      </p:sp>
    </p:spTree>
    <p:extLst>
      <p:ext uri="{BB962C8B-B14F-4D97-AF65-F5344CB8AC3E}">
        <p14:creationId xmlns:p14="http://schemas.microsoft.com/office/powerpoint/2010/main" val="3123993847"/>
      </p:ext>
    </p:extLst>
  </p:cSld>
  <p:clrMapOvr>
    <a:masterClrMapping/>
  </p:clrMapOvr>
  <mc:AlternateContent xmlns:mc="http://schemas.openxmlformats.org/markup-compatibility/2006" xmlns:p14="http://schemas.microsoft.com/office/powerpoint/2010/main">
    <mc:Choice Requires="p14">
      <p:transition spd="slow" p14:dur="1500" advClick="0" advTm="8204">
        <p:random/>
      </p:transition>
    </mc:Choice>
    <mc:Fallback xmlns="">
      <p:transition spd="slow" advClick="0" advTm="8204">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23</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591780" y="473938"/>
            <a:ext cx="3960440" cy="615950"/>
          </a:xfrm>
        </p:spPr>
        <p:txBody>
          <a:bodyPr>
            <a:noAutofit/>
          </a:bodyPr>
          <a:lstStyle/>
          <a:p>
            <a:pPr algn="r"/>
            <a:r>
              <a:rPr lang="es-ES" sz="3200" dirty="0" smtClean="0">
                <a:solidFill>
                  <a:srgbClr val="FF0000"/>
                </a:solidFill>
                <a:latin typeface="Agency FB" panose="020B0503020202020204" pitchFamily="34" charset="0"/>
                <a:cs typeface="Arial" panose="020B0604020202020204" pitchFamily="34" charset="0"/>
              </a:rPr>
              <a:t>INFORMACIÓN PRECARGADA</a:t>
            </a:r>
            <a:br>
              <a:rPr lang="es-ES" sz="3200" dirty="0" smtClean="0">
                <a:solidFill>
                  <a:srgbClr val="FF0000"/>
                </a:solidFill>
                <a:latin typeface="Agency FB" panose="020B0503020202020204" pitchFamily="34" charset="0"/>
                <a:cs typeface="Arial" panose="020B0604020202020204" pitchFamily="34" charset="0"/>
              </a:rPr>
            </a:b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p:cNvSpPr/>
          <p:nvPr/>
        </p:nvSpPr>
        <p:spPr>
          <a:xfrm>
            <a:off x="353176" y="924610"/>
            <a:ext cx="8437647" cy="5447645"/>
          </a:xfrm>
          <a:prstGeom prst="rect">
            <a:avLst/>
          </a:prstGeom>
        </p:spPr>
        <p:txBody>
          <a:bodyPr wrap="square">
            <a:spAutoFit/>
          </a:bodyPr>
          <a:lstStyle/>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Ingresos por Salarios y el ISR Retenido</a:t>
            </a:r>
          </a:p>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Ingresos por Asimilables a Salarios y el ISR Retenido</a:t>
            </a:r>
          </a:p>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Ingresos por Honorarios y el ISR Retenido</a:t>
            </a:r>
          </a:p>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Ingresos por Arrendamiento y el ISR Retenido</a:t>
            </a:r>
          </a:p>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Ingresos por Dividendos y el ISR Retenido</a:t>
            </a:r>
          </a:p>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Ingresos por Intereses y el ISR Retenido</a:t>
            </a:r>
          </a:p>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Pérdidas Fiscales</a:t>
            </a:r>
          </a:p>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Pagos Provisionales</a:t>
            </a:r>
          </a:p>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Deducciones Personales</a:t>
            </a:r>
          </a:p>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Datos Bancarios y Clave Interbancaria</a:t>
            </a: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3389867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24</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324544" y="7451"/>
            <a:ext cx="6537276"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RECOMENDACIONES</a:t>
            </a:r>
            <a:endParaRPr lang="es-ES" sz="3200" dirty="0">
              <a:solidFill>
                <a:srgbClr val="FF0000"/>
              </a:solidFill>
              <a:latin typeface="Agency FB" panose="020B0503020202020204" pitchFamily="34" charset="0"/>
              <a:cs typeface="Arial" panose="020B0604020202020204" pitchFamily="34" charset="0"/>
            </a:endParaRPr>
          </a:p>
        </p:txBody>
      </p:sp>
      <p:sp>
        <p:nvSpPr>
          <p:cNvPr id="11" name="2 CuadroTexto"/>
          <p:cNvSpPr txBox="1"/>
          <p:nvPr/>
        </p:nvSpPr>
        <p:spPr>
          <a:xfrm>
            <a:off x="323528" y="844579"/>
            <a:ext cx="8712967" cy="5232202"/>
          </a:xfrm>
          <a:prstGeom prst="rect">
            <a:avLst/>
          </a:prstGeom>
          <a:noFill/>
        </p:spPr>
        <p:txBody>
          <a:bodyPr wrap="square" rtlCol="0">
            <a:spAutoFit/>
          </a:bodyPr>
          <a:lstStyle/>
          <a:p>
            <a:pPr marL="342900" indent="-342900">
              <a:buFont typeface="Wingdings" panose="05000000000000000000" pitchFamily="2" charset="2"/>
              <a:buChar char="Ø"/>
            </a:pPr>
            <a:r>
              <a:rPr lang="es-MX" sz="2400" dirty="0" smtClean="0">
                <a:latin typeface="Comic Sans MS" panose="030F0702030302020204" pitchFamily="66" charset="0"/>
              </a:rPr>
              <a:t>El SAT maneja el </a:t>
            </a:r>
            <a:r>
              <a:rPr lang="es-MX" sz="2400" b="1" dirty="0" err="1" smtClean="0">
                <a:latin typeface="Comic Sans MS" panose="030F0702030302020204" pitchFamily="66" charset="0"/>
              </a:rPr>
              <a:t>Prellenado</a:t>
            </a:r>
            <a:r>
              <a:rPr lang="es-MX" sz="2400" b="1" dirty="0" smtClean="0">
                <a:latin typeface="Comic Sans MS" panose="030F0702030302020204" pitchFamily="66" charset="0"/>
              </a:rPr>
              <a:t> </a:t>
            </a:r>
            <a:r>
              <a:rPr lang="es-MX" sz="2400" dirty="0" smtClean="0">
                <a:latin typeface="Comic Sans MS" panose="030F0702030302020204" pitchFamily="66" charset="0"/>
              </a:rPr>
              <a:t>de la declaración, la cual debe ser validada por el contribuyente después de una revisión minuciosa para aceptar y enviar.</a:t>
            </a:r>
          </a:p>
          <a:p>
            <a:pPr marL="342900" indent="-342900">
              <a:buFont typeface="Wingdings" panose="05000000000000000000" pitchFamily="2" charset="2"/>
              <a:buChar char="Ø"/>
            </a:pPr>
            <a:endParaRPr lang="es-MX" sz="1200" dirty="0">
              <a:latin typeface="Comic Sans MS" panose="030F0702030302020204" pitchFamily="66" charset="0"/>
            </a:endParaRPr>
          </a:p>
          <a:p>
            <a:pPr marL="342900" indent="-342900">
              <a:buFont typeface="Wingdings" panose="05000000000000000000" pitchFamily="2" charset="2"/>
              <a:buChar char="Ø"/>
            </a:pPr>
            <a:r>
              <a:rPr lang="es-MX" sz="2400" dirty="0" smtClean="0">
                <a:latin typeface="Comic Sans MS" panose="030F0702030302020204" pitchFamily="66" charset="0"/>
              </a:rPr>
              <a:t>Los datos erróneos son responsabilidad del Contribuyente</a:t>
            </a:r>
            <a:endParaRPr lang="es-MX" sz="2400" b="1" dirty="0">
              <a:latin typeface="Comic Sans MS" panose="030F0702030302020204" pitchFamily="66" charset="0"/>
            </a:endParaRPr>
          </a:p>
          <a:p>
            <a:pPr marL="342900" indent="-342900">
              <a:buFont typeface="Wingdings" panose="05000000000000000000" pitchFamily="2" charset="2"/>
              <a:buChar char="Ø"/>
            </a:pPr>
            <a:endParaRPr lang="es-MX" sz="1200" dirty="0" smtClean="0">
              <a:latin typeface="Comic Sans MS" panose="030F0702030302020204" pitchFamily="66" charset="0"/>
            </a:endParaRPr>
          </a:p>
          <a:p>
            <a:pPr marL="342900" indent="-342900">
              <a:buFont typeface="Wingdings" panose="05000000000000000000" pitchFamily="2" charset="2"/>
              <a:buChar char="Ø"/>
            </a:pPr>
            <a:r>
              <a:rPr lang="es-MX" sz="2400" dirty="0" smtClean="0">
                <a:latin typeface="Comic Sans MS" panose="030F0702030302020204" pitchFamily="66" charset="0"/>
              </a:rPr>
              <a:t>Procurar No caer en </a:t>
            </a:r>
            <a:r>
              <a:rPr lang="es-MX" sz="2400" b="1" dirty="0" smtClean="0">
                <a:latin typeface="Comic Sans MS" panose="030F0702030302020204" pitchFamily="66" charset="0"/>
              </a:rPr>
              <a:t>«Discrepancia Fiscal»</a:t>
            </a:r>
          </a:p>
          <a:p>
            <a:r>
              <a:rPr lang="es-MX" sz="2400" b="1" dirty="0" smtClean="0">
                <a:latin typeface="Comic Sans MS" panose="030F0702030302020204" pitchFamily="66" charset="0"/>
              </a:rPr>
              <a:t>	(Mayores Erogaciones que Ingresos).</a:t>
            </a:r>
          </a:p>
          <a:p>
            <a:pPr marL="342900" indent="-342900">
              <a:buFont typeface="Wingdings" panose="05000000000000000000" pitchFamily="2" charset="2"/>
              <a:buChar char="Ø"/>
            </a:pPr>
            <a:endParaRPr lang="es-MX" sz="1200" dirty="0">
              <a:latin typeface="Comic Sans MS" panose="030F0702030302020204" pitchFamily="66" charset="0"/>
            </a:endParaRPr>
          </a:p>
          <a:p>
            <a:pPr marL="342900" indent="-342900">
              <a:buFont typeface="Wingdings" panose="05000000000000000000" pitchFamily="2" charset="2"/>
              <a:buChar char="Ø"/>
            </a:pPr>
            <a:r>
              <a:rPr lang="es-MX" sz="2400" b="1" dirty="0" smtClean="0">
                <a:latin typeface="Comic Sans MS" panose="030F0702030302020204" pitchFamily="66" charset="0"/>
              </a:rPr>
              <a:t>No duplicar los Ingresos Exentos </a:t>
            </a:r>
            <a:r>
              <a:rPr lang="es-MX" sz="2400" dirty="0" smtClean="0">
                <a:latin typeface="Comic Sans MS" panose="030F0702030302020204" pitchFamily="66" charset="0"/>
              </a:rPr>
              <a:t>del artículo 93 ISR (Aguinaldo, Prima Vacacional, Etc).</a:t>
            </a:r>
          </a:p>
          <a:p>
            <a:pPr marL="342900" indent="-342900">
              <a:buFont typeface="Wingdings" panose="05000000000000000000" pitchFamily="2" charset="2"/>
              <a:buChar char="Ø"/>
            </a:pPr>
            <a:endParaRPr lang="es-MX" sz="1200" dirty="0">
              <a:latin typeface="Comic Sans MS" panose="030F0702030302020204" pitchFamily="66" charset="0"/>
            </a:endParaRPr>
          </a:p>
          <a:p>
            <a:pPr marL="342900" indent="-342900">
              <a:buFont typeface="Wingdings" panose="05000000000000000000" pitchFamily="2" charset="2"/>
              <a:buChar char="Ø"/>
            </a:pPr>
            <a:r>
              <a:rPr lang="es-MX" sz="2400" dirty="0" smtClean="0">
                <a:latin typeface="Comic Sans MS" panose="030F0702030302020204" pitchFamily="66" charset="0"/>
              </a:rPr>
              <a:t>Preguntar al Contribuyente sus Capitulaciones matrimoniales </a:t>
            </a:r>
          </a:p>
          <a:p>
            <a:r>
              <a:rPr lang="es-MX" sz="2400" dirty="0" smtClean="0">
                <a:latin typeface="Comic Sans MS" panose="030F0702030302020204" pitchFamily="66" charset="0"/>
              </a:rPr>
              <a:t>	</a:t>
            </a:r>
            <a:r>
              <a:rPr lang="es-MX" sz="2400" b="1" dirty="0" smtClean="0">
                <a:latin typeface="Comic Sans MS" panose="030F0702030302020204" pitchFamily="66" charset="0"/>
              </a:rPr>
              <a:t>(Sociedad Conyugal o Separación de Bienes)</a:t>
            </a:r>
          </a:p>
          <a:p>
            <a:pPr marL="342900" indent="-342900">
              <a:buFont typeface="Wingdings" panose="05000000000000000000" pitchFamily="2" charset="2"/>
              <a:buChar char="Ø"/>
            </a:pPr>
            <a:endParaRPr lang="es-MX" sz="2200" dirty="0">
              <a:latin typeface="Comic Sans MS" panose="030F0702030302020204" pitchFamily="66"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1016333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48900"/>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25</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483768" y="44624"/>
            <a:ext cx="381642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RECOMENDACIONES</a:t>
            </a:r>
            <a:endParaRPr lang="es-ES" sz="3200" dirty="0">
              <a:solidFill>
                <a:srgbClr val="FF0000"/>
              </a:solidFill>
              <a:latin typeface="Agency FB" panose="020B0503020202020204" pitchFamily="34" charset="0"/>
              <a:cs typeface="Arial" panose="020B0604020202020204" pitchFamily="34" charset="0"/>
            </a:endParaRPr>
          </a:p>
        </p:txBody>
      </p:sp>
      <p:sp>
        <p:nvSpPr>
          <p:cNvPr id="11" name="2 CuadroTexto"/>
          <p:cNvSpPr txBox="1"/>
          <p:nvPr/>
        </p:nvSpPr>
        <p:spPr>
          <a:xfrm>
            <a:off x="395537" y="1154588"/>
            <a:ext cx="8424935" cy="4893647"/>
          </a:xfrm>
          <a:prstGeom prst="rect">
            <a:avLst/>
          </a:prstGeom>
          <a:noFill/>
        </p:spPr>
        <p:txBody>
          <a:bodyPr wrap="square" rtlCol="0">
            <a:spAutoFit/>
          </a:bodyPr>
          <a:lstStyle/>
          <a:p>
            <a:pPr marL="342900" indent="-342900">
              <a:buFont typeface="Wingdings" panose="05000000000000000000" pitchFamily="2" charset="2"/>
              <a:buChar char="Ø"/>
            </a:pPr>
            <a:r>
              <a:rPr lang="es-MX" sz="2400" dirty="0" smtClean="0">
                <a:latin typeface="Comic Sans MS" panose="030F0702030302020204" pitchFamily="66" charset="0"/>
              </a:rPr>
              <a:t>Si se obtuvieron </a:t>
            </a:r>
            <a:r>
              <a:rPr lang="es-MX" sz="2400" b="1" dirty="0" smtClean="0">
                <a:latin typeface="Comic Sans MS" panose="030F0702030302020204" pitchFamily="66" charset="0"/>
              </a:rPr>
              <a:t>Préstamos, Donativos, Herencias o Legados</a:t>
            </a:r>
            <a:r>
              <a:rPr lang="es-MX" sz="2400" dirty="0" smtClean="0">
                <a:latin typeface="Comic Sans MS" panose="030F0702030302020204" pitchFamily="66" charset="0"/>
              </a:rPr>
              <a:t>, </a:t>
            </a:r>
            <a:r>
              <a:rPr lang="es-MX" sz="2400" b="1" dirty="0" smtClean="0">
                <a:latin typeface="Comic Sans MS" panose="030F0702030302020204" pitchFamily="66" charset="0"/>
              </a:rPr>
              <a:t>documentar</a:t>
            </a:r>
            <a:r>
              <a:rPr lang="es-MX" sz="2400" dirty="0" smtClean="0">
                <a:latin typeface="Comic Sans MS" panose="030F0702030302020204" pitchFamily="66" charset="0"/>
              </a:rPr>
              <a:t> la operación.</a:t>
            </a:r>
          </a:p>
          <a:p>
            <a:pPr marL="342900" indent="-342900" algn="just">
              <a:buFont typeface="Wingdings" panose="05000000000000000000" pitchFamily="2" charset="2"/>
              <a:buChar char="Ø"/>
            </a:pPr>
            <a:endParaRPr lang="es-MX" sz="1200" b="1" dirty="0" smtClean="0">
              <a:latin typeface="Comic Sans MS" panose="030F0702030302020204" pitchFamily="66" charset="0"/>
            </a:endParaRPr>
          </a:p>
          <a:p>
            <a:pPr marL="342900" indent="-342900" algn="just">
              <a:buFont typeface="Wingdings" panose="05000000000000000000" pitchFamily="2" charset="2"/>
              <a:buChar char="Ø"/>
            </a:pPr>
            <a:r>
              <a:rPr lang="es-MX" sz="2400" b="1" dirty="0" smtClean="0">
                <a:latin typeface="Comic Sans MS" panose="030F0702030302020204" pitchFamily="66" charset="0"/>
              </a:rPr>
              <a:t>Verificar </a:t>
            </a:r>
            <a:r>
              <a:rPr lang="es-MX" sz="2400" b="1" dirty="0">
                <a:latin typeface="Comic Sans MS" panose="030F0702030302020204" pitchFamily="66" charset="0"/>
              </a:rPr>
              <a:t>que los </a:t>
            </a:r>
            <a:r>
              <a:rPr lang="es-MX" sz="2400" b="1" dirty="0" err="1" smtClean="0">
                <a:latin typeface="Comic Sans MS" panose="030F0702030302020204" pitchFamily="66" charset="0"/>
              </a:rPr>
              <a:t>CFDI´s</a:t>
            </a:r>
            <a:r>
              <a:rPr lang="es-MX" sz="2400" b="1" dirty="0" smtClean="0">
                <a:latin typeface="Comic Sans MS" panose="030F0702030302020204" pitchFamily="66" charset="0"/>
              </a:rPr>
              <a:t> </a:t>
            </a:r>
            <a:r>
              <a:rPr lang="es-MX" sz="2400" b="1" dirty="0">
                <a:latin typeface="Comic Sans MS" panose="030F0702030302020204" pitchFamily="66" charset="0"/>
              </a:rPr>
              <a:t>emitidos y Recibidos estén efectivamente Cobrados y Pagados respectivamente</a:t>
            </a:r>
            <a:r>
              <a:rPr lang="es-MX" sz="2400" dirty="0">
                <a:latin typeface="Comic Sans MS" panose="030F0702030302020204" pitchFamily="66" charset="0"/>
              </a:rPr>
              <a:t> y conciliarlos con los Estados de Cuenta.</a:t>
            </a:r>
          </a:p>
          <a:p>
            <a:pPr marL="342900" indent="-342900" algn="just">
              <a:buFont typeface="Wingdings" panose="05000000000000000000" pitchFamily="2" charset="2"/>
              <a:buChar char="Ø"/>
            </a:pPr>
            <a:endParaRPr lang="es-MX" sz="1200" dirty="0">
              <a:latin typeface="Comic Sans MS" panose="030F0702030302020204" pitchFamily="66" charset="0"/>
            </a:endParaRPr>
          </a:p>
          <a:p>
            <a:pPr marL="342900" indent="-342900" algn="just">
              <a:buFont typeface="Wingdings" panose="05000000000000000000" pitchFamily="2" charset="2"/>
              <a:buChar char="Ø"/>
            </a:pPr>
            <a:r>
              <a:rPr lang="es-MX" sz="2400" b="1" dirty="0" smtClean="0">
                <a:latin typeface="Comic Sans MS" panose="030F0702030302020204" pitchFamily="66" charset="0"/>
              </a:rPr>
              <a:t>Verificar </a:t>
            </a:r>
            <a:r>
              <a:rPr lang="es-MX" sz="2400" b="1" dirty="0">
                <a:latin typeface="Comic Sans MS" panose="030F0702030302020204" pitchFamily="66" charset="0"/>
              </a:rPr>
              <a:t>los Requisitos de los </a:t>
            </a:r>
            <a:r>
              <a:rPr lang="es-MX" sz="2400" b="1" dirty="0" err="1">
                <a:latin typeface="Comic Sans MS" panose="030F0702030302020204" pitchFamily="66" charset="0"/>
              </a:rPr>
              <a:t>CFDI´s</a:t>
            </a:r>
            <a:r>
              <a:rPr lang="es-MX" sz="2400" b="1" dirty="0">
                <a:latin typeface="Comic Sans MS" panose="030F0702030302020204" pitchFamily="66" charset="0"/>
              </a:rPr>
              <a:t> del artículo </a:t>
            </a:r>
            <a:r>
              <a:rPr lang="es-MX" sz="2400" b="1" dirty="0" smtClean="0">
                <a:latin typeface="Comic Sans MS" panose="030F0702030302020204" pitchFamily="66" charset="0"/>
              </a:rPr>
              <a:t>29-A </a:t>
            </a:r>
            <a:r>
              <a:rPr lang="es-MX" sz="2400" dirty="0">
                <a:latin typeface="Comic Sans MS" panose="030F0702030302020204" pitchFamily="66" charset="0"/>
              </a:rPr>
              <a:t>del CFF, </a:t>
            </a:r>
            <a:r>
              <a:rPr lang="es-MX" sz="2400" b="1" dirty="0">
                <a:latin typeface="Comic Sans MS" panose="030F0702030302020204" pitchFamily="66" charset="0"/>
              </a:rPr>
              <a:t>de lo contrario No producen efectos fiscales</a:t>
            </a:r>
            <a:r>
              <a:rPr lang="es-MX" sz="2400" b="1" dirty="0" smtClean="0">
                <a:latin typeface="Comic Sans MS" panose="030F0702030302020204" pitchFamily="66" charset="0"/>
              </a:rPr>
              <a:t>.</a:t>
            </a:r>
          </a:p>
          <a:p>
            <a:pPr algn="just"/>
            <a:r>
              <a:rPr lang="es-MX" sz="2400" b="1" dirty="0">
                <a:latin typeface="Comic Sans MS" panose="030F0702030302020204" pitchFamily="66" charset="0"/>
              </a:rPr>
              <a:t> </a:t>
            </a:r>
            <a:r>
              <a:rPr lang="es-MX" sz="2400" b="1" dirty="0" smtClean="0">
                <a:latin typeface="Comic Sans MS" panose="030F0702030302020204" pitchFamily="66" charset="0"/>
              </a:rPr>
              <a:t>  </a:t>
            </a:r>
          </a:p>
          <a:p>
            <a:pPr algn="just"/>
            <a:r>
              <a:rPr lang="es-MX" sz="2400" dirty="0" smtClean="0">
                <a:latin typeface="Comic Sans MS" panose="030F0702030302020204" pitchFamily="66" charset="0"/>
              </a:rPr>
              <a:t>Asimilación a la Defraudación Fiscal </a:t>
            </a:r>
            <a:endParaRPr lang="es-MX" sz="2400" dirty="0">
              <a:latin typeface="Comic Sans MS" panose="030F0702030302020204" pitchFamily="66" charset="0"/>
            </a:endParaRPr>
          </a:p>
          <a:p>
            <a:pPr algn="just"/>
            <a:r>
              <a:rPr lang="es-MX" sz="2400" dirty="0" smtClean="0">
                <a:latin typeface="Comic Sans MS" panose="030F0702030302020204" pitchFamily="66" charset="0"/>
              </a:rPr>
              <a:t>-darle efectos fiscales a los </a:t>
            </a:r>
            <a:r>
              <a:rPr lang="es-MX" sz="2400" dirty="0" err="1" smtClean="0">
                <a:latin typeface="Comic Sans MS" panose="030F0702030302020204" pitchFamily="66" charset="0"/>
              </a:rPr>
              <a:t>CFDI´s</a:t>
            </a:r>
            <a:r>
              <a:rPr lang="es-MX" sz="2400" dirty="0" smtClean="0">
                <a:latin typeface="Comic Sans MS" panose="030F0702030302020204" pitchFamily="66" charset="0"/>
              </a:rPr>
              <a:t> cuando no reúnan requisitos- 				        (</a:t>
            </a:r>
            <a:r>
              <a:rPr lang="es-MX" sz="2400" dirty="0">
                <a:latin typeface="Comic Sans MS" panose="030F0702030302020204" pitchFamily="66" charset="0"/>
              </a:rPr>
              <a:t>Art. 109-VIII </a:t>
            </a:r>
            <a:r>
              <a:rPr lang="es-MX" sz="2400" dirty="0" err="1">
                <a:latin typeface="Comic Sans MS" panose="030F0702030302020204" pitchFamily="66" charset="0"/>
              </a:rPr>
              <a:t>CFF</a:t>
            </a:r>
            <a:r>
              <a:rPr lang="es-MX" sz="2400" dirty="0">
                <a:latin typeface="Comic Sans MS" panose="030F0702030302020204" pitchFamily="66" charset="0"/>
              </a:rPr>
              <a:t>)</a:t>
            </a: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4032951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26</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195736" y="44624"/>
            <a:ext cx="3960440"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RECOMENDACIONES</a:t>
            </a:r>
            <a:endParaRPr lang="es-ES" sz="3200" dirty="0">
              <a:solidFill>
                <a:srgbClr val="FF0000"/>
              </a:solidFill>
              <a:latin typeface="Agency FB" panose="020B0503020202020204" pitchFamily="34" charset="0"/>
              <a:cs typeface="Arial" panose="020B0604020202020204" pitchFamily="34" charset="0"/>
            </a:endParaRPr>
          </a:p>
        </p:txBody>
      </p:sp>
      <p:sp>
        <p:nvSpPr>
          <p:cNvPr id="11" name="2 CuadroTexto"/>
          <p:cNvSpPr txBox="1"/>
          <p:nvPr/>
        </p:nvSpPr>
        <p:spPr>
          <a:xfrm>
            <a:off x="467544" y="764704"/>
            <a:ext cx="8424936" cy="3754874"/>
          </a:xfrm>
          <a:prstGeom prst="rect">
            <a:avLst/>
          </a:prstGeom>
          <a:noFill/>
        </p:spPr>
        <p:txBody>
          <a:bodyPr wrap="square" rtlCol="0">
            <a:spAutoFit/>
          </a:bodyPr>
          <a:lstStyle/>
          <a:p>
            <a:pPr algn="just"/>
            <a:endParaRPr lang="es-MX" sz="2200" dirty="0">
              <a:latin typeface="Comic Sans MS" panose="030F0702030302020204" pitchFamily="66" charset="0"/>
            </a:endParaRPr>
          </a:p>
          <a:p>
            <a:pPr marL="342900" indent="-342900" algn="just">
              <a:buFont typeface="Wingdings" panose="05000000000000000000" pitchFamily="2" charset="2"/>
              <a:buChar char="Ø"/>
            </a:pPr>
            <a:r>
              <a:rPr lang="es-MX" sz="2400" b="1" dirty="0" smtClean="0">
                <a:latin typeface="Comic Sans MS" panose="030F0702030302020204" pitchFamily="66" charset="0"/>
              </a:rPr>
              <a:t>Disponer </a:t>
            </a:r>
            <a:r>
              <a:rPr lang="es-MX" sz="2400" b="1" dirty="0">
                <a:latin typeface="Comic Sans MS" panose="030F0702030302020204" pitchFamily="66" charset="0"/>
              </a:rPr>
              <a:t>de un tiempo específico para el llenado de la Declaración </a:t>
            </a:r>
            <a:r>
              <a:rPr lang="es-MX" sz="2400" dirty="0">
                <a:latin typeface="Comic Sans MS" panose="030F0702030302020204" pitchFamily="66" charset="0"/>
              </a:rPr>
              <a:t>ya que la sesión puede «expirar»</a:t>
            </a:r>
          </a:p>
          <a:p>
            <a:pPr marL="342900" indent="-342900" algn="just">
              <a:buFont typeface="Wingdings" panose="05000000000000000000" pitchFamily="2" charset="2"/>
              <a:buChar char="Ø"/>
            </a:pPr>
            <a:endParaRPr lang="es-MX" sz="2400" dirty="0" smtClean="0">
              <a:latin typeface="Comic Sans MS" panose="030F0702030302020204" pitchFamily="66" charset="0"/>
            </a:endParaRPr>
          </a:p>
          <a:p>
            <a:pPr marL="342900" indent="-342900" algn="just">
              <a:buFont typeface="Wingdings" panose="05000000000000000000" pitchFamily="2" charset="2"/>
              <a:buChar char="Ø"/>
            </a:pPr>
            <a:r>
              <a:rPr lang="es-MX" sz="2400" dirty="0" smtClean="0">
                <a:latin typeface="Comic Sans MS" panose="030F0702030302020204" pitchFamily="66" charset="0"/>
              </a:rPr>
              <a:t>En </a:t>
            </a:r>
            <a:r>
              <a:rPr lang="es-MX" sz="2400" dirty="0">
                <a:latin typeface="Comic Sans MS" panose="030F0702030302020204" pitchFamily="66" charset="0"/>
              </a:rPr>
              <a:t>el caso de Honorarios, Actividades Empresariales, hay que «desglosar» las Deducciones.</a:t>
            </a:r>
          </a:p>
          <a:p>
            <a:pPr marL="342900" indent="-342900" algn="just">
              <a:buFont typeface="Wingdings" panose="05000000000000000000" pitchFamily="2" charset="2"/>
              <a:buChar char="Ø"/>
            </a:pPr>
            <a:endParaRPr lang="es-MX" sz="2400" dirty="0" smtClean="0">
              <a:latin typeface="Comic Sans MS" panose="030F0702030302020204" pitchFamily="66" charset="0"/>
            </a:endParaRPr>
          </a:p>
          <a:p>
            <a:pPr marL="342900" indent="-342900" algn="just">
              <a:buFont typeface="Wingdings" panose="05000000000000000000" pitchFamily="2" charset="2"/>
              <a:buChar char="Ø"/>
            </a:pPr>
            <a:r>
              <a:rPr lang="es-MX" sz="2400" dirty="0" smtClean="0">
                <a:latin typeface="Comic Sans MS" panose="030F0702030302020204" pitchFamily="66" charset="0"/>
              </a:rPr>
              <a:t>Si </a:t>
            </a:r>
            <a:r>
              <a:rPr lang="es-MX" sz="2400" dirty="0">
                <a:latin typeface="Comic Sans MS" panose="030F0702030302020204" pitchFamily="66" charset="0"/>
              </a:rPr>
              <a:t>se tienen trabajadores, </a:t>
            </a:r>
            <a:r>
              <a:rPr lang="es-MX" sz="2400" b="1" dirty="0">
                <a:latin typeface="Comic Sans MS" panose="030F0702030302020204" pitchFamily="66" charset="0"/>
              </a:rPr>
              <a:t>los ingresos «exentos» sólo son </a:t>
            </a:r>
            <a:r>
              <a:rPr lang="es-MX" sz="2400" b="1" dirty="0" smtClean="0">
                <a:latin typeface="Comic Sans MS" panose="030F0702030302020204" pitchFamily="66" charset="0"/>
              </a:rPr>
              <a:t>Deducibles </a:t>
            </a:r>
            <a:r>
              <a:rPr lang="es-MX" sz="2400" dirty="0" smtClean="0">
                <a:latin typeface="Comic Sans MS" panose="030F0702030302020204" pitchFamily="66" charset="0"/>
              </a:rPr>
              <a:t>al </a:t>
            </a:r>
            <a:r>
              <a:rPr lang="es-MX" sz="2400" b="1" dirty="0" smtClean="0">
                <a:latin typeface="Comic Sans MS" panose="030F0702030302020204" pitchFamily="66" charset="0"/>
              </a:rPr>
              <a:t>47% </a:t>
            </a:r>
            <a:r>
              <a:rPr lang="es-MX" sz="2400" b="1" dirty="0">
                <a:latin typeface="Comic Sans MS" panose="030F0702030302020204" pitchFamily="66" charset="0"/>
              </a:rPr>
              <a:t>o 53%</a:t>
            </a:r>
          </a:p>
          <a:p>
            <a:pPr marL="342900" indent="-342900" algn="just">
              <a:buFont typeface="Wingdings" panose="05000000000000000000" pitchFamily="2" charset="2"/>
              <a:buChar char="Ø"/>
            </a:pPr>
            <a:endParaRPr lang="es-MX" sz="2400" b="1" dirty="0" smtClean="0">
              <a:latin typeface="Comic Sans MS" panose="030F0702030302020204" pitchFamily="66"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4512952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27</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267744" y="44624"/>
            <a:ext cx="4968552" cy="615950"/>
          </a:xfrm>
        </p:spPr>
        <p:txBody>
          <a:bodyPr>
            <a:noAutofit/>
          </a:bodyPr>
          <a:lstStyle/>
          <a:p>
            <a:pPr algn="r"/>
            <a:r>
              <a:rPr lang="es-ES" sz="3200" dirty="0" smtClean="0">
                <a:solidFill>
                  <a:srgbClr val="FF0000"/>
                </a:solidFill>
                <a:latin typeface="Agency FB" panose="020B0503020202020204" pitchFamily="34" charset="0"/>
                <a:cs typeface="Arial" panose="020B0604020202020204" pitchFamily="34" charset="0"/>
              </a:rPr>
              <a:t>PREGUNTAS QUE TE HACE EL SISTEMA</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p:cNvSpPr/>
          <p:nvPr/>
        </p:nvSpPr>
        <p:spPr>
          <a:xfrm>
            <a:off x="353176" y="924610"/>
            <a:ext cx="8437647" cy="6924973"/>
          </a:xfrm>
          <a:prstGeom prst="rect">
            <a:avLst/>
          </a:prstGeom>
        </p:spPr>
        <p:txBody>
          <a:bodyPr wrap="square">
            <a:spAutoFit/>
          </a:bodyPr>
          <a:lstStyle/>
          <a:p>
            <a:pPr marL="457200" indent="-457200">
              <a:spcBef>
                <a:spcPct val="50000"/>
              </a:spcBef>
              <a:buFont typeface="Wingdings" panose="05000000000000000000" pitchFamily="2" charset="2"/>
              <a:buChar char="Ø"/>
            </a:pPr>
            <a:r>
              <a:rPr lang="es-MX" altLang="es-MX" sz="2400" dirty="0">
                <a:solidFill>
                  <a:srgbClr val="000000"/>
                </a:solidFill>
                <a:latin typeface="Comic Sans MS" panose="030F0702030302020204" pitchFamily="66" charset="0"/>
              </a:rPr>
              <a:t>Emitiste recibos de Nómina como Patrón para deducir como parte de tus actividades?</a:t>
            </a:r>
          </a:p>
          <a:p>
            <a:pPr marL="457200" indent="-457200">
              <a:spcBef>
                <a:spcPct val="50000"/>
              </a:spcBef>
              <a:buFont typeface="Wingdings" panose="05000000000000000000" pitchFamily="2" charset="2"/>
              <a:buChar char="Ø"/>
            </a:pPr>
            <a:r>
              <a:rPr lang="es-MX" altLang="es-MX" sz="2400" dirty="0" smtClean="0">
                <a:solidFill>
                  <a:srgbClr val="000000"/>
                </a:solidFill>
                <a:latin typeface="Comic Sans MS" panose="030F0702030302020204" pitchFamily="66" charset="0"/>
              </a:rPr>
              <a:t>Obtuviste </a:t>
            </a:r>
            <a:r>
              <a:rPr lang="es-MX" altLang="es-MX" sz="2400" dirty="0">
                <a:solidFill>
                  <a:srgbClr val="000000"/>
                </a:solidFill>
                <a:latin typeface="Comic Sans MS" panose="030F0702030302020204" pitchFamily="66" charset="0"/>
              </a:rPr>
              <a:t>Ingresos y Pagaste Impuestos en el Extranjero o tienes Impuesto Pendiente de Acreditar?</a:t>
            </a:r>
          </a:p>
          <a:p>
            <a:pPr marL="457200" indent="-457200">
              <a:spcBef>
                <a:spcPct val="50000"/>
              </a:spcBef>
              <a:buFont typeface="Wingdings" panose="05000000000000000000" pitchFamily="2" charset="2"/>
              <a:buChar char="Ø"/>
            </a:pPr>
            <a:r>
              <a:rPr lang="es-MX" altLang="es-MX" sz="2400" dirty="0" smtClean="0">
                <a:solidFill>
                  <a:srgbClr val="000000"/>
                </a:solidFill>
                <a:latin typeface="Comic Sans MS" panose="030F0702030302020204" pitchFamily="66" charset="0"/>
              </a:rPr>
              <a:t>Tienes </a:t>
            </a:r>
            <a:r>
              <a:rPr lang="es-MX" altLang="es-MX" sz="2400" dirty="0">
                <a:solidFill>
                  <a:srgbClr val="000000"/>
                </a:solidFill>
                <a:latin typeface="Comic Sans MS" panose="030F0702030302020204" pitchFamily="66" charset="0"/>
              </a:rPr>
              <a:t>Esquemas Fiscales Reportables que Informar?</a:t>
            </a:r>
          </a:p>
          <a:p>
            <a:pPr algn="just"/>
            <a:endParaRPr lang="es-MX" altLang="es-MX" sz="1200" dirty="0" smtClean="0">
              <a:solidFill>
                <a:srgbClr val="000000"/>
              </a:solidFill>
              <a:latin typeface="Comic Sans MS" panose="030F0702030302020204" pitchFamily="66" charset="0"/>
            </a:endParaRPr>
          </a:p>
          <a:p>
            <a:pPr marL="342900" indent="-342900" algn="just">
              <a:buFont typeface="Wingdings" panose="05000000000000000000" pitchFamily="2" charset="2"/>
              <a:buChar char="Ø"/>
            </a:pPr>
            <a:r>
              <a:rPr lang="es-MX" altLang="es-MX" sz="2400" dirty="0" smtClean="0">
                <a:solidFill>
                  <a:srgbClr val="000000"/>
                </a:solidFill>
                <a:latin typeface="Comic Sans MS" panose="030F0702030302020204" pitchFamily="66" charset="0"/>
              </a:rPr>
              <a:t>Aceptas </a:t>
            </a:r>
            <a:r>
              <a:rPr lang="es-MX" altLang="es-MX" sz="2400" dirty="0">
                <a:solidFill>
                  <a:srgbClr val="000000"/>
                </a:solidFill>
                <a:latin typeface="Comic Sans MS" panose="030F0702030302020204" pitchFamily="66" charset="0"/>
              </a:rPr>
              <a:t>y Reconoces la Información Precargada</a:t>
            </a:r>
            <a:r>
              <a:rPr lang="es-MX" altLang="es-MX" sz="2400" dirty="0" smtClean="0">
                <a:solidFill>
                  <a:srgbClr val="000000"/>
                </a:solidFill>
                <a:latin typeface="Comic Sans MS" panose="030F0702030302020204" pitchFamily="66" charset="0"/>
              </a:rPr>
              <a:t>?</a:t>
            </a:r>
          </a:p>
          <a:p>
            <a:pPr algn="just"/>
            <a:endParaRPr lang="es-MX" sz="1200" dirty="0">
              <a:solidFill>
                <a:srgbClr val="000000"/>
              </a:solidFill>
              <a:latin typeface="Comic Sans MS" panose="030F0702030302020204" pitchFamily="66" charset="0"/>
            </a:endParaRPr>
          </a:p>
          <a:p>
            <a:pPr marL="342900" indent="-342900" algn="just">
              <a:buFont typeface="Wingdings" panose="05000000000000000000" pitchFamily="2" charset="2"/>
              <a:buChar char="Ø"/>
            </a:pPr>
            <a:r>
              <a:rPr lang="es-MX" sz="2400" dirty="0" smtClean="0">
                <a:solidFill>
                  <a:prstClr val="black"/>
                </a:solidFill>
                <a:latin typeface="Comic Sans MS" panose="030F0702030302020204" pitchFamily="66" charset="0"/>
              </a:rPr>
              <a:t>Aceptas </a:t>
            </a:r>
            <a:r>
              <a:rPr lang="es-MX" sz="2400" dirty="0">
                <a:solidFill>
                  <a:prstClr val="black"/>
                </a:solidFill>
                <a:latin typeface="Comic Sans MS" panose="030F0702030302020204" pitchFamily="66" charset="0"/>
              </a:rPr>
              <a:t>y reconoces la Información Precargada en tus Deducciones Personales, por Honorarios Médicos, Dentales y Gastos Hospitalarios.</a:t>
            </a:r>
          </a:p>
          <a:p>
            <a:pPr marL="342900" indent="-342900" algn="just">
              <a:buFont typeface="Wingdings" panose="05000000000000000000" pitchFamily="2" charset="2"/>
              <a:buChar char="Ø"/>
            </a:pPr>
            <a:endParaRPr lang="es-MX" sz="1200" dirty="0">
              <a:solidFill>
                <a:prstClr val="black"/>
              </a:solidFill>
              <a:latin typeface="Comic Sans MS" panose="030F0702030302020204" pitchFamily="66" charset="0"/>
            </a:endParaRPr>
          </a:p>
          <a:p>
            <a:pPr marL="342900" indent="-342900" algn="just">
              <a:buFont typeface="Wingdings" panose="05000000000000000000" pitchFamily="2" charset="2"/>
              <a:buChar char="Ø"/>
            </a:pPr>
            <a:r>
              <a:rPr lang="es-MX" sz="2400" dirty="0" smtClean="0">
                <a:solidFill>
                  <a:prstClr val="black"/>
                </a:solidFill>
                <a:latin typeface="Comic Sans MS" panose="030F0702030302020204" pitchFamily="66" charset="0"/>
              </a:rPr>
              <a:t>Los </a:t>
            </a:r>
            <a:r>
              <a:rPr lang="es-MX" sz="2400" dirty="0">
                <a:solidFill>
                  <a:prstClr val="black"/>
                </a:solidFill>
                <a:latin typeface="Comic Sans MS" panose="030F0702030302020204" pitchFamily="66" charset="0"/>
              </a:rPr>
              <a:t>Ingresos fueron Obtenidos  a través de Copropiedad, Sociedad Conyugal o Sucesión?</a:t>
            </a:r>
          </a:p>
          <a:p>
            <a:pPr marL="457200" indent="-457200">
              <a:spcBef>
                <a:spcPct val="50000"/>
              </a:spcBef>
              <a:buFont typeface="Wingdings" panose="05000000000000000000" pitchFamily="2" charset="2"/>
              <a:buChar char="Ø"/>
            </a:pPr>
            <a:endParaRPr lang="es-MX" altLang="es-MX" sz="2400" dirty="0" smtClean="0">
              <a:solidFill>
                <a:srgbClr val="000000"/>
              </a:solidFill>
              <a:latin typeface="Comic Sans MS" panose="030F0702030302020204" pitchFamily="66" charset="0"/>
            </a:endParaRPr>
          </a:p>
          <a:p>
            <a:pPr marL="457200" indent="-457200">
              <a:spcBef>
                <a:spcPct val="50000"/>
              </a:spcBef>
              <a:buFont typeface="Wingdings" panose="05000000000000000000" pitchFamily="2" charset="2"/>
              <a:buChar char="Ø"/>
            </a:pPr>
            <a:endParaRPr lang="es-MX" altLang="es-MX" sz="2400" dirty="0">
              <a:solidFill>
                <a:srgbClr val="000000"/>
              </a:solidFill>
              <a:latin typeface="Comic Sans MS" panose="030F0702030302020204" pitchFamily="66" charset="0"/>
            </a:endParaRPr>
          </a:p>
          <a:p>
            <a:pPr marL="457200" indent="-457200">
              <a:spcBef>
                <a:spcPct val="50000"/>
              </a:spcBef>
              <a:buFont typeface="Wingdings" panose="05000000000000000000" pitchFamily="2" charset="2"/>
              <a:buChar char="Ø"/>
            </a:pPr>
            <a:endParaRPr lang="es-MX" altLang="es-MX" sz="2400" dirty="0">
              <a:solidFill>
                <a:srgbClr val="000000"/>
              </a:solidFill>
              <a:latin typeface="Comic Sans MS" panose="030F0702030302020204" pitchFamily="66" charset="0"/>
            </a:endParaRPr>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7751346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28</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267744" y="44624"/>
            <a:ext cx="4968552" cy="615950"/>
          </a:xfrm>
        </p:spPr>
        <p:txBody>
          <a:bodyPr>
            <a:noAutofit/>
          </a:bodyPr>
          <a:lstStyle/>
          <a:p>
            <a:pPr algn="r"/>
            <a:r>
              <a:rPr lang="es-ES" sz="3200" dirty="0" smtClean="0">
                <a:solidFill>
                  <a:srgbClr val="FF0000"/>
                </a:solidFill>
                <a:latin typeface="Agency FB" panose="020B0503020202020204" pitchFamily="34" charset="0"/>
                <a:cs typeface="Arial" panose="020B0604020202020204" pitchFamily="34" charset="0"/>
              </a:rPr>
              <a:t>PREGUNTAS QUE TE HACE EL SISTEMA</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p:cNvSpPr/>
          <p:nvPr/>
        </p:nvSpPr>
        <p:spPr>
          <a:xfrm>
            <a:off x="353176" y="915538"/>
            <a:ext cx="8437647" cy="4893647"/>
          </a:xfrm>
          <a:prstGeom prst="rect">
            <a:avLst/>
          </a:prstGeom>
        </p:spPr>
        <p:txBody>
          <a:bodyPr wrap="square">
            <a:spAutoFit/>
          </a:bodyPr>
          <a:lstStyle/>
          <a:p>
            <a:pPr marL="342900" indent="-342900" algn="just">
              <a:buFont typeface="Wingdings" panose="05000000000000000000" pitchFamily="2" charset="2"/>
              <a:buChar char="Ø"/>
            </a:pPr>
            <a:r>
              <a:rPr lang="es-MX" sz="2400" dirty="0" smtClean="0">
                <a:solidFill>
                  <a:prstClr val="black"/>
                </a:solidFill>
                <a:latin typeface="Comic Sans MS" panose="030F0702030302020204" pitchFamily="66" charset="0"/>
              </a:rPr>
              <a:t> </a:t>
            </a:r>
            <a:r>
              <a:rPr lang="es-MX" sz="2400" dirty="0">
                <a:solidFill>
                  <a:prstClr val="black"/>
                </a:solidFill>
                <a:latin typeface="Comic Sans MS" panose="030F0702030302020204" pitchFamily="66" charset="0"/>
              </a:rPr>
              <a:t>Tienes estímulos que acreditar contra el impuesto causado?</a:t>
            </a:r>
          </a:p>
          <a:p>
            <a:pPr marL="342900" indent="-342900" algn="just">
              <a:buFont typeface="Wingdings" panose="05000000000000000000" pitchFamily="2" charset="2"/>
              <a:buChar char="Ø"/>
            </a:pPr>
            <a:endParaRPr lang="es-MX" sz="1200" dirty="0">
              <a:solidFill>
                <a:prstClr val="black"/>
              </a:solidFill>
              <a:latin typeface="Comic Sans MS" panose="030F0702030302020204" pitchFamily="66" charset="0"/>
            </a:endParaRPr>
          </a:p>
          <a:p>
            <a:pPr marL="342900" indent="-342900" algn="just">
              <a:buFont typeface="Wingdings" panose="05000000000000000000" pitchFamily="2" charset="2"/>
              <a:buChar char="Ø"/>
            </a:pPr>
            <a:r>
              <a:rPr lang="es-MX" sz="2400" dirty="0" smtClean="0">
                <a:solidFill>
                  <a:prstClr val="black"/>
                </a:solidFill>
                <a:latin typeface="Comic Sans MS" panose="030F0702030302020204" pitchFamily="66" charset="0"/>
              </a:rPr>
              <a:t>Que </a:t>
            </a:r>
            <a:r>
              <a:rPr lang="es-MX" sz="2400" dirty="0">
                <a:solidFill>
                  <a:prstClr val="black"/>
                </a:solidFill>
                <a:latin typeface="Comic Sans MS" panose="030F0702030302020204" pitchFamily="66" charset="0"/>
              </a:rPr>
              <a:t>deseas hacer con tu saldo a favor? 3 OPCIONES</a:t>
            </a:r>
          </a:p>
          <a:p>
            <a:pPr marL="342900" indent="-342900" algn="just">
              <a:buFont typeface="Wingdings" panose="05000000000000000000" pitchFamily="2" charset="2"/>
              <a:buChar char="Ø"/>
            </a:pPr>
            <a:endParaRPr lang="es-MX" sz="1200" dirty="0">
              <a:solidFill>
                <a:prstClr val="black"/>
              </a:solidFill>
              <a:latin typeface="Comic Sans MS" panose="030F0702030302020204" pitchFamily="66" charset="0"/>
            </a:endParaRPr>
          </a:p>
          <a:p>
            <a:pPr marL="342900" indent="-342900" algn="just">
              <a:buFont typeface="Wingdings" panose="05000000000000000000" pitchFamily="2" charset="2"/>
              <a:buChar char="Ø"/>
            </a:pPr>
            <a:r>
              <a:rPr lang="es-MX" sz="2400" dirty="0" smtClean="0">
                <a:solidFill>
                  <a:prstClr val="black"/>
                </a:solidFill>
                <a:latin typeface="Comic Sans MS" panose="030F0702030302020204" pitchFamily="66" charset="0"/>
              </a:rPr>
              <a:t>Optas </a:t>
            </a:r>
            <a:r>
              <a:rPr lang="es-MX" sz="2400" dirty="0">
                <a:solidFill>
                  <a:prstClr val="black"/>
                </a:solidFill>
                <a:latin typeface="Comic Sans MS" panose="030F0702030302020204" pitchFamily="66" charset="0"/>
              </a:rPr>
              <a:t>por Dictaminar tus Estados Financieros?</a:t>
            </a:r>
          </a:p>
          <a:p>
            <a:pPr marL="457200" indent="-457200">
              <a:spcBef>
                <a:spcPct val="50000"/>
              </a:spcBef>
              <a:buFont typeface="Wingdings" panose="05000000000000000000" pitchFamily="2" charset="2"/>
              <a:buChar char="Ø"/>
            </a:pPr>
            <a:r>
              <a:rPr lang="es-MX" altLang="es-MX" sz="2400" dirty="0" smtClean="0">
                <a:solidFill>
                  <a:srgbClr val="000000"/>
                </a:solidFill>
                <a:latin typeface="Comic Sans MS" panose="030F0702030302020204" pitchFamily="66" charset="0"/>
              </a:rPr>
              <a:t>Emitiste </a:t>
            </a:r>
            <a:r>
              <a:rPr lang="es-MX" altLang="es-MX" sz="2400" dirty="0">
                <a:solidFill>
                  <a:srgbClr val="000000"/>
                </a:solidFill>
                <a:latin typeface="Comic Sans MS" panose="030F0702030302020204" pitchFamily="66" charset="0"/>
              </a:rPr>
              <a:t>recibos de Nómina como Patrón para deducir como parte de tus actividades</a:t>
            </a:r>
            <a:r>
              <a:rPr lang="es-MX" altLang="es-MX" sz="2400" dirty="0" smtClean="0">
                <a:solidFill>
                  <a:srgbClr val="000000"/>
                </a:solidFill>
                <a:latin typeface="Comic Sans MS" panose="030F0702030302020204" pitchFamily="66" charset="0"/>
              </a:rPr>
              <a:t>?</a:t>
            </a:r>
          </a:p>
          <a:p>
            <a:pPr marL="342900" indent="-342900" algn="just">
              <a:buFont typeface="Wingdings" panose="05000000000000000000" pitchFamily="2" charset="2"/>
              <a:buChar char="Ø"/>
            </a:pPr>
            <a:endParaRPr lang="es-MX" sz="1200" dirty="0" smtClean="0">
              <a:solidFill>
                <a:prstClr val="black"/>
              </a:solidFill>
              <a:latin typeface="Comic Sans MS" panose="030F0702030302020204" pitchFamily="66" charset="0"/>
            </a:endParaRPr>
          </a:p>
          <a:p>
            <a:pPr marL="342900" indent="-342900" algn="just">
              <a:buFont typeface="Wingdings" panose="05000000000000000000" pitchFamily="2" charset="2"/>
              <a:buChar char="Ø"/>
            </a:pPr>
            <a:r>
              <a:rPr lang="es-MX" sz="2400" dirty="0" smtClean="0">
                <a:solidFill>
                  <a:prstClr val="black"/>
                </a:solidFill>
                <a:latin typeface="Comic Sans MS" panose="030F0702030302020204" pitchFamily="66" charset="0"/>
              </a:rPr>
              <a:t>Estas </a:t>
            </a:r>
            <a:r>
              <a:rPr lang="es-MX" sz="2400" dirty="0">
                <a:solidFill>
                  <a:prstClr val="black"/>
                </a:solidFill>
                <a:latin typeface="Comic Sans MS" panose="030F0702030302020204" pitchFamily="66" charset="0"/>
              </a:rPr>
              <a:t>Obligado a presentar la Información  sobre tu Situación Fiscal ISSIF, Art. 32-H CFF.</a:t>
            </a:r>
          </a:p>
          <a:p>
            <a:pPr marL="342900" indent="-342900" algn="just">
              <a:buFont typeface="Wingdings" panose="05000000000000000000" pitchFamily="2" charset="2"/>
              <a:buChar char="Ø"/>
            </a:pPr>
            <a:endParaRPr lang="es-MX" sz="1200" dirty="0">
              <a:solidFill>
                <a:prstClr val="black"/>
              </a:solidFill>
              <a:latin typeface="Comic Sans MS" panose="030F0702030302020204" pitchFamily="66" charset="0"/>
            </a:endParaRPr>
          </a:p>
          <a:p>
            <a:pPr marL="342900" indent="-342900" algn="just">
              <a:buFont typeface="Wingdings" panose="05000000000000000000" pitchFamily="2" charset="2"/>
              <a:buChar char="Ø"/>
            </a:pPr>
            <a:r>
              <a:rPr lang="es-MX" sz="2400" dirty="0" smtClean="0">
                <a:solidFill>
                  <a:prstClr val="black"/>
                </a:solidFill>
                <a:latin typeface="Comic Sans MS" panose="030F0702030302020204" pitchFamily="66" charset="0"/>
              </a:rPr>
              <a:t>Obtuviste </a:t>
            </a:r>
            <a:r>
              <a:rPr lang="es-MX" sz="2400" dirty="0">
                <a:solidFill>
                  <a:prstClr val="black"/>
                </a:solidFill>
                <a:latin typeface="Comic Sans MS" panose="030F0702030302020204" pitchFamily="66" charset="0"/>
              </a:rPr>
              <a:t>ingresos provenientes del Sistema No Financiero.</a:t>
            </a:r>
          </a:p>
          <a:p>
            <a:pPr marL="342900" indent="-342900" algn="just">
              <a:buFont typeface="Wingdings" panose="05000000000000000000" pitchFamily="2" charset="2"/>
              <a:buChar char="Ø"/>
            </a:pPr>
            <a:endParaRPr lang="es-MX" sz="1200" dirty="0">
              <a:solidFill>
                <a:prstClr val="black"/>
              </a:solidFill>
              <a:latin typeface="Comic Sans MS" panose="030F0702030302020204" pitchFamily="66" charset="0"/>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5939749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29</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267744" y="44624"/>
            <a:ext cx="4968552" cy="615950"/>
          </a:xfrm>
        </p:spPr>
        <p:txBody>
          <a:bodyPr>
            <a:noAutofit/>
          </a:bodyPr>
          <a:lstStyle/>
          <a:p>
            <a:pPr algn="r"/>
            <a:r>
              <a:rPr lang="es-ES" sz="3200" dirty="0" smtClean="0">
                <a:solidFill>
                  <a:srgbClr val="FF0000"/>
                </a:solidFill>
                <a:latin typeface="Agency FB" panose="020B0503020202020204" pitchFamily="34" charset="0"/>
                <a:cs typeface="Arial" panose="020B0604020202020204" pitchFamily="34" charset="0"/>
              </a:rPr>
              <a:t>PREGUNTAS QUE TE HACE EL SISTEMA</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Rectángulo 1"/>
          <p:cNvSpPr/>
          <p:nvPr/>
        </p:nvSpPr>
        <p:spPr>
          <a:xfrm>
            <a:off x="353176" y="915538"/>
            <a:ext cx="8437647" cy="4339650"/>
          </a:xfrm>
          <a:prstGeom prst="rect">
            <a:avLst/>
          </a:prstGeom>
        </p:spPr>
        <p:txBody>
          <a:bodyPr wrap="square">
            <a:spAutoFit/>
          </a:bodyPr>
          <a:lstStyle/>
          <a:p>
            <a:pPr marL="342900" indent="-342900" algn="just">
              <a:buFont typeface="Wingdings" panose="05000000000000000000" pitchFamily="2" charset="2"/>
              <a:buChar char="Ø"/>
            </a:pPr>
            <a:endParaRPr lang="es-MX" sz="1200" dirty="0">
              <a:solidFill>
                <a:prstClr val="black"/>
              </a:solidFill>
              <a:latin typeface="Comic Sans MS" panose="030F0702030302020204" pitchFamily="66" charset="0"/>
            </a:endParaRPr>
          </a:p>
          <a:p>
            <a:pPr marL="342900" indent="-342900" algn="just">
              <a:buFont typeface="Wingdings" panose="05000000000000000000" pitchFamily="2" charset="2"/>
              <a:buChar char="Ø"/>
            </a:pPr>
            <a:r>
              <a:rPr lang="es-MX" sz="2400" dirty="0" smtClean="0">
                <a:solidFill>
                  <a:prstClr val="black"/>
                </a:solidFill>
                <a:latin typeface="Comic Sans MS" panose="030F0702030302020204" pitchFamily="66" charset="0"/>
              </a:rPr>
              <a:t>Enajenación </a:t>
            </a:r>
            <a:r>
              <a:rPr lang="es-MX" sz="2400" dirty="0">
                <a:solidFill>
                  <a:prstClr val="black"/>
                </a:solidFill>
                <a:latin typeface="Comic Sans MS" panose="030F0702030302020204" pitchFamily="66" charset="0"/>
              </a:rPr>
              <a:t>de Acciones en </a:t>
            </a:r>
            <a:r>
              <a:rPr lang="es-MX" sz="2400" b="1" u="sng" dirty="0">
                <a:solidFill>
                  <a:srgbClr val="FF0000"/>
                </a:solidFill>
                <a:latin typeface="Comic Sans MS" panose="030F0702030302020204" pitchFamily="66" charset="0"/>
              </a:rPr>
              <a:t>Bolsa de Valores.</a:t>
            </a:r>
          </a:p>
          <a:p>
            <a:pPr marL="342900" indent="-342900" algn="just">
              <a:buFont typeface="Wingdings" panose="05000000000000000000" pitchFamily="2" charset="2"/>
              <a:buChar char="Ø"/>
            </a:pPr>
            <a:endParaRPr lang="es-MX" sz="1200" b="1" u="sng" dirty="0">
              <a:solidFill>
                <a:srgbClr val="FF0000"/>
              </a:solidFill>
              <a:latin typeface="Comic Sans MS" panose="030F0702030302020204" pitchFamily="66" charset="0"/>
            </a:endParaRPr>
          </a:p>
          <a:p>
            <a:pPr marL="342900" indent="-342900" algn="just">
              <a:buFont typeface="Wingdings" panose="05000000000000000000" pitchFamily="2" charset="2"/>
              <a:buChar char="Ø"/>
            </a:pPr>
            <a:r>
              <a:rPr lang="es-MX" sz="2400" dirty="0" smtClean="0">
                <a:solidFill>
                  <a:prstClr val="black"/>
                </a:solidFill>
                <a:latin typeface="Comic Sans MS" panose="030F0702030302020204" pitchFamily="66" charset="0"/>
              </a:rPr>
              <a:t>Optas </a:t>
            </a:r>
            <a:r>
              <a:rPr lang="es-MX" sz="2400" dirty="0">
                <a:solidFill>
                  <a:prstClr val="black"/>
                </a:solidFill>
                <a:latin typeface="Comic Sans MS" panose="030F0702030302020204" pitchFamily="66" charset="0"/>
              </a:rPr>
              <a:t>por Acreditar el ISR pagado por la Sociedad contra tu ISR del Ejercicio? En Ingresos por Dividendos</a:t>
            </a:r>
          </a:p>
          <a:p>
            <a:pPr algn="just"/>
            <a:endParaRPr lang="es-MX" sz="2400" dirty="0">
              <a:solidFill>
                <a:prstClr val="black"/>
              </a:solidFill>
              <a:latin typeface="Comic Sans MS" panose="030F0702030302020204" pitchFamily="66" charset="0"/>
            </a:endParaRPr>
          </a:p>
          <a:p>
            <a:pPr marL="342900" indent="-342900" algn="just">
              <a:buFont typeface="Wingdings" panose="05000000000000000000" pitchFamily="2" charset="2"/>
              <a:buChar char="Ø"/>
            </a:pPr>
            <a:r>
              <a:rPr lang="es-MX" sz="2400" dirty="0" smtClean="0">
                <a:solidFill>
                  <a:prstClr val="black"/>
                </a:solidFill>
                <a:latin typeface="Comic Sans MS" panose="030F0702030302020204" pitchFamily="66" charset="0"/>
              </a:rPr>
              <a:t>Optas </a:t>
            </a:r>
            <a:r>
              <a:rPr lang="es-MX" sz="2400" dirty="0">
                <a:solidFill>
                  <a:prstClr val="black"/>
                </a:solidFill>
                <a:latin typeface="Comic Sans MS" panose="030F0702030302020204" pitchFamily="66" charset="0"/>
              </a:rPr>
              <a:t>por informar PTU generada en el ejercicio?</a:t>
            </a:r>
          </a:p>
          <a:p>
            <a:pPr marL="457200" indent="-457200">
              <a:spcBef>
                <a:spcPct val="50000"/>
              </a:spcBef>
              <a:buFont typeface="Wingdings" panose="05000000000000000000" pitchFamily="2" charset="2"/>
              <a:buChar char="Ø"/>
            </a:pPr>
            <a:endParaRPr lang="es-MX" altLang="es-MX" sz="2400" dirty="0">
              <a:solidFill>
                <a:srgbClr val="000000"/>
              </a:solidFill>
              <a:latin typeface="Comic Sans MS" panose="030F0702030302020204" pitchFamily="66" charset="0"/>
            </a:endParaRPr>
          </a:p>
          <a:p>
            <a:pPr marL="457200" indent="-457200">
              <a:spcBef>
                <a:spcPct val="50000"/>
              </a:spcBef>
              <a:buFont typeface="Wingdings" panose="05000000000000000000" pitchFamily="2" charset="2"/>
              <a:buChar char="Ø"/>
            </a:pPr>
            <a:endParaRPr lang="es-MX" altLang="es-MX" sz="2400" dirty="0">
              <a:solidFill>
                <a:srgbClr val="000000"/>
              </a:solidFill>
              <a:latin typeface="Comic Sans MS" panose="030F0702030302020204" pitchFamily="66" charset="0"/>
            </a:endParaRPr>
          </a:p>
          <a:p>
            <a:pPr marL="457200" indent="-457200">
              <a:spcBef>
                <a:spcPct val="50000"/>
              </a:spcBef>
              <a:buFont typeface="Wingdings" panose="05000000000000000000" pitchFamily="2" charset="2"/>
              <a:buChar char="Ø"/>
            </a:pPr>
            <a:endParaRPr lang="es-MX" altLang="es-MX" sz="2400" dirty="0">
              <a:solidFill>
                <a:srgbClr val="000000"/>
              </a:solidFill>
              <a:latin typeface="Comic Sans MS" panose="030F0702030302020204" pitchFamily="66" charset="0"/>
            </a:endParaRP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3354059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611560" y="6453336"/>
            <a:ext cx="8280920" cy="345360"/>
          </a:xfrm>
          <a:prstGeom prst="rect">
            <a:avLst/>
          </a:prstGeom>
          <a:noFill/>
        </p:spPr>
        <p:txBody>
          <a:bodyPr wrap="square" lIns="82938" tIns="41470" rIns="82938" bIns="41470" rtlCol="0">
            <a:spAutoFit/>
          </a:bodyPr>
          <a:lstStyle/>
          <a:p>
            <a:pPr defTabSz="914321"/>
            <a:r>
              <a:rPr lang="es-MX" sz="1700" dirty="0">
                <a:solidFill>
                  <a:srgbClr val="003300"/>
                </a:solidFill>
                <a:latin typeface="Berlin Sans FB Demi" pitchFamily="34" charset="0"/>
              </a:rPr>
              <a:t>Material Didáctico preparado por el Centro de Capacitación de SyL CONTADORES </a:t>
            </a:r>
          </a:p>
        </p:txBody>
      </p:sp>
      <p:pic>
        <p:nvPicPr>
          <p:cNvPr id="14" name="1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833" y="2406810"/>
            <a:ext cx="4558279" cy="1651550"/>
          </a:xfrm>
          <a:prstGeom prst="rect">
            <a:avLst/>
          </a:prstGeom>
        </p:spPr>
      </p:pic>
      <p:sp>
        <p:nvSpPr>
          <p:cNvPr id="16" name="Rectángulo 15"/>
          <p:cNvSpPr/>
          <p:nvPr/>
        </p:nvSpPr>
        <p:spPr>
          <a:xfrm rot="20443392">
            <a:off x="395536" y="1218616"/>
            <a:ext cx="6004123" cy="1981765"/>
          </a:xfrm>
          <a:prstGeom prst="rect">
            <a:avLst/>
          </a:prstGeom>
          <a:noFill/>
          <a:ln>
            <a:noFill/>
          </a:ln>
        </p:spPr>
        <p:txBody>
          <a:bodyPr wrap="square" lIns="91440" tIns="45720" rIns="91440" bIns="45720">
            <a:prstTxWarp prst="textArchUp">
              <a:avLst/>
            </a:prstTxWarp>
            <a:spAutoFit/>
            <a:scene3d>
              <a:camera prst="isometricOffAxis1Right"/>
              <a:lightRig rig="threePt" dir="t"/>
            </a:scene3d>
            <a:sp3d extrusionH="57150">
              <a:bevelT w="38100" h="38100" prst="slope"/>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9600" b="1" i="0" u="none" strike="noStrike" kern="1200" cap="none" spc="0" normalizeH="0" baseline="0" noProof="0" dirty="0">
                <a:ln w="22225">
                  <a:solidFill>
                    <a:srgbClr val="ED7D31"/>
                  </a:solidFill>
                  <a:prstDash val="solid"/>
                </a:ln>
                <a:solidFill>
                  <a:schemeClr val="accent6">
                    <a:lumMod val="90000"/>
                  </a:schemeClr>
                </a:solidFill>
                <a:effectLst/>
                <a:uLnTx/>
                <a:uFillTx/>
                <a:latin typeface="Agency FB" panose="020B0503020202020204" pitchFamily="34" charset="0"/>
                <a:ea typeface="+mn-ea"/>
                <a:cs typeface="+mn-cs"/>
              </a:rPr>
              <a:t>Destellos Fiscales</a:t>
            </a:r>
            <a:endParaRPr kumimoji="0" lang="es-ES" sz="96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Agency FB" panose="020B0503020202020204" pitchFamily="34" charset="0"/>
              <a:ea typeface="+mn-ea"/>
              <a:cs typeface="+mn-cs"/>
            </a:endParaRPr>
          </a:p>
        </p:txBody>
      </p:sp>
      <p:pic>
        <p:nvPicPr>
          <p:cNvPr id="5" name="Imagen 4">
            <a:extLst>
              <a:ext uri="{FF2B5EF4-FFF2-40B4-BE49-F238E27FC236}">
                <a16:creationId xmlns:a16="http://schemas.microsoft.com/office/drawing/2014/main" id="{48DE4F71-E2E7-5C1A-06A0-296D9B79F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1412776"/>
            <a:ext cx="3566586" cy="3566586"/>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
        <p:nvSpPr>
          <p:cNvPr id="11" name="Rectángulo 10"/>
          <p:cNvSpPr/>
          <p:nvPr/>
        </p:nvSpPr>
        <p:spPr>
          <a:xfrm>
            <a:off x="4353912" y="4058360"/>
            <a:ext cx="4028668" cy="144655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lIns="91440" tIns="45720" rIns="91440" bIns="45720">
            <a:spAutoFit/>
          </a:bodyPr>
          <a:lstStyle/>
          <a:p>
            <a:pPr algn="ctr"/>
            <a:r>
              <a:rPr lang="es-ES" sz="8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INGRESOS</a:t>
            </a:r>
            <a:endParaRPr lang="es-ES" sz="8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endParaRPr>
          </a:p>
        </p:txBody>
      </p:sp>
      <p:pic>
        <p:nvPicPr>
          <p:cNvPr id="8" name="Imagen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4699" y="1327184"/>
            <a:ext cx="3001805" cy="1905401"/>
          </a:xfrm>
          <a:prstGeom prst="rect">
            <a:avLst/>
          </a:prstGeom>
        </p:spPr>
      </p:pic>
    </p:spTree>
    <p:extLst>
      <p:ext uri="{BB962C8B-B14F-4D97-AF65-F5344CB8AC3E}">
        <p14:creationId xmlns:p14="http://schemas.microsoft.com/office/powerpoint/2010/main" val="2399535750"/>
      </p:ext>
    </p:extLst>
  </p:cSld>
  <p:clrMapOvr>
    <a:masterClrMapping/>
  </p:clrMapOvr>
  <mc:AlternateContent xmlns:mc="http://schemas.openxmlformats.org/markup-compatibility/2006" xmlns:p14="http://schemas.microsoft.com/office/powerpoint/2010/main">
    <mc:Choice Requires="p14">
      <p:transition spd="slow" p14:dur="1500" advClick="0" advTm="8204">
        <p:random/>
      </p:transition>
    </mc:Choice>
    <mc:Fallback xmlns="">
      <p:transition spd="slow" advClick="0" advTm="8204">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31</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483768" y="44624"/>
            <a:ext cx="309634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INGRESOS</a:t>
            </a:r>
            <a:endParaRPr lang="es-ES" sz="3200" dirty="0">
              <a:solidFill>
                <a:srgbClr val="FF0000"/>
              </a:solidFill>
              <a:latin typeface="Agency FB" panose="020B0503020202020204" pitchFamily="34" charset="0"/>
              <a:cs typeface="Arial" panose="020B0604020202020204" pitchFamily="34" charset="0"/>
            </a:endParaRPr>
          </a:p>
        </p:txBody>
      </p:sp>
      <p:sp>
        <p:nvSpPr>
          <p:cNvPr id="14" name="Rectangle 2"/>
          <p:cNvSpPr txBox="1">
            <a:spLocks noChangeArrowheads="1"/>
          </p:cNvSpPr>
          <p:nvPr/>
        </p:nvSpPr>
        <p:spPr bwMode="auto">
          <a:xfrm>
            <a:off x="4355976" y="541570"/>
            <a:ext cx="45365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3200" kern="0" dirty="0" smtClean="0">
                <a:solidFill>
                  <a:schemeClr val="tx1"/>
                </a:solidFill>
                <a:latin typeface="Arial Narrow" panose="020B0606020202030204" pitchFamily="34" charset="0"/>
                <a:cs typeface="Arial" panose="020B0604020202020204" pitchFamily="34" charset="0"/>
              </a:rPr>
              <a:t>Titulo IV ISR</a:t>
            </a:r>
            <a:endParaRPr lang="es-ES" sz="3200" kern="0" dirty="0">
              <a:solidFill>
                <a:schemeClr val="tx1"/>
              </a:solidFill>
              <a:latin typeface="Arial Narrow" panose="020B060602020203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3" name="Tabla 2"/>
          <p:cNvGraphicFramePr>
            <a:graphicFrameLocks noGrp="1"/>
          </p:cNvGraphicFramePr>
          <p:nvPr>
            <p:extLst>
              <p:ext uri="{D42A27DB-BD31-4B8C-83A1-F6EECF244321}">
                <p14:modId xmlns:p14="http://schemas.microsoft.com/office/powerpoint/2010/main" val="1637539866"/>
              </p:ext>
            </p:extLst>
          </p:nvPr>
        </p:nvGraphicFramePr>
        <p:xfrm>
          <a:off x="107504" y="1316568"/>
          <a:ext cx="8928992" cy="5064760"/>
        </p:xfrm>
        <a:graphic>
          <a:graphicData uri="http://schemas.openxmlformats.org/drawingml/2006/table">
            <a:tbl>
              <a:tblPr firstRow="1" bandRow="1">
                <a:tableStyleId>{BC89EF96-8CEA-46FF-86C4-4CE0E7609802}</a:tableStyleId>
              </a:tblPr>
              <a:tblGrid>
                <a:gridCol w="1781281">
                  <a:extLst>
                    <a:ext uri="{9D8B030D-6E8A-4147-A177-3AD203B41FA5}">
                      <a16:colId xmlns:a16="http://schemas.microsoft.com/office/drawing/2014/main" val="2691432458"/>
                    </a:ext>
                  </a:extLst>
                </a:gridCol>
                <a:gridCol w="5947174">
                  <a:extLst>
                    <a:ext uri="{9D8B030D-6E8A-4147-A177-3AD203B41FA5}">
                      <a16:colId xmlns:a16="http://schemas.microsoft.com/office/drawing/2014/main" val="3309597107"/>
                    </a:ext>
                  </a:extLst>
                </a:gridCol>
                <a:gridCol w="1200537">
                  <a:extLst>
                    <a:ext uri="{9D8B030D-6E8A-4147-A177-3AD203B41FA5}">
                      <a16:colId xmlns:a16="http://schemas.microsoft.com/office/drawing/2014/main" val="3169032186"/>
                    </a:ext>
                  </a:extLst>
                </a:gridCol>
              </a:tblGrid>
              <a:tr h="370840">
                <a:tc>
                  <a:txBody>
                    <a:bodyPr/>
                    <a:lstStyle/>
                    <a:p>
                      <a:r>
                        <a:rPr lang="es-MX" dirty="0" smtClean="0"/>
                        <a:t>Capitulo</a:t>
                      </a:r>
                      <a:endParaRPr lang="es-MX" dirty="0"/>
                    </a:p>
                  </a:txBody>
                  <a:tcPr/>
                </a:tc>
                <a:tc>
                  <a:txBody>
                    <a:bodyPr/>
                    <a:lstStyle/>
                    <a:p>
                      <a:r>
                        <a:rPr lang="es-MX" dirty="0" smtClean="0"/>
                        <a:t>Ingresos</a:t>
                      </a:r>
                      <a:endParaRPr lang="es-MX" dirty="0"/>
                    </a:p>
                  </a:txBody>
                  <a:tcPr/>
                </a:tc>
                <a:tc>
                  <a:txBody>
                    <a:bodyPr/>
                    <a:lstStyle/>
                    <a:p>
                      <a:r>
                        <a:rPr lang="es-MX" dirty="0" smtClean="0"/>
                        <a:t>Artículos</a:t>
                      </a:r>
                      <a:endParaRPr lang="es-MX" dirty="0"/>
                    </a:p>
                  </a:txBody>
                  <a:tcPr/>
                </a:tc>
                <a:extLst>
                  <a:ext uri="{0D108BD9-81ED-4DB2-BD59-A6C34878D82A}">
                    <a16:rowId xmlns:a16="http://schemas.microsoft.com/office/drawing/2014/main" val="3928708780"/>
                  </a:ext>
                </a:extLst>
              </a:tr>
              <a:tr h="370840">
                <a:tc>
                  <a:txBody>
                    <a:bodyPr/>
                    <a:lstStyle/>
                    <a:p>
                      <a:r>
                        <a:rPr lang="es-MX" sz="2000" dirty="0" smtClean="0">
                          <a:latin typeface="Comic Sans MS" panose="030F0702030302020204" pitchFamily="66" charset="0"/>
                        </a:rPr>
                        <a:t>I</a:t>
                      </a:r>
                      <a:endParaRPr lang="es-MX" sz="2000" dirty="0">
                        <a:latin typeface="Comic Sans MS" panose="030F0702030302020204" pitchFamily="66" charset="0"/>
                      </a:endParaRPr>
                    </a:p>
                  </a:txBody>
                  <a:tcPr/>
                </a:tc>
                <a:tc>
                  <a:txBody>
                    <a:bodyPr/>
                    <a:lstStyle/>
                    <a:p>
                      <a:r>
                        <a:rPr lang="es-ES" altLang="es-MX" sz="2200" dirty="0" smtClean="0">
                          <a:solidFill>
                            <a:prstClr val="black"/>
                          </a:solidFill>
                          <a:latin typeface="Comic Sans MS" panose="030F0702030302020204" pitchFamily="66" charset="0"/>
                        </a:rPr>
                        <a:t>Salarios y Asimilables a Salarios </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94</a:t>
                      </a:r>
                      <a:endParaRPr lang="es-MX" sz="2000" dirty="0">
                        <a:latin typeface="Comic Sans MS" panose="030F0702030302020204" pitchFamily="66" charset="0"/>
                      </a:endParaRPr>
                    </a:p>
                  </a:txBody>
                  <a:tcPr/>
                </a:tc>
                <a:extLst>
                  <a:ext uri="{0D108BD9-81ED-4DB2-BD59-A6C34878D82A}">
                    <a16:rowId xmlns:a16="http://schemas.microsoft.com/office/drawing/2014/main" val="2413326303"/>
                  </a:ext>
                </a:extLst>
              </a:tr>
              <a:tr h="370840">
                <a:tc>
                  <a:txBody>
                    <a:bodyPr/>
                    <a:lstStyle/>
                    <a:p>
                      <a:r>
                        <a:rPr lang="es-MX" sz="2000" dirty="0" smtClean="0">
                          <a:latin typeface="Comic Sans MS" panose="030F0702030302020204" pitchFamily="66" charset="0"/>
                        </a:rPr>
                        <a:t>II Secc. I</a:t>
                      </a:r>
                      <a:endParaRPr lang="es-MX" sz="2000" dirty="0">
                        <a:latin typeface="Comic Sans MS" panose="030F0702030302020204" pitchFamily="66" charset="0"/>
                      </a:endParaRPr>
                    </a:p>
                  </a:txBody>
                  <a:tcPr/>
                </a:tc>
                <a:tc>
                  <a:txBody>
                    <a:bodyPr/>
                    <a:lstStyle/>
                    <a:p>
                      <a:r>
                        <a:rPr lang="es-ES" altLang="es-MX" sz="2200" dirty="0" smtClean="0">
                          <a:solidFill>
                            <a:prstClr val="black"/>
                          </a:solidFill>
                          <a:latin typeface="Comic Sans MS" panose="030F0702030302020204" pitchFamily="66" charset="0"/>
                        </a:rPr>
                        <a:t>Actividades Empresariales y Profesionales  </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100</a:t>
                      </a:r>
                      <a:endParaRPr lang="es-MX" sz="2000" dirty="0">
                        <a:latin typeface="Comic Sans MS" panose="030F0702030302020204" pitchFamily="66" charset="0"/>
                      </a:endParaRPr>
                    </a:p>
                  </a:txBody>
                  <a:tcPr/>
                </a:tc>
                <a:extLst>
                  <a:ext uri="{0D108BD9-81ED-4DB2-BD59-A6C34878D82A}">
                    <a16:rowId xmlns:a16="http://schemas.microsoft.com/office/drawing/2014/main" val="2833689707"/>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2000" dirty="0" smtClean="0">
                          <a:latin typeface="Comic Sans MS" panose="030F0702030302020204" pitchFamily="66" charset="0"/>
                        </a:rPr>
                        <a:t>II Secc. III</a:t>
                      </a:r>
                      <a:endParaRPr lang="es-MX" sz="2000" dirty="0">
                        <a:latin typeface="Comic Sans MS" panose="030F0702030302020204" pitchFamily="66" charset="0"/>
                      </a:endParaRPr>
                    </a:p>
                  </a:txBody>
                  <a:tcPr/>
                </a:tc>
                <a:tc>
                  <a:txBody>
                    <a:bodyPr/>
                    <a:lstStyle/>
                    <a:p>
                      <a:r>
                        <a:rPr lang="es-MX" sz="2200" dirty="0" smtClean="0">
                          <a:latin typeface="Comic Sans MS" panose="030F0702030302020204" pitchFamily="66" charset="0"/>
                        </a:rPr>
                        <a:t>Plataformas Tecnológicas</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113-A</a:t>
                      </a:r>
                      <a:endParaRPr lang="es-MX" sz="2000" dirty="0">
                        <a:latin typeface="Comic Sans MS" panose="030F0702030302020204" pitchFamily="66" charset="0"/>
                      </a:endParaRPr>
                    </a:p>
                  </a:txBody>
                  <a:tcPr/>
                </a:tc>
                <a:extLst>
                  <a:ext uri="{0D108BD9-81ED-4DB2-BD59-A6C34878D82A}">
                    <a16:rowId xmlns:a16="http://schemas.microsoft.com/office/drawing/2014/main" val="693245881"/>
                  </a:ext>
                </a:extLst>
              </a:tr>
              <a:tr h="388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2000" dirty="0" smtClean="0">
                          <a:latin typeface="Comic Sans MS" panose="030F0702030302020204" pitchFamily="66" charset="0"/>
                        </a:rPr>
                        <a:t>II Secc. IV</a:t>
                      </a:r>
                      <a:endParaRPr lang="es-MX" sz="2000" dirty="0">
                        <a:latin typeface="Comic Sans MS" panose="030F0702030302020204" pitchFamily="66" charset="0"/>
                      </a:endParaRPr>
                    </a:p>
                  </a:txBody>
                  <a:tcPr/>
                </a:tc>
                <a:tc>
                  <a:txBody>
                    <a:bodyPr/>
                    <a:lstStyle/>
                    <a:p>
                      <a:r>
                        <a:rPr lang="es-MX" sz="2200" dirty="0" smtClean="0">
                          <a:latin typeface="Comic Sans MS" panose="030F0702030302020204" pitchFamily="66" charset="0"/>
                        </a:rPr>
                        <a:t>Régimen Simplificado de Confianza</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113-E</a:t>
                      </a:r>
                      <a:endParaRPr lang="es-MX" sz="2000" dirty="0">
                        <a:latin typeface="Comic Sans MS" panose="030F0702030302020204" pitchFamily="66" charset="0"/>
                      </a:endParaRPr>
                    </a:p>
                  </a:txBody>
                  <a:tcPr/>
                </a:tc>
                <a:extLst>
                  <a:ext uri="{0D108BD9-81ED-4DB2-BD59-A6C34878D82A}">
                    <a16:rowId xmlns:a16="http://schemas.microsoft.com/office/drawing/2014/main" val="1796375474"/>
                  </a:ext>
                </a:extLst>
              </a:tr>
              <a:tr h="370840">
                <a:tc>
                  <a:txBody>
                    <a:bodyPr/>
                    <a:lstStyle/>
                    <a:p>
                      <a:r>
                        <a:rPr lang="es-MX" sz="2000" dirty="0" smtClean="0">
                          <a:latin typeface="Comic Sans MS" panose="030F0702030302020204" pitchFamily="66" charset="0"/>
                        </a:rPr>
                        <a:t>III</a:t>
                      </a:r>
                      <a:endParaRPr lang="es-MX" sz="2000" dirty="0">
                        <a:latin typeface="Comic Sans MS" panose="030F0702030302020204" pitchFamily="66" charset="0"/>
                      </a:endParaRPr>
                    </a:p>
                  </a:txBody>
                  <a:tcPr/>
                </a:tc>
                <a:tc>
                  <a:txBody>
                    <a:bodyPr/>
                    <a:lstStyle/>
                    <a:p>
                      <a:r>
                        <a:rPr lang="es-ES" altLang="es-MX" sz="2200" dirty="0" smtClean="0">
                          <a:solidFill>
                            <a:prstClr val="black"/>
                          </a:solidFill>
                          <a:latin typeface="Comic Sans MS" panose="030F0702030302020204" pitchFamily="66" charset="0"/>
                        </a:rPr>
                        <a:t>Arrendamiento </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114</a:t>
                      </a:r>
                      <a:endParaRPr lang="es-MX" sz="2000" dirty="0">
                        <a:latin typeface="Comic Sans MS" panose="030F0702030302020204" pitchFamily="66" charset="0"/>
                      </a:endParaRPr>
                    </a:p>
                  </a:txBody>
                  <a:tcPr/>
                </a:tc>
                <a:extLst>
                  <a:ext uri="{0D108BD9-81ED-4DB2-BD59-A6C34878D82A}">
                    <a16:rowId xmlns:a16="http://schemas.microsoft.com/office/drawing/2014/main" val="2184956090"/>
                  </a:ext>
                </a:extLst>
              </a:tr>
              <a:tr h="370840">
                <a:tc>
                  <a:txBody>
                    <a:bodyPr/>
                    <a:lstStyle/>
                    <a:p>
                      <a:r>
                        <a:rPr lang="es-MX" sz="2000" dirty="0" smtClean="0">
                          <a:latin typeface="Comic Sans MS" panose="030F0702030302020204" pitchFamily="66" charset="0"/>
                        </a:rPr>
                        <a:t>IV </a:t>
                      </a:r>
                      <a:endParaRPr lang="es-MX" sz="2000" dirty="0">
                        <a:latin typeface="Comic Sans MS" panose="030F0702030302020204" pitchFamily="66"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altLang="es-MX" sz="2200" dirty="0" smtClean="0">
                          <a:solidFill>
                            <a:prstClr val="black"/>
                          </a:solidFill>
                          <a:latin typeface="Comic Sans MS" panose="030F0702030302020204" pitchFamily="66" charset="0"/>
                        </a:rPr>
                        <a:t>Enajenación de Bienes</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119</a:t>
                      </a:r>
                      <a:endParaRPr lang="es-MX" sz="2000" dirty="0">
                        <a:latin typeface="Comic Sans MS" panose="030F0702030302020204" pitchFamily="66" charset="0"/>
                      </a:endParaRPr>
                    </a:p>
                  </a:txBody>
                  <a:tcPr/>
                </a:tc>
                <a:extLst>
                  <a:ext uri="{0D108BD9-81ED-4DB2-BD59-A6C34878D82A}">
                    <a16:rowId xmlns:a16="http://schemas.microsoft.com/office/drawing/2014/main" val="287680908"/>
                  </a:ext>
                </a:extLst>
              </a:tr>
              <a:tr h="370840">
                <a:tc>
                  <a:txBody>
                    <a:bodyPr/>
                    <a:lstStyle/>
                    <a:p>
                      <a:r>
                        <a:rPr lang="es-MX" sz="2000" dirty="0" smtClean="0">
                          <a:latin typeface="Comic Sans MS" panose="030F0702030302020204" pitchFamily="66" charset="0"/>
                        </a:rPr>
                        <a:t>V</a:t>
                      </a:r>
                      <a:endParaRPr lang="es-MX" sz="2000" dirty="0">
                        <a:latin typeface="Comic Sans MS" panose="030F0702030302020204" pitchFamily="66"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altLang="es-MX" sz="2200" dirty="0" smtClean="0">
                          <a:solidFill>
                            <a:prstClr val="black"/>
                          </a:solidFill>
                          <a:latin typeface="Comic Sans MS" panose="030F0702030302020204" pitchFamily="66" charset="0"/>
                        </a:rPr>
                        <a:t>Adquisición de Bienes</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130</a:t>
                      </a:r>
                      <a:endParaRPr lang="es-MX" sz="2000" dirty="0">
                        <a:latin typeface="Comic Sans MS" panose="030F0702030302020204" pitchFamily="66" charset="0"/>
                      </a:endParaRPr>
                    </a:p>
                  </a:txBody>
                  <a:tcPr/>
                </a:tc>
                <a:extLst>
                  <a:ext uri="{0D108BD9-81ED-4DB2-BD59-A6C34878D82A}">
                    <a16:rowId xmlns:a16="http://schemas.microsoft.com/office/drawing/2014/main" val="4248593134"/>
                  </a:ext>
                </a:extLst>
              </a:tr>
              <a:tr h="370840">
                <a:tc>
                  <a:txBody>
                    <a:bodyPr/>
                    <a:lstStyle/>
                    <a:p>
                      <a:r>
                        <a:rPr lang="es-MX" sz="2000" dirty="0" smtClean="0">
                          <a:latin typeface="Comic Sans MS" panose="030F0702030302020204" pitchFamily="66" charset="0"/>
                        </a:rPr>
                        <a:t>VI</a:t>
                      </a:r>
                      <a:endParaRPr lang="es-MX" sz="2000" dirty="0">
                        <a:latin typeface="Comic Sans MS" panose="030F0702030302020204" pitchFamily="66"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altLang="es-MX" sz="2200" dirty="0" smtClean="0">
                          <a:solidFill>
                            <a:prstClr val="black"/>
                          </a:solidFill>
                          <a:latin typeface="Comic Sans MS" panose="030F0702030302020204" pitchFamily="66" charset="0"/>
                        </a:rPr>
                        <a:t>Intereses</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133</a:t>
                      </a:r>
                      <a:endParaRPr lang="es-MX" sz="2000" dirty="0">
                        <a:latin typeface="Comic Sans MS" panose="030F0702030302020204" pitchFamily="66" charset="0"/>
                      </a:endParaRPr>
                    </a:p>
                  </a:txBody>
                  <a:tcPr/>
                </a:tc>
                <a:extLst>
                  <a:ext uri="{0D108BD9-81ED-4DB2-BD59-A6C34878D82A}">
                    <a16:rowId xmlns:a16="http://schemas.microsoft.com/office/drawing/2014/main" val="2246684853"/>
                  </a:ext>
                </a:extLst>
              </a:tr>
              <a:tr h="370840">
                <a:tc>
                  <a:txBody>
                    <a:bodyPr/>
                    <a:lstStyle/>
                    <a:p>
                      <a:r>
                        <a:rPr lang="es-MX" sz="2000" dirty="0" smtClean="0">
                          <a:latin typeface="Comic Sans MS" panose="030F0702030302020204" pitchFamily="66" charset="0"/>
                        </a:rPr>
                        <a:t>VII</a:t>
                      </a:r>
                      <a:endParaRPr lang="es-MX" sz="2000" dirty="0">
                        <a:latin typeface="Comic Sans MS" panose="030F0702030302020204" pitchFamily="66"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altLang="es-MX" sz="2200" dirty="0" smtClean="0">
                          <a:solidFill>
                            <a:prstClr val="black"/>
                          </a:solidFill>
                          <a:latin typeface="Comic Sans MS" panose="030F0702030302020204" pitchFamily="66" charset="0"/>
                        </a:rPr>
                        <a:t>Obtención de Premios</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137</a:t>
                      </a:r>
                      <a:endParaRPr lang="es-MX" sz="2000" dirty="0">
                        <a:latin typeface="Comic Sans MS" panose="030F0702030302020204" pitchFamily="66" charset="0"/>
                      </a:endParaRPr>
                    </a:p>
                  </a:txBody>
                  <a:tcPr/>
                </a:tc>
                <a:extLst>
                  <a:ext uri="{0D108BD9-81ED-4DB2-BD59-A6C34878D82A}">
                    <a16:rowId xmlns:a16="http://schemas.microsoft.com/office/drawing/2014/main" val="2413457234"/>
                  </a:ext>
                </a:extLst>
              </a:tr>
              <a:tr h="370840">
                <a:tc>
                  <a:txBody>
                    <a:bodyPr/>
                    <a:lstStyle/>
                    <a:p>
                      <a:r>
                        <a:rPr lang="es-MX" sz="2000" dirty="0" smtClean="0">
                          <a:latin typeface="Comic Sans MS" panose="030F0702030302020204" pitchFamily="66" charset="0"/>
                        </a:rPr>
                        <a:t>VIII</a:t>
                      </a:r>
                      <a:endParaRPr lang="es-MX" sz="2000" dirty="0">
                        <a:latin typeface="Comic Sans MS" panose="030F0702030302020204" pitchFamily="66"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altLang="es-MX" sz="2200" dirty="0" smtClean="0">
                          <a:solidFill>
                            <a:prstClr val="black"/>
                          </a:solidFill>
                          <a:latin typeface="Comic Sans MS" panose="030F0702030302020204" pitchFamily="66" charset="0"/>
                        </a:rPr>
                        <a:t>Dividendos</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140</a:t>
                      </a:r>
                      <a:endParaRPr lang="es-MX" sz="2000" dirty="0">
                        <a:latin typeface="Comic Sans MS" panose="030F0702030302020204" pitchFamily="66" charset="0"/>
                      </a:endParaRPr>
                    </a:p>
                  </a:txBody>
                  <a:tcPr/>
                </a:tc>
                <a:extLst>
                  <a:ext uri="{0D108BD9-81ED-4DB2-BD59-A6C34878D82A}">
                    <a16:rowId xmlns:a16="http://schemas.microsoft.com/office/drawing/2014/main" val="1135288833"/>
                  </a:ext>
                </a:extLst>
              </a:tr>
              <a:tr h="370840">
                <a:tc>
                  <a:txBody>
                    <a:bodyPr/>
                    <a:lstStyle/>
                    <a:p>
                      <a:r>
                        <a:rPr lang="es-MX" sz="2000" dirty="0" smtClean="0">
                          <a:latin typeface="Comic Sans MS" panose="030F0702030302020204" pitchFamily="66" charset="0"/>
                        </a:rPr>
                        <a:t>IX</a:t>
                      </a:r>
                      <a:endParaRPr lang="es-MX" sz="2000" dirty="0">
                        <a:latin typeface="Comic Sans MS" panose="030F0702030302020204" pitchFamily="66" charset="0"/>
                      </a:endParaRPr>
                    </a:p>
                  </a:txBody>
                  <a:tcPr/>
                </a:tc>
                <a:tc>
                  <a:txBody>
                    <a:bodyPr/>
                    <a:lstStyle/>
                    <a:p>
                      <a:r>
                        <a:rPr lang="es-ES" altLang="es-MX" sz="2200" dirty="0" smtClean="0">
                          <a:solidFill>
                            <a:prstClr val="black"/>
                          </a:solidFill>
                          <a:latin typeface="Comic Sans MS" panose="030F0702030302020204" pitchFamily="66" charset="0"/>
                        </a:rPr>
                        <a:t>Demás Ingresos </a:t>
                      </a:r>
                      <a:endParaRPr lang="es-MX" sz="2200" dirty="0">
                        <a:latin typeface="Comic Sans MS" panose="030F0702030302020204" pitchFamily="66" charset="0"/>
                      </a:endParaRPr>
                    </a:p>
                  </a:txBody>
                  <a:tcPr/>
                </a:tc>
                <a:tc>
                  <a:txBody>
                    <a:bodyPr/>
                    <a:lstStyle/>
                    <a:p>
                      <a:pPr algn="ctr"/>
                      <a:r>
                        <a:rPr lang="es-MX" sz="2000" dirty="0" smtClean="0">
                          <a:latin typeface="Comic Sans MS" panose="030F0702030302020204" pitchFamily="66" charset="0"/>
                        </a:rPr>
                        <a:t>141</a:t>
                      </a:r>
                      <a:endParaRPr lang="es-MX" sz="2000" dirty="0">
                        <a:latin typeface="Comic Sans MS" panose="030F0702030302020204" pitchFamily="66" charset="0"/>
                      </a:endParaRPr>
                    </a:p>
                  </a:txBody>
                  <a:tcPr/>
                </a:tc>
                <a:extLst>
                  <a:ext uri="{0D108BD9-81ED-4DB2-BD59-A6C34878D82A}">
                    <a16:rowId xmlns:a16="http://schemas.microsoft.com/office/drawing/2014/main" val="2198366744"/>
                  </a:ext>
                </a:extLst>
              </a:tr>
            </a:tbl>
          </a:graphicData>
        </a:graphic>
      </p:graphicFrame>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7799219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32</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195736" y="44624"/>
            <a:ext cx="45365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CLASIFICACION INGRESOS</a:t>
            </a:r>
            <a:endParaRPr lang="es-ES" sz="3200" dirty="0">
              <a:solidFill>
                <a:srgbClr val="FF0000"/>
              </a:solidFill>
              <a:latin typeface="Agency FB" panose="020B0503020202020204" pitchFamily="34" charset="0"/>
              <a:cs typeface="Arial" panose="020B0604020202020204" pitchFamily="34" charset="0"/>
            </a:endParaRPr>
          </a:p>
        </p:txBody>
      </p:sp>
      <p:sp>
        <p:nvSpPr>
          <p:cNvPr id="10" name="Text Box 7"/>
          <p:cNvSpPr txBox="1">
            <a:spLocks noChangeArrowheads="1"/>
          </p:cNvSpPr>
          <p:nvPr/>
        </p:nvSpPr>
        <p:spPr bwMode="auto">
          <a:xfrm>
            <a:off x="598849" y="1268760"/>
            <a:ext cx="8221623" cy="5124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s-ES" altLang="es-MX" sz="2400" dirty="0" smtClean="0">
                <a:solidFill>
                  <a:prstClr val="black"/>
                </a:solidFill>
                <a:latin typeface="Comic Sans MS" panose="030F0702030302020204" pitchFamily="66" charset="0"/>
              </a:rPr>
              <a:t>Ingresos Gravados</a:t>
            </a:r>
          </a:p>
          <a:p>
            <a:pPr marL="1085850" lvl="1" indent="-342900" eaLnBrk="1" hangingPunct="1">
              <a:spcBef>
                <a:spcPct val="500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Acumulables</a:t>
            </a:r>
          </a:p>
          <a:p>
            <a:pPr marL="1085850" lvl="1" indent="-342900" eaLnBrk="1" hangingPunct="1">
              <a:spcBef>
                <a:spcPct val="500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No acumulables</a:t>
            </a:r>
          </a:p>
          <a:p>
            <a:pPr marL="1085850" lvl="1" indent="-342900" eaLnBrk="1" hangingPunct="1">
              <a:spcBef>
                <a:spcPct val="500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Gravamen fijo (definitivo)</a:t>
            </a:r>
          </a:p>
          <a:p>
            <a:pPr eaLnBrk="1" hangingPunct="1">
              <a:spcBef>
                <a:spcPct val="50000"/>
              </a:spcBef>
            </a:pPr>
            <a:endParaRPr lang="es-ES" altLang="es-MX" sz="2400" dirty="0" smtClean="0">
              <a:solidFill>
                <a:prstClr val="black"/>
              </a:solidFill>
              <a:latin typeface="Comic Sans MS" panose="030F0702030302020204" pitchFamily="66" charset="0"/>
            </a:endParaRPr>
          </a:p>
          <a:p>
            <a:pPr eaLnBrk="1" hangingPunct="1">
              <a:spcBef>
                <a:spcPct val="50000"/>
              </a:spcBef>
            </a:pPr>
            <a:r>
              <a:rPr lang="es-ES" altLang="es-MX" sz="2400" dirty="0" smtClean="0">
                <a:solidFill>
                  <a:prstClr val="black"/>
                </a:solidFill>
                <a:latin typeface="Comic Sans MS" panose="030F0702030302020204" pitchFamily="66" charset="0"/>
              </a:rPr>
              <a:t>Ingresos Exentos</a:t>
            </a:r>
          </a:p>
          <a:p>
            <a:pPr eaLnBrk="1" hangingPunct="1">
              <a:spcBef>
                <a:spcPct val="50000"/>
              </a:spcBef>
            </a:pPr>
            <a:endParaRPr lang="es-ES" altLang="es-MX" sz="2400" dirty="0">
              <a:solidFill>
                <a:prstClr val="black"/>
              </a:solidFill>
              <a:latin typeface="Comic Sans MS" panose="030F0702030302020204" pitchFamily="66" charset="0"/>
            </a:endParaRPr>
          </a:p>
          <a:p>
            <a:pPr eaLnBrk="1" hangingPunct="1">
              <a:spcBef>
                <a:spcPct val="50000"/>
              </a:spcBef>
            </a:pPr>
            <a:r>
              <a:rPr lang="es-ES" altLang="es-MX" sz="2400" dirty="0" smtClean="0">
                <a:solidFill>
                  <a:prstClr val="black"/>
                </a:solidFill>
                <a:latin typeface="Comic Sans MS" panose="030F0702030302020204" pitchFamily="66" charset="0"/>
              </a:rPr>
              <a:t>No Ingresos</a:t>
            </a:r>
          </a:p>
          <a:p>
            <a:pPr eaLnBrk="1" hangingPunct="1">
              <a:spcBef>
                <a:spcPct val="50000"/>
              </a:spcBef>
            </a:pPr>
            <a:endParaRPr lang="es-ES" altLang="es-MX" sz="2200" dirty="0" smtClean="0">
              <a:solidFill>
                <a:prstClr val="black"/>
              </a:solidFill>
              <a:latin typeface="Comic Sans MS" panose="030F0702030302020204" pitchFamily="66" charset="0"/>
            </a:endParaRPr>
          </a:p>
          <a:p>
            <a:pPr eaLnBrk="1" hangingPunct="1">
              <a:spcBef>
                <a:spcPct val="50000"/>
              </a:spcBef>
            </a:pPr>
            <a:endParaRPr lang="es-ES" altLang="es-MX" sz="1200" dirty="0">
              <a:solidFill>
                <a:prstClr val="black"/>
              </a:solidFill>
              <a:latin typeface="Comic Sans MS" panose="030F0702030302020204" pitchFamily="66"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7745839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33</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483768" y="44624"/>
            <a:ext cx="4104456"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CLASIFICACION INGRESOS</a:t>
            </a:r>
            <a:endParaRPr lang="es-ES" sz="3200" dirty="0">
              <a:solidFill>
                <a:srgbClr val="FF0000"/>
              </a:solidFill>
              <a:latin typeface="Agency FB" panose="020B0503020202020204" pitchFamily="34" charset="0"/>
              <a:cs typeface="Arial" panose="020B0604020202020204" pitchFamily="34" charset="0"/>
            </a:endParaRPr>
          </a:p>
        </p:txBody>
      </p:sp>
      <p:sp>
        <p:nvSpPr>
          <p:cNvPr id="10" name="Text Box 7"/>
          <p:cNvSpPr txBox="1">
            <a:spLocks noChangeArrowheads="1"/>
          </p:cNvSpPr>
          <p:nvPr/>
        </p:nvSpPr>
        <p:spPr bwMode="auto">
          <a:xfrm>
            <a:off x="611560" y="1239718"/>
            <a:ext cx="7992888"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s-ES" altLang="es-MX" sz="2400" dirty="0" smtClean="0">
                <a:solidFill>
                  <a:prstClr val="black"/>
                </a:solidFill>
                <a:latin typeface="Comic Sans MS" panose="030F0702030302020204" pitchFamily="66" charset="0"/>
              </a:rPr>
              <a:t>Ingresos Gravados Acumulables</a:t>
            </a:r>
          </a:p>
          <a:p>
            <a:pPr algn="just" eaLnBrk="1" fontAlgn="base" hangingPunct="1">
              <a:spcBef>
                <a:spcPct val="50000"/>
              </a:spcBef>
              <a:spcAft>
                <a:spcPct val="0"/>
              </a:spcAft>
            </a:pPr>
            <a:r>
              <a:rPr lang="es-ES" altLang="es-MX" sz="2400" dirty="0" smtClean="0">
                <a:solidFill>
                  <a:prstClr val="black"/>
                </a:solidFill>
                <a:latin typeface="Comic Sans MS" panose="030F0702030302020204" pitchFamily="66" charset="0"/>
              </a:rPr>
              <a:t>	De acuerdo a las disposiciones de cada tipo de ingresos, se deberán determinar los ingresos gravados acumulables, los cuales generan impuestos sobre la tarifa anual y tabla correspondientes  </a:t>
            </a:r>
          </a:p>
          <a:p>
            <a:pPr eaLnBrk="1" hangingPunct="1">
              <a:spcBef>
                <a:spcPct val="50000"/>
              </a:spcBef>
            </a:pPr>
            <a:endParaRPr lang="es-ES" altLang="es-MX" sz="2400" dirty="0" smtClean="0">
              <a:solidFill>
                <a:prstClr val="black"/>
              </a:solidFill>
              <a:latin typeface="Comic Sans MS" panose="030F0702030302020204" pitchFamily="66" charset="0"/>
            </a:endParaRPr>
          </a:p>
          <a:p>
            <a:pPr eaLnBrk="1" hangingPunct="1">
              <a:spcBef>
                <a:spcPct val="50000"/>
              </a:spcBef>
            </a:pPr>
            <a:r>
              <a:rPr lang="es-ES" altLang="es-MX" sz="2400" dirty="0" smtClean="0">
                <a:solidFill>
                  <a:prstClr val="black"/>
                </a:solidFill>
                <a:latin typeface="Comic Sans MS" panose="030F0702030302020204" pitchFamily="66" charset="0"/>
              </a:rPr>
              <a:t>Ingresos </a:t>
            </a:r>
            <a:r>
              <a:rPr lang="es-ES" altLang="es-MX" sz="2400" dirty="0">
                <a:solidFill>
                  <a:prstClr val="black"/>
                </a:solidFill>
                <a:latin typeface="Comic Sans MS" panose="030F0702030302020204" pitchFamily="66" charset="0"/>
              </a:rPr>
              <a:t>Gravados </a:t>
            </a:r>
            <a:r>
              <a:rPr lang="es-ES" altLang="es-MX" sz="2400" dirty="0" smtClean="0">
                <a:solidFill>
                  <a:prstClr val="black"/>
                </a:solidFill>
                <a:latin typeface="Comic Sans MS" panose="030F0702030302020204" pitchFamily="66" charset="0"/>
              </a:rPr>
              <a:t>No Acumulables</a:t>
            </a:r>
            <a:endParaRPr lang="es-ES" altLang="es-MX" sz="2400" dirty="0">
              <a:solidFill>
                <a:prstClr val="black"/>
              </a:solidFill>
              <a:latin typeface="Comic Sans MS" panose="030F0702030302020204" pitchFamily="66" charset="0"/>
            </a:endParaRPr>
          </a:p>
          <a:p>
            <a:pPr algn="just" eaLnBrk="1" hangingPunct="1">
              <a:spcBef>
                <a:spcPct val="50000"/>
              </a:spcBef>
            </a:pPr>
            <a:r>
              <a:rPr lang="es-ES" altLang="es-MX" sz="2400" dirty="0" smtClean="0">
                <a:solidFill>
                  <a:prstClr val="black"/>
                </a:solidFill>
                <a:latin typeface="Comic Sans MS" panose="030F0702030302020204" pitchFamily="66" charset="0"/>
              </a:rPr>
              <a:t>	Se deberán identificar en los capítulos I y IV, los cuales generan impuesto sobre “tasas efectivas”</a:t>
            </a: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1345676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34</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483768" y="44624"/>
            <a:ext cx="424847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CLASIFICACION INGRESOS</a:t>
            </a:r>
            <a:endParaRPr lang="es-ES" sz="3200" dirty="0">
              <a:solidFill>
                <a:srgbClr val="FF0000"/>
              </a:solidFill>
              <a:latin typeface="Agency FB" panose="020B0503020202020204" pitchFamily="34" charset="0"/>
              <a:cs typeface="Arial" panose="020B0604020202020204" pitchFamily="34" charset="0"/>
            </a:endParaRPr>
          </a:p>
        </p:txBody>
      </p:sp>
      <p:sp>
        <p:nvSpPr>
          <p:cNvPr id="10" name="Text Box 7"/>
          <p:cNvSpPr txBox="1">
            <a:spLocks noChangeArrowheads="1"/>
          </p:cNvSpPr>
          <p:nvPr/>
        </p:nvSpPr>
        <p:spPr bwMode="auto">
          <a:xfrm>
            <a:off x="550800" y="836712"/>
            <a:ext cx="8064896" cy="780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s-ES" altLang="es-MX" sz="2400" dirty="0" smtClean="0">
                <a:solidFill>
                  <a:prstClr val="black"/>
                </a:solidFill>
                <a:latin typeface="Comic Sans MS" panose="030F0702030302020204" pitchFamily="66" charset="0"/>
              </a:rPr>
              <a:t>Ingresos Gravamen Fijo </a:t>
            </a:r>
          </a:p>
          <a:p>
            <a:pPr algn="just" eaLnBrk="1" fontAlgn="base" hangingPunct="1">
              <a:spcBef>
                <a:spcPct val="50000"/>
              </a:spcBef>
              <a:spcAft>
                <a:spcPct val="0"/>
              </a:spcAft>
            </a:pPr>
            <a:r>
              <a:rPr lang="es-ES" altLang="es-MX" sz="2400" dirty="0" smtClean="0">
                <a:solidFill>
                  <a:prstClr val="black"/>
                </a:solidFill>
                <a:latin typeface="Comic Sans MS" panose="030F0702030302020204" pitchFamily="66" charset="0"/>
              </a:rPr>
              <a:t>	Por su obtención se causa ISR de manera definitiva, ya sea por retención o por entero por parte del contribuyente.</a:t>
            </a:r>
          </a:p>
          <a:p>
            <a:pPr algn="just" eaLnBrk="1" fontAlgn="base" hangingPunct="1">
              <a:spcBef>
                <a:spcPct val="50000"/>
              </a:spcBef>
              <a:spcAft>
                <a:spcPct val="0"/>
              </a:spcAft>
            </a:pPr>
            <a:r>
              <a:rPr lang="es-ES" altLang="es-MX" sz="2400" dirty="0" smtClean="0">
                <a:solidFill>
                  <a:prstClr val="black"/>
                </a:solidFill>
                <a:latin typeface="Comic Sans MS" panose="030F0702030302020204" pitchFamily="66" charset="0"/>
              </a:rPr>
              <a:t>No se acumulan ni se tiene derecho a acreditar el ISR retenido o enterado.</a:t>
            </a:r>
          </a:p>
          <a:p>
            <a:pPr algn="just" eaLnBrk="1" fontAlgn="base" hangingPunct="1">
              <a:spcBef>
                <a:spcPct val="50000"/>
              </a:spcBef>
              <a:spcAft>
                <a:spcPct val="0"/>
              </a:spcAft>
            </a:pPr>
            <a:endParaRPr lang="es-ES" altLang="es-MX" sz="2200" dirty="0" smtClean="0">
              <a:solidFill>
                <a:prstClr val="black"/>
              </a:solidFill>
              <a:latin typeface="Comic Sans MS" panose="030F0702030302020204" pitchFamily="66" charset="0"/>
            </a:endParaRPr>
          </a:p>
          <a:p>
            <a:pPr marL="457200" indent="-457200">
              <a:buFont typeface="Wingdings" panose="05000000000000000000" pitchFamily="2" charset="2"/>
              <a:buChar char="Ø"/>
            </a:pPr>
            <a:r>
              <a:rPr lang="es-MX" sz="2400" dirty="0">
                <a:solidFill>
                  <a:prstClr val="black"/>
                </a:solidFill>
                <a:latin typeface="Comic Sans MS" panose="030F0702030302020204" pitchFamily="66" charset="0"/>
              </a:rPr>
              <a:t>Régimen de Incorporación Fiscal (RIF)</a:t>
            </a:r>
          </a:p>
          <a:p>
            <a:pPr marL="457200" indent="-457200">
              <a:buFont typeface="Wingdings" panose="05000000000000000000" pitchFamily="2" charset="2"/>
              <a:buChar char="Ø"/>
            </a:pPr>
            <a:endParaRPr lang="es-MX" sz="1200" dirty="0">
              <a:solidFill>
                <a:prstClr val="black"/>
              </a:solidFill>
              <a:latin typeface="Comic Sans MS" panose="030F0702030302020204" pitchFamily="66" charset="0"/>
            </a:endParaRPr>
          </a:p>
          <a:p>
            <a:pPr marL="457200" indent="-457200">
              <a:buFont typeface="Wingdings" panose="05000000000000000000" pitchFamily="2" charset="2"/>
              <a:buChar char="Ø"/>
            </a:pPr>
            <a:r>
              <a:rPr lang="es-MX" sz="2400" dirty="0">
                <a:solidFill>
                  <a:prstClr val="black"/>
                </a:solidFill>
                <a:latin typeface="Comic Sans MS" panose="030F0702030302020204" pitchFamily="66" charset="0"/>
              </a:rPr>
              <a:t>Premios (Presentar informativa mayores </a:t>
            </a:r>
            <a:r>
              <a:rPr lang="es-MX" sz="2400" dirty="0" smtClean="0">
                <a:solidFill>
                  <a:prstClr val="black"/>
                </a:solidFill>
                <a:latin typeface="Comic Sans MS" panose="030F0702030302020204" pitchFamily="66" charset="0"/>
              </a:rPr>
              <a:t>a</a:t>
            </a:r>
          </a:p>
          <a:p>
            <a:r>
              <a:rPr lang="es-MX" sz="2400" dirty="0" smtClean="0">
                <a:solidFill>
                  <a:prstClr val="black"/>
                </a:solidFill>
                <a:latin typeface="Comic Sans MS" panose="030F0702030302020204" pitchFamily="66" charset="0"/>
              </a:rPr>
              <a:t>     $ 600,000.00)</a:t>
            </a:r>
            <a:endParaRPr lang="es-MX" sz="2400" dirty="0">
              <a:solidFill>
                <a:prstClr val="black"/>
              </a:solidFill>
              <a:latin typeface="Comic Sans MS" panose="030F0702030302020204" pitchFamily="66" charset="0"/>
            </a:endParaRPr>
          </a:p>
          <a:p>
            <a:pPr marL="457200" indent="-457200">
              <a:buFont typeface="Wingdings" panose="05000000000000000000" pitchFamily="2" charset="2"/>
              <a:buChar char="Ø"/>
            </a:pPr>
            <a:endParaRPr lang="es-MX" sz="1200" dirty="0" smtClean="0">
              <a:solidFill>
                <a:prstClr val="black"/>
              </a:solidFill>
              <a:latin typeface="Comic Sans MS" panose="030F0702030302020204" pitchFamily="66" charset="0"/>
            </a:endParaRPr>
          </a:p>
          <a:p>
            <a:pPr marL="457200" indent="-457200">
              <a:buFont typeface="Wingdings" panose="05000000000000000000" pitchFamily="2" charset="2"/>
              <a:buChar char="Ø"/>
            </a:pPr>
            <a:r>
              <a:rPr lang="es-MX" sz="2400" dirty="0" smtClean="0">
                <a:solidFill>
                  <a:prstClr val="black"/>
                </a:solidFill>
                <a:latin typeface="Comic Sans MS" panose="030F0702030302020204" pitchFamily="66" charset="0"/>
              </a:rPr>
              <a:t>Intereses </a:t>
            </a:r>
            <a:r>
              <a:rPr lang="es-MX" sz="2400" dirty="0">
                <a:solidFill>
                  <a:prstClr val="black"/>
                </a:solidFill>
                <a:latin typeface="Comic Sans MS" panose="030F0702030302020204" pitchFamily="66" charset="0"/>
              </a:rPr>
              <a:t>Reales menores a $ 100,000.00 </a:t>
            </a:r>
          </a:p>
          <a:p>
            <a:pPr marL="457200" indent="-457200">
              <a:buFont typeface="Wingdings" panose="05000000000000000000" pitchFamily="2" charset="2"/>
              <a:buChar char="Ø"/>
            </a:pPr>
            <a:endParaRPr lang="es-MX" sz="1200" dirty="0">
              <a:solidFill>
                <a:prstClr val="black"/>
              </a:solidFill>
              <a:latin typeface="Comic Sans MS" panose="030F0702030302020204" pitchFamily="66" charset="0"/>
            </a:endParaRPr>
          </a:p>
          <a:p>
            <a:pPr marL="457200" indent="-457200">
              <a:buFont typeface="Wingdings" panose="05000000000000000000" pitchFamily="2" charset="2"/>
              <a:buChar char="Ø"/>
            </a:pPr>
            <a:r>
              <a:rPr lang="es-MX" sz="2400" dirty="0">
                <a:solidFill>
                  <a:prstClr val="black"/>
                </a:solidFill>
                <a:latin typeface="Comic Sans MS" panose="030F0702030302020204" pitchFamily="66" charset="0"/>
              </a:rPr>
              <a:t>Ingresos de Residentes en el Extranjero</a:t>
            </a:r>
            <a:r>
              <a:rPr lang="es-MX" sz="2200" dirty="0">
                <a:solidFill>
                  <a:prstClr val="black"/>
                </a:solidFill>
                <a:latin typeface="Comic Sans MS" panose="030F0702030302020204" pitchFamily="66" charset="0"/>
              </a:rPr>
              <a:t> </a:t>
            </a:r>
          </a:p>
          <a:p>
            <a:pPr algn="just" eaLnBrk="1" fontAlgn="base" hangingPunct="1">
              <a:spcBef>
                <a:spcPct val="50000"/>
              </a:spcBef>
              <a:spcAft>
                <a:spcPct val="0"/>
              </a:spcAft>
            </a:pPr>
            <a:endParaRPr lang="es-ES" altLang="es-MX" sz="2200" dirty="0" smtClean="0">
              <a:solidFill>
                <a:prstClr val="black"/>
              </a:solidFill>
              <a:latin typeface="Comic Sans MS" panose="030F0702030302020204" pitchFamily="66" charset="0"/>
            </a:endParaRPr>
          </a:p>
          <a:p>
            <a:pPr eaLnBrk="1" hangingPunct="1">
              <a:spcBef>
                <a:spcPct val="50000"/>
              </a:spcBef>
            </a:pPr>
            <a:endParaRPr lang="es-ES" altLang="es-MX" sz="2200" dirty="0" smtClean="0">
              <a:solidFill>
                <a:prstClr val="black"/>
              </a:solidFill>
              <a:latin typeface="Comic Sans MS" panose="030F0702030302020204" pitchFamily="66" charset="0"/>
            </a:endParaRPr>
          </a:p>
          <a:p>
            <a:pPr eaLnBrk="1" hangingPunct="1">
              <a:spcBef>
                <a:spcPct val="50000"/>
              </a:spcBef>
            </a:pPr>
            <a:endParaRPr lang="es-ES" altLang="es-MX" sz="2200" dirty="0">
              <a:solidFill>
                <a:prstClr val="black"/>
              </a:solidFill>
              <a:latin typeface="Comic Sans MS" panose="030F0702030302020204" pitchFamily="66" charset="0"/>
            </a:endParaRPr>
          </a:p>
          <a:p>
            <a:pPr eaLnBrk="1" hangingPunct="1">
              <a:spcBef>
                <a:spcPct val="50000"/>
              </a:spcBef>
            </a:pPr>
            <a:endParaRPr lang="es-ES" altLang="es-MX" sz="2200" dirty="0" smtClean="0">
              <a:solidFill>
                <a:prstClr val="black"/>
              </a:solidFill>
              <a:latin typeface="Comic Sans MS" panose="030F0702030302020204" pitchFamily="66" charset="0"/>
            </a:endParaRPr>
          </a:p>
        </p:txBody>
      </p:sp>
      <p:sp>
        <p:nvSpPr>
          <p:cNvPr id="9" name="Rectangle 2"/>
          <p:cNvSpPr txBox="1">
            <a:spLocks noChangeArrowheads="1"/>
          </p:cNvSpPr>
          <p:nvPr/>
        </p:nvSpPr>
        <p:spPr bwMode="auto">
          <a:xfrm>
            <a:off x="6312884" y="3769097"/>
            <a:ext cx="24412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112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3" name="Rectangle 2"/>
          <p:cNvSpPr txBox="1">
            <a:spLocks noChangeArrowheads="1"/>
          </p:cNvSpPr>
          <p:nvPr/>
        </p:nvSpPr>
        <p:spPr bwMode="auto">
          <a:xfrm>
            <a:off x="6312884" y="4350979"/>
            <a:ext cx="24412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90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4" name="Rectangle 2"/>
          <p:cNvSpPr txBox="1">
            <a:spLocks noChangeArrowheads="1"/>
          </p:cNvSpPr>
          <p:nvPr/>
        </p:nvSpPr>
        <p:spPr bwMode="auto">
          <a:xfrm>
            <a:off x="6312884" y="5241379"/>
            <a:ext cx="24412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135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5" name="Rectangle 2"/>
          <p:cNvSpPr txBox="1">
            <a:spLocks noChangeArrowheads="1"/>
          </p:cNvSpPr>
          <p:nvPr/>
        </p:nvSpPr>
        <p:spPr bwMode="auto">
          <a:xfrm>
            <a:off x="6312884" y="5801868"/>
            <a:ext cx="24412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Titulo V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Redondear rectángulo de esquina diagonal 10"/>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3667124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35</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483768" y="44624"/>
            <a:ext cx="424847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CLASIFICACION INGRESOS</a:t>
            </a:r>
            <a:endParaRPr lang="es-ES" sz="3200" dirty="0">
              <a:solidFill>
                <a:srgbClr val="FF0000"/>
              </a:solidFill>
              <a:latin typeface="Agency FB" panose="020B0503020202020204" pitchFamily="34" charset="0"/>
              <a:cs typeface="Arial" panose="020B0604020202020204" pitchFamily="34" charset="0"/>
            </a:endParaRPr>
          </a:p>
        </p:txBody>
      </p:sp>
      <p:sp>
        <p:nvSpPr>
          <p:cNvPr id="10" name="Text Box 7"/>
          <p:cNvSpPr txBox="1">
            <a:spLocks noChangeArrowheads="1"/>
          </p:cNvSpPr>
          <p:nvPr/>
        </p:nvSpPr>
        <p:spPr bwMode="auto">
          <a:xfrm>
            <a:off x="454833" y="795022"/>
            <a:ext cx="836563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es-ES" altLang="es-MX" sz="2400" dirty="0" smtClean="0">
                <a:solidFill>
                  <a:prstClr val="black"/>
                </a:solidFill>
                <a:latin typeface="Comic Sans MS" panose="030F0702030302020204" pitchFamily="66" charset="0"/>
              </a:rPr>
              <a:t>Ingresos Exentos</a:t>
            </a:r>
          </a:p>
          <a:p>
            <a:pPr algn="just" eaLnBrk="1" hangingPunct="1">
              <a:spcBef>
                <a:spcPct val="50000"/>
              </a:spcBef>
            </a:pPr>
            <a:r>
              <a:rPr lang="es-ES" altLang="es-MX" sz="2400" dirty="0" smtClean="0">
                <a:solidFill>
                  <a:prstClr val="black"/>
                </a:solidFill>
                <a:latin typeface="Comic Sans MS" panose="030F0702030302020204" pitchFamily="66" charset="0"/>
              </a:rPr>
              <a:t>      Son aquellos que por su obtención  no implica generar impuesto alguno y se mencionan en todos los capítulos.</a:t>
            </a:r>
          </a:p>
          <a:p>
            <a:pPr algn="just" eaLnBrk="1" hangingPunct="1">
              <a:spcBef>
                <a:spcPct val="50000"/>
              </a:spcBef>
            </a:pPr>
            <a:r>
              <a:rPr lang="es-ES" altLang="es-MX" sz="2400" dirty="0" smtClean="0">
                <a:solidFill>
                  <a:prstClr val="black"/>
                </a:solidFill>
                <a:latin typeface="Comic Sans MS" panose="030F0702030302020204" pitchFamily="66" charset="0"/>
              </a:rPr>
              <a:t>En su mayoría se relacionan con sueldos.</a:t>
            </a:r>
            <a:endParaRPr lang="es-ES" altLang="es-MX" sz="2400" dirty="0">
              <a:solidFill>
                <a:prstClr val="black"/>
              </a:solidFill>
              <a:latin typeface="Comic Sans MS" panose="030F0702030302020204" pitchFamily="66" charset="0"/>
            </a:endParaRPr>
          </a:p>
        </p:txBody>
      </p:sp>
      <p:sp>
        <p:nvSpPr>
          <p:cNvPr id="9" name="Rectangle 2"/>
          <p:cNvSpPr txBox="1">
            <a:spLocks noChangeArrowheads="1"/>
          </p:cNvSpPr>
          <p:nvPr/>
        </p:nvSpPr>
        <p:spPr bwMode="auto">
          <a:xfrm>
            <a:off x="6379268" y="836712"/>
            <a:ext cx="2441204"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93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Text Box 7"/>
          <p:cNvSpPr txBox="1">
            <a:spLocks noChangeArrowheads="1"/>
          </p:cNvSpPr>
          <p:nvPr/>
        </p:nvSpPr>
        <p:spPr bwMode="auto">
          <a:xfrm>
            <a:off x="454833" y="5622339"/>
            <a:ext cx="83656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spcBef>
                <a:spcPct val="50000"/>
              </a:spcBef>
            </a:pPr>
            <a:r>
              <a:rPr lang="es-ES" altLang="es-MX" sz="2400" dirty="0" smtClean="0">
                <a:solidFill>
                  <a:srgbClr val="FF0000"/>
                </a:solidFill>
                <a:latin typeface="Comic Sans MS" panose="030F0702030302020204" pitchFamily="66" charset="0"/>
              </a:rPr>
              <a:t>Nota:</a:t>
            </a:r>
            <a:r>
              <a:rPr lang="es-ES" altLang="es-MX" sz="2400" dirty="0" smtClean="0">
                <a:solidFill>
                  <a:prstClr val="black"/>
                </a:solidFill>
                <a:latin typeface="Comic Sans MS" panose="030F0702030302020204" pitchFamily="66" charset="0"/>
              </a:rPr>
              <a:t> Para Honorarios, arrendamiento y actividades empresariales NO existe ingreso exento)</a:t>
            </a:r>
          </a:p>
        </p:txBody>
      </p:sp>
      <p:sp>
        <p:nvSpPr>
          <p:cNvPr id="13" name="Text Box 7"/>
          <p:cNvSpPr txBox="1">
            <a:spLocks noChangeArrowheads="1"/>
          </p:cNvSpPr>
          <p:nvPr/>
        </p:nvSpPr>
        <p:spPr bwMode="auto">
          <a:xfrm>
            <a:off x="533643" y="2872118"/>
            <a:ext cx="6192688" cy="269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Tiempo extra			</a:t>
            </a:r>
          </a:p>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Jubilaciones y Pensiones		</a:t>
            </a:r>
          </a:p>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Previsión social			</a:t>
            </a:r>
          </a:p>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Viáticos				</a:t>
            </a:r>
          </a:p>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Reembolsos				</a:t>
            </a:r>
          </a:p>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Prestaciones del IMSS e INFONAVIT</a:t>
            </a:r>
          </a:p>
        </p:txBody>
      </p:sp>
      <p:sp>
        <p:nvSpPr>
          <p:cNvPr id="14" name="Text Box 7"/>
          <p:cNvSpPr txBox="1">
            <a:spLocks noChangeArrowheads="1"/>
          </p:cNvSpPr>
          <p:nvPr/>
        </p:nvSpPr>
        <p:spPr bwMode="auto">
          <a:xfrm>
            <a:off x="6379268" y="2901546"/>
            <a:ext cx="2513212"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Seguros</a:t>
            </a:r>
          </a:p>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Intereses</a:t>
            </a:r>
          </a:p>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Herencias</a:t>
            </a:r>
          </a:p>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Donativos</a:t>
            </a:r>
          </a:p>
          <a:p>
            <a:pPr marL="342900" indent="-342900" eaLnBrk="1" hangingPunct="1">
              <a:spcBef>
                <a:spcPts val="600"/>
              </a:spcBef>
              <a:buFont typeface="Wingdings" panose="05000000000000000000" pitchFamily="2" charset="2"/>
              <a:buChar char="Ø"/>
            </a:pPr>
            <a:r>
              <a:rPr lang="es-ES" altLang="es-MX" sz="2400" dirty="0" smtClean="0">
                <a:solidFill>
                  <a:prstClr val="black"/>
                </a:solidFill>
                <a:latin typeface="Comic Sans MS" panose="030F0702030302020204" pitchFamily="66" charset="0"/>
              </a:rPr>
              <a:t>Alimentos</a:t>
            </a:r>
          </a:p>
          <a:p>
            <a:pPr eaLnBrk="1" hangingPunct="1">
              <a:spcBef>
                <a:spcPct val="50000"/>
              </a:spcBef>
            </a:pPr>
            <a:endParaRPr lang="es-ES" altLang="es-MX" sz="2400" dirty="0" smtClean="0">
              <a:solidFill>
                <a:prstClr val="black"/>
              </a:solidFill>
              <a:latin typeface="Comic Sans MS" panose="030F0702030302020204" pitchFamily="66" charset="0"/>
            </a:endParaRPr>
          </a:p>
        </p:txBody>
      </p:sp>
      <p:sp>
        <p:nvSpPr>
          <p:cNvPr id="15" name="Redondear rectángulo de esquina diagonal 14"/>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 name="Imagen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7927681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36</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267744" y="44624"/>
            <a:ext cx="4392488"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CLASIFICACION INGRESOS</a:t>
            </a:r>
            <a:endParaRPr lang="es-ES" sz="3200" dirty="0">
              <a:solidFill>
                <a:srgbClr val="FF0000"/>
              </a:solidFill>
              <a:latin typeface="Agency FB" panose="020B0503020202020204" pitchFamily="34" charset="0"/>
              <a:cs typeface="Arial" panose="020B0604020202020204" pitchFamily="34" charset="0"/>
            </a:endParaRPr>
          </a:p>
        </p:txBody>
      </p:sp>
      <p:sp>
        <p:nvSpPr>
          <p:cNvPr id="10" name="Text Box 7"/>
          <p:cNvSpPr txBox="1">
            <a:spLocks noChangeArrowheads="1"/>
          </p:cNvSpPr>
          <p:nvPr/>
        </p:nvSpPr>
        <p:spPr bwMode="auto">
          <a:xfrm>
            <a:off x="251520" y="908720"/>
            <a:ext cx="871296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s-ES" altLang="es-MX" sz="2400" dirty="0" smtClean="0">
                <a:solidFill>
                  <a:prstClr val="black"/>
                </a:solidFill>
                <a:latin typeface="Comic Sans MS" panose="030F0702030302020204" pitchFamily="66" charset="0"/>
              </a:rPr>
              <a:t>No Ingresos</a:t>
            </a:r>
          </a:p>
          <a:p>
            <a:pPr marL="342900" indent="-342900" algn="just" eaLnBrk="1" fontAlgn="base" hangingPunct="1">
              <a:spcBef>
                <a:spcPct val="50000"/>
              </a:spcBef>
              <a:spcAft>
                <a:spcPct val="0"/>
              </a:spcAft>
              <a:buFont typeface="Wingdings" panose="05000000000000000000" pitchFamily="2" charset="2"/>
              <a:buChar char="Ø"/>
            </a:pPr>
            <a:r>
              <a:rPr lang="es-ES" altLang="es-MX" sz="2400" dirty="0" smtClean="0">
                <a:solidFill>
                  <a:prstClr val="black"/>
                </a:solidFill>
                <a:latin typeface="Comic Sans MS" panose="030F0702030302020204" pitchFamily="66" charset="0"/>
              </a:rPr>
              <a:t> Los Rendimientos de bienes entregados en Fideicomiso destinados a fines científicos, políticos o religiosos, a los establecimientos de enseñanza, instituciones de asistencia o beneficencia, o a financiar la educación hasta nivel licenciatura de sus descendientes en línea recta.</a:t>
            </a:r>
          </a:p>
          <a:p>
            <a:pPr algn="just" eaLnBrk="1" fontAlgn="base" hangingPunct="1">
              <a:spcBef>
                <a:spcPct val="50000"/>
              </a:spcBef>
              <a:spcAft>
                <a:spcPct val="0"/>
              </a:spcAft>
            </a:pPr>
            <a:r>
              <a:rPr lang="es-ES" altLang="es-MX" sz="2400" dirty="0" smtClean="0">
                <a:solidFill>
                  <a:prstClr val="black"/>
                </a:solidFill>
                <a:latin typeface="Comic Sans MS" panose="030F0702030302020204" pitchFamily="66" charset="0"/>
              </a:rPr>
              <a:t> (Indispensable REVOE)</a:t>
            </a:r>
          </a:p>
          <a:p>
            <a:pPr marL="342900" indent="-342900" algn="just" eaLnBrk="1" fontAlgn="base" hangingPunct="1">
              <a:spcBef>
                <a:spcPct val="50000"/>
              </a:spcBef>
              <a:spcAft>
                <a:spcPct val="0"/>
              </a:spcAft>
              <a:buFont typeface="Wingdings" panose="05000000000000000000" pitchFamily="2" charset="2"/>
              <a:buChar char="Ø"/>
            </a:pPr>
            <a:r>
              <a:rPr lang="es-ES" altLang="es-MX" sz="2400" dirty="0" smtClean="0">
                <a:solidFill>
                  <a:prstClr val="black"/>
                </a:solidFill>
                <a:latin typeface="Comic Sans MS" panose="030F0702030302020204" pitchFamily="66" charset="0"/>
              </a:rPr>
              <a:t> Los servicios de Comedor y Comida proporcionados a los trabajadores</a:t>
            </a:r>
          </a:p>
          <a:p>
            <a:pPr marL="342900" indent="-342900" algn="just" eaLnBrk="1" fontAlgn="base" hangingPunct="1">
              <a:spcBef>
                <a:spcPct val="50000"/>
              </a:spcBef>
              <a:spcAft>
                <a:spcPct val="0"/>
              </a:spcAft>
              <a:buFont typeface="Wingdings" panose="05000000000000000000" pitchFamily="2" charset="2"/>
              <a:buChar char="Ø"/>
            </a:pPr>
            <a:r>
              <a:rPr lang="es-ES" altLang="es-MX" sz="2400" dirty="0" smtClean="0">
                <a:solidFill>
                  <a:prstClr val="black"/>
                </a:solidFill>
                <a:latin typeface="Comic Sans MS" panose="030F0702030302020204" pitchFamily="66" charset="0"/>
              </a:rPr>
              <a:t> Los bienes que el patrón entregue a sus trabajadores para el desempeño de sus actividades, de acuerdo a la naturaleza del trabajo prestado (Instrumentos de Trabajo)</a:t>
            </a:r>
          </a:p>
        </p:txBody>
      </p:sp>
      <p:sp>
        <p:nvSpPr>
          <p:cNvPr id="9" name="Rectangle 2"/>
          <p:cNvSpPr txBox="1">
            <a:spLocks noChangeArrowheads="1"/>
          </p:cNvSpPr>
          <p:nvPr/>
        </p:nvSpPr>
        <p:spPr bwMode="auto">
          <a:xfrm>
            <a:off x="3563888" y="804590"/>
            <a:ext cx="4968552"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90 4to </a:t>
            </a:r>
            <a:r>
              <a:rPr lang="es-ES" sz="2400" kern="0" dirty="0" err="1" smtClean="0">
                <a:solidFill>
                  <a:schemeClr val="tx1"/>
                </a:solidFill>
                <a:latin typeface="Arial Narrow" panose="020B0606020202030204" pitchFamily="34" charset="0"/>
                <a:cs typeface="Arial" panose="020B0604020202020204" pitchFamily="34" charset="0"/>
              </a:rPr>
              <a:t>pfo</a:t>
            </a:r>
            <a:r>
              <a:rPr lang="es-ES" sz="2400" kern="0" dirty="0" smtClean="0">
                <a:solidFill>
                  <a:schemeClr val="tx1"/>
                </a:solidFill>
                <a:latin typeface="Arial Narrow" panose="020B0606020202030204" pitchFamily="34" charset="0"/>
                <a:cs typeface="Arial" panose="020B0604020202020204" pitchFamily="34" charset="0"/>
              </a:rPr>
              <a:t>. y 94 </a:t>
            </a:r>
            <a:r>
              <a:rPr lang="es-ES" sz="2400" kern="0" dirty="0" err="1" smtClean="0">
                <a:solidFill>
                  <a:schemeClr val="tx1"/>
                </a:solidFill>
                <a:latin typeface="Arial Narrow" panose="020B0606020202030204" pitchFamily="34" charset="0"/>
                <a:cs typeface="Arial" panose="020B0604020202020204" pitchFamily="34" charset="0"/>
              </a:rPr>
              <a:t>penultimo</a:t>
            </a:r>
            <a:r>
              <a:rPr lang="es-ES" sz="2400" kern="0" dirty="0" smtClean="0">
                <a:solidFill>
                  <a:schemeClr val="tx1"/>
                </a:solidFill>
                <a:latin typeface="Arial Narrow" panose="020B0606020202030204" pitchFamily="34" charset="0"/>
                <a:cs typeface="Arial" panose="020B0604020202020204" pitchFamily="34" charset="0"/>
              </a:rPr>
              <a:t> </a:t>
            </a:r>
            <a:r>
              <a:rPr lang="es-ES" sz="2400" kern="0" dirty="0" err="1" smtClean="0">
                <a:solidFill>
                  <a:schemeClr val="tx1"/>
                </a:solidFill>
                <a:latin typeface="Arial Narrow" panose="020B0606020202030204" pitchFamily="34" charset="0"/>
                <a:cs typeface="Arial" panose="020B0604020202020204" pitchFamily="34" charset="0"/>
              </a:rPr>
              <a:t>pfo</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Redondear rectángulo de esquina diagonal 10"/>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1966494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37</a:t>
            </a:fld>
            <a:endParaRPr lang="en-US" sz="2800" b="1" dirty="0">
              <a:solidFill>
                <a:srgbClr val="000000"/>
              </a:solidFill>
              <a:latin typeface="Times New Roman" pitchFamily="18" charset="0"/>
            </a:endParaRPr>
          </a:p>
        </p:txBody>
      </p:sp>
      <p:sp>
        <p:nvSpPr>
          <p:cNvPr id="8" name="7 CuadroTexto"/>
          <p:cNvSpPr txBox="1"/>
          <p:nvPr/>
        </p:nvSpPr>
        <p:spPr>
          <a:xfrm>
            <a:off x="611560" y="6474852"/>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267744" y="44624"/>
            <a:ext cx="417646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PERSONAS OBLIGADAS</a:t>
            </a:r>
            <a:endParaRPr lang="es-ES" sz="3200" dirty="0">
              <a:solidFill>
                <a:srgbClr val="FF0000"/>
              </a:solidFill>
              <a:latin typeface="Agency FB" panose="020B0503020202020204" pitchFamily="34" charset="0"/>
              <a:cs typeface="Arial" panose="020B0604020202020204" pitchFamily="34" charset="0"/>
            </a:endParaRPr>
          </a:p>
        </p:txBody>
      </p:sp>
      <p:graphicFrame>
        <p:nvGraphicFramePr>
          <p:cNvPr id="11" name="3 Tabla"/>
          <p:cNvGraphicFramePr>
            <a:graphicFrameLocks noGrp="1"/>
          </p:cNvGraphicFramePr>
          <p:nvPr>
            <p:extLst>
              <p:ext uri="{D42A27DB-BD31-4B8C-83A1-F6EECF244321}">
                <p14:modId xmlns:p14="http://schemas.microsoft.com/office/powerpoint/2010/main" val="2217718144"/>
              </p:ext>
            </p:extLst>
          </p:nvPr>
        </p:nvGraphicFramePr>
        <p:xfrm>
          <a:off x="353176" y="892509"/>
          <a:ext cx="8539303" cy="5648743"/>
        </p:xfrm>
        <a:graphic>
          <a:graphicData uri="http://schemas.openxmlformats.org/drawingml/2006/table">
            <a:tbl>
              <a:tblPr firstRow="1" bandRow="1">
                <a:tableStyleId>{BC89EF96-8CEA-46FF-86C4-4CE0E7609802}</a:tableStyleId>
              </a:tblPr>
              <a:tblGrid>
                <a:gridCol w="3354728">
                  <a:extLst>
                    <a:ext uri="{9D8B030D-6E8A-4147-A177-3AD203B41FA5}">
                      <a16:colId xmlns:a16="http://schemas.microsoft.com/office/drawing/2014/main" val="20000"/>
                    </a:ext>
                  </a:extLst>
                </a:gridCol>
                <a:gridCol w="2808421">
                  <a:extLst>
                    <a:ext uri="{9D8B030D-6E8A-4147-A177-3AD203B41FA5}">
                      <a16:colId xmlns:a16="http://schemas.microsoft.com/office/drawing/2014/main" val="20001"/>
                    </a:ext>
                  </a:extLst>
                </a:gridCol>
                <a:gridCol w="2376154">
                  <a:extLst>
                    <a:ext uri="{9D8B030D-6E8A-4147-A177-3AD203B41FA5}">
                      <a16:colId xmlns:a16="http://schemas.microsoft.com/office/drawing/2014/main" val="20002"/>
                    </a:ext>
                  </a:extLst>
                </a:gridCol>
              </a:tblGrid>
              <a:tr h="482351">
                <a:tc>
                  <a:txBody>
                    <a:bodyPr/>
                    <a:lstStyle/>
                    <a:p>
                      <a:r>
                        <a:rPr lang="es-MX" sz="2000" dirty="0" smtClean="0"/>
                        <a:t>Tipo</a:t>
                      </a:r>
                      <a:r>
                        <a:rPr lang="es-MX" sz="2000" baseline="0" dirty="0" smtClean="0"/>
                        <a:t> de Ingreso</a:t>
                      </a:r>
                      <a:endParaRPr lang="es-MX" sz="2000" b="1" dirty="0"/>
                    </a:p>
                  </a:txBody>
                  <a:tcPr/>
                </a:tc>
                <a:tc>
                  <a:txBody>
                    <a:bodyPr/>
                    <a:lstStyle/>
                    <a:p>
                      <a:pPr algn="ctr"/>
                      <a:r>
                        <a:rPr lang="es-MX" sz="2000" dirty="0" smtClean="0"/>
                        <a:t>Monto</a:t>
                      </a:r>
                      <a:endParaRPr lang="es-MX" sz="2000" b="1" dirty="0"/>
                    </a:p>
                  </a:txBody>
                  <a:tcPr/>
                </a:tc>
                <a:tc>
                  <a:txBody>
                    <a:bodyPr/>
                    <a:lstStyle/>
                    <a:p>
                      <a:r>
                        <a:rPr lang="es-MX" sz="2000" dirty="0" smtClean="0"/>
                        <a:t>Declaración</a:t>
                      </a:r>
                      <a:r>
                        <a:rPr lang="es-MX" sz="2000" baseline="0" dirty="0" smtClean="0"/>
                        <a:t> Anual</a:t>
                      </a:r>
                      <a:endParaRPr lang="es-MX" sz="2000" b="1" dirty="0"/>
                    </a:p>
                  </a:txBody>
                  <a:tcPr/>
                </a:tc>
                <a:extLst>
                  <a:ext uri="{0D108BD9-81ED-4DB2-BD59-A6C34878D82A}">
                    <a16:rowId xmlns:a16="http://schemas.microsoft.com/office/drawing/2014/main" val="10000"/>
                  </a:ext>
                </a:extLst>
              </a:tr>
              <a:tr h="509131">
                <a:tc>
                  <a:txBody>
                    <a:bodyPr/>
                    <a:lstStyle/>
                    <a:p>
                      <a:r>
                        <a:rPr lang="es-MX" sz="2000" dirty="0" smtClean="0"/>
                        <a:t>Salarios</a:t>
                      </a:r>
                      <a:endParaRPr lang="es-MX" sz="2000" dirty="0">
                        <a:latin typeface="Comic Sans MS" panose="030F0702030302020204" pitchFamily="66" charset="0"/>
                      </a:endParaRPr>
                    </a:p>
                  </a:txBody>
                  <a:tcPr/>
                </a:tc>
                <a:tc>
                  <a:txBody>
                    <a:bodyPr/>
                    <a:lstStyle/>
                    <a:p>
                      <a:r>
                        <a:rPr lang="es-MX" sz="2000" dirty="0" smtClean="0"/>
                        <a:t>Menor</a:t>
                      </a:r>
                      <a:r>
                        <a:rPr lang="es-MX" sz="2000" baseline="0" dirty="0" smtClean="0"/>
                        <a:t> a  400,000.00</a:t>
                      </a:r>
                      <a:endParaRPr lang="es-MX" sz="2000" dirty="0">
                        <a:latin typeface="Comic Sans MS" panose="030F0702030302020204" pitchFamily="66" charset="0"/>
                      </a:endParaRPr>
                    </a:p>
                  </a:txBody>
                  <a:tcPr/>
                </a:tc>
                <a:tc>
                  <a:txBody>
                    <a:bodyPr/>
                    <a:lstStyle/>
                    <a:p>
                      <a:pPr algn="ctr"/>
                      <a:r>
                        <a:rPr lang="es-MX" sz="2000" dirty="0" smtClean="0"/>
                        <a:t>Opcional</a:t>
                      </a:r>
                      <a:endParaRPr lang="es-MX" sz="2000" dirty="0">
                        <a:latin typeface="Comic Sans MS" panose="030F0702030302020204" pitchFamily="66" charset="0"/>
                      </a:endParaRPr>
                    </a:p>
                  </a:txBody>
                  <a:tcPr/>
                </a:tc>
                <a:extLst>
                  <a:ext uri="{0D108BD9-81ED-4DB2-BD59-A6C34878D82A}">
                    <a16:rowId xmlns:a16="http://schemas.microsoft.com/office/drawing/2014/main" val="10001"/>
                  </a:ext>
                </a:extLst>
              </a:tr>
              <a:tr h="482351">
                <a:tc>
                  <a:txBody>
                    <a:bodyPr/>
                    <a:lstStyle/>
                    <a:p>
                      <a:r>
                        <a:rPr lang="es-MX" sz="2000" dirty="0" smtClean="0"/>
                        <a:t>Asimilables</a:t>
                      </a:r>
                      <a:endParaRPr lang="es-MX" sz="2000" dirty="0">
                        <a:latin typeface="Comic Sans MS" panose="030F0702030302020204" pitchFamily="66" charset="0"/>
                      </a:endParaRPr>
                    </a:p>
                  </a:txBody>
                  <a:tcPr/>
                </a:tc>
                <a:tc>
                  <a:txBody>
                    <a:bodyPr/>
                    <a:lstStyle/>
                    <a:p>
                      <a:r>
                        <a:rPr lang="es-MX" sz="2000" dirty="0" smtClean="0"/>
                        <a:t>Menor a  400,000.00</a:t>
                      </a:r>
                      <a:endParaRPr lang="es-MX" sz="2000" dirty="0">
                        <a:latin typeface="Comic Sans MS" panose="030F0702030302020204" pitchFamily="66" charset="0"/>
                      </a:endParaRPr>
                    </a:p>
                  </a:txBody>
                  <a:tcPr/>
                </a:tc>
                <a:tc>
                  <a:txBody>
                    <a:bodyPr/>
                    <a:lstStyle/>
                    <a:p>
                      <a:pPr algn="ctr"/>
                      <a:r>
                        <a:rPr lang="es-MX" sz="2000" dirty="0" smtClean="0"/>
                        <a:t>Opcional</a:t>
                      </a:r>
                      <a:endParaRPr lang="es-MX" sz="2000" dirty="0">
                        <a:latin typeface="Comic Sans MS" panose="030F0702030302020204" pitchFamily="66" charset="0"/>
                      </a:endParaRPr>
                    </a:p>
                  </a:txBody>
                  <a:tcPr/>
                </a:tc>
                <a:extLst>
                  <a:ext uri="{0D108BD9-81ED-4DB2-BD59-A6C34878D82A}">
                    <a16:rowId xmlns:a16="http://schemas.microsoft.com/office/drawing/2014/main" val="10002"/>
                  </a:ext>
                </a:extLst>
              </a:tr>
              <a:tr h="624737">
                <a:tc>
                  <a:txBody>
                    <a:bodyPr/>
                    <a:lstStyle/>
                    <a:p>
                      <a:r>
                        <a:rPr lang="es-MX" sz="2000" dirty="0" smtClean="0"/>
                        <a:t>Salarios y Asimilables</a:t>
                      </a:r>
                      <a:r>
                        <a:rPr lang="es-MX" sz="2000" baseline="0" dirty="0" smtClean="0"/>
                        <a:t> (conjunta)</a:t>
                      </a:r>
                      <a:endParaRPr lang="es-MX" sz="2000" dirty="0">
                        <a:latin typeface="Comic Sans MS" panose="030F0702030302020204" pitchFamily="66" charset="0"/>
                      </a:endParaRPr>
                    </a:p>
                  </a:txBody>
                  <a:tcPr/>
                </a:tc>
                <a:tc>
                  <a:txBody>
                    <a:bodyPr/>
                    <a:lstStyle/>
                    <a:p>
                      <a:r>
                        <a:rPr lang="es-MX" sz="2000" dirty="0" smtClean="0"/>
                        <a:t>No importa monto</a:t>
                      </a:r>
                      <a:endParaRPr lang="es-MX" sz="2000" dirty="0">
                        <a:latin typeface="Comic Sans MS" panose="030F0702030302020204" pitchFamily="66" charset="0"/>
                      </a:endParaRPr>
                    </a:p>
                  </a:txBody>
                  <a:tcPr/>
                </a:tc>
                <a:tc>
                  <a:txBody>
                    <a:bodyPr/>
                    <a:lstStyle/>
                    <a:p>
                      <a:pPr algn="ctr"/>
                      <a:r>
                        <a:rPr lang="es-MX" sz="2000" dirty="0" smtClean="0"/>
                        <a:t>Obligado</a:t>
                      </a:r>
                      <a:endParaRPr lang="es-MX" sz="2000" dirty="0">
                        <a:latin typeface="Comic Sans MS" panose="030F0702030302020204" pitchFamily="66" charset="0"/>
                      </a:endParaRPr>
                    </a:p>
                  </a:txBody>
                  <a:tcPr/>
                </a:tc>
                <a:extLst>
                  <a:ext uri="{0D108BD9-81ED-4DB2-BD59-A6C34878D82A}">
                    <a16:rowId xmlns:a16="http://schemas.microsoft.com/office/drawing/2014/main" val="10003"/>
                  </a:ext>
                </a:extLst>
              </a:tr>
              <a:tr h="482351">
                <a:tc>
                  <a:txBody>
                    <a:bodyPr/>
                    <a:lstStyle/>
                    <a:p>
                      <a:r>
                        <a:rPr lang="es-MX" sz="2000" dirty="0" smtClean="0"/>
                        <a:t>Intereses Reales</a:t>
                      </a:r>
                      <a:endParaRPr lang="es-MX" sz="2000" dirty="0">
                        <a:latin typeface="Comic Sans MS" panose="030F0702030302020204" pitchFamily="66" charset="0"/>
                      </a:endParaRPr>
                    </a:p>
                  </a:txBody>
                  <a:tcPr/>
                </a:tc>
                <a:tc>
                  <a:txBody>
                    <a:bodyPr/>
                    <a:lstStyle/>
                    <a:p>
                      <a:r>
                        <a:rPr lang="es-MX" sz="2000" dirty="0" smtClean="0"/>
                        <a:t>Menor a  100,000.00</a:t>
                      </a:r>
                      <a:endParaRPr lang="es-MX" sz="2000" dirty="0">
                        <a:latin typeface="Comic Sans MS" panose="030F0702030302020204" pitchFamily="66" charset="0"/>
                      </a:endParaRPr>
                    </a:p>
                  </a:txBody>
                  <a:tcPr/>
                </a:tc>
                <a:tc>
                  <a:txBody>
                    <a:bodyPr/>
                    <a:lstStyle/>
                    <a:p>
                      <a:pPr algn="ctr"/>
                      <a:r>
                        <a:rPr lang="es-MX" sz="2000" dirty="0" smtClean="0"/>
                        <a:t>Opcional</a:t>
                      </a:r>
                      <a:endParaRPr lang="es-MX" sz="2000" dirty="0">
                        <a:latin typeface="Comic Sans MS" panose="030F0702030302020204" pitchFamily="66" charset="0"/>
                      </a:endParaRPr>
                    </a:p>
                  </a:txBody>
                  <a:tcPr/>
                </a:tc>
                <a:extLst>
                  <a:ext uri="{0D108BD9-81ED-4DB2-BD59-A6C34878D82A}">
                    <a16:rowId xmlns:a16="http://schemas.microsoft.com/office/drawing/2014/main" val="10004"/>
                  </a:ext>
                </a:extLst>
              </a:tr>
              <a:tr h="483450">
                <a:tc>
                  <a:txBody>
                    <a:bodyPr/>
                    <a:lstStyle/>
                    <a:p>
                      <a:r>
                        <a:rPr lang="es-MX" sz="2000" dirty="0" smtClean="0"/>
                        <a:t>Salarios e Intereses</a:t>
                      </a:r>
                      <a:endParaRPr lang="es-MX" sz="2000" dirty="0">
                        <a:latin typeface="Comic Sans MS" panose="030F0702030302020204" pitchFamily="66" charset="0"/>
                      </a:endParaRPr>
                    </a:p>
                  </a:txBody>
                  <a:tcPr/>
                </a:tc>
                <a:tc>
                  <a:txBody>
                    <a:bodyPr/>
                    <a:lstStyle/>
                    <a:p>
                      <a:r>
                        <a:rPr lang="es-MX" sz="2000" dirty="0" smtClean="0"/>
                        <a:t>Suma menor a 400,000.00</a:t>
                      </a:r>
                      <a:endParaRPr lang="es-MX" sz="2000" dirty="0">
                        <a:latin typeface="Comic Sans MS" panose="030F0702030302020204" pitchFamily="66" charset="0"/>
                      </a:endParaRPr>
                    </a:p>
                  </a:txBody>
                  <a:tcPr/>
                </a:tc>
                <a:tc>
                  <a:txBody>
                    <a:bodyPr/>
                    <a:lstStyle/>
                    <a:p>
                      <a:pPr algn="ctr"/>
                      <a:r>
                        <a:rPr lang="es-MX" sz="2000" dirty="0" smtClean="0"/>
                        <a:t>Opcional</a:t>
                      </a:r>
                      <a:endParaRPr lang="es-MX" sz="2000" dirty="0">
                        <a:latin typeface="Comic Sans MS" panose="030F0702030302020204" pitchFamily="66" charset="0"/>
                      </a:endParaRPr>
                    </a:p>
                  </a:txBody>
                  <a:tcPr/>
                </a:tc>
                <a:extLst>
                  <a:ext uri="{0D108BD9-81ED-4DB2-BD59-A6C34878D82A}">
                    <a16:rowId xmlns:a16="http://schemas.microsoft.com/office/drawing/2014/main" val="10005"/>
                  </a:ext>
                </a:extLst>
              </a:tr>
              <a:tr h="504056">
                <a:tc>
                  <a:txBody>
                    <a:bodyPr/>
                    <a:lstStyle/>
                    <a:p>
                      <a:r>
                        <a:rPr lang="es-MX" sz="2000" dirty="0" smtClean="0"/>
                        <a:t>Salarios e Intereses</a:t>
                      </a:r>
                      <a:endParaRPr lang="es-MX" sz="2000" dirty="0">
                        <a:latin typeface="Comic Sans MS" panose="030F0702030302020204" pitchFamily="66" charset="0"/>
                      </a:endParaRPr>
                    </a:p>
                  </a:txBody>
                  <a:tcPr/>
                </a:tc>
                <a:tc>
                  <a:txBody>
                    <a:bodyPr/>
                    <a:lstStyle/>
                    <a:p>
                      <a:r>
                        <a:rPr lang="es-MX" sz="2000" dirty="0" smtClean="0"/>
                        <a:t>Suma mayor a 400,000.00</a:t>
                      </a:r>
                      <a:endParaRPr lang="es-MX" sz="2000" dirty="0">
                        <a:latin typeface="Comic Sans MS" panose="030F0702030302020204" pitchFamily="66" charset="0"/>
                      </a:endParaRPr>
                    </a:p>
                  </a:txBody>
                  <a:tcPr/>
                </a:tc>
                <a:tc>
                  <a:txBody>
                    <a:bodyPr/>
                    <a:lstStyle/>
                    <a:p>
                      <a:pPr algn="ctr"/>
                      <a:r>
                        <a:rPr lang="es-MX" sz="2000" dirty="0" smtClean="0"/>
                        <a:t>Obligado</a:t>
                      </a:r>
                      <a:endParaRPr lang="es-MX" sz="2000" dirty="0">
                        <a:latin typeface="Comic Sans MS" panose="030F0702030302020204" pitchFamily="66" charset="0"/>
                      </a:endParaRPr>
                    </a:p>
                  </a:txBody>
                  <a:tcPr/>
                </a:tc>
                <a:extLst>
                  <a:ext uri="{0D108BD9-81ED-4DB2-BD59-A6C34878D82A}">
                    <a16:rowId xmlns:a16="http://schemas.microsoft.com/office/drawing/2014/main" val="10006"/>
                  </a:ext>
                </a:extLst>
              </a:tr>
              <a:tr h="482351">
                <a:tc>
                  <a:txBody>
                    <a:bodyPr/>
                    <a:lstStyle/>
                    <a:p>
                      <a:r>
                        <a:rPr lang="es-MX" sz="2000" dirty="0" smtClean="0"/>
                        <a:t>Honorarios</a:t>
                      </a:r>
                      <a:endParaRPr lang="es-MX" sz="2000" dirty="0">
                        <a:latin typeface="Comic Sans MS" panose="030F0702030302020204" pitchFamily="66" charset="0"/>
                      </a:endParaRPr>
                    </a:p>
                  </a:txBody>
                  <a:tcPr/>
                </a:tc>
                <a:tc>
                  <a:txBody>
                    <a:bodyPr/>
                    <a:lstStyle/>
                    <a:p>
                      <a:r>
                        <a:rPr lang="es-MX" sz="2000" dirty="0" smtClean="0"/>
                        <a:t>No importa</a:t>
                      </a:r>
                      <a:r>
                        <a:rPr lang="es-MX" sz="2000" baseline="0" dirty="0" smtClean="0"/>
                        <a:t> Monto</a:t>
                      </a:r>
                      <a:endParaRPr lang="es-MX" sz="2000" dirty="0">
                        <a:latin typeface="Comic Sans MS" panose="030F0702030302020204" pitchFamily="66" charset="0"/>
                      </a:endParaRPr>
                    </a:p>
                  </a:txBody>
                  <a:tcPr/>
                </a:tc>
                <a:tc>
                  <a:txBody>
                    <a:bodyPr/>
                    <a:lstStyle/>
                    <a:p>
                      <a:pPr algn="ctr"/>
                      <a:r>
                        <a:rPr lang="es-MX" sz="2000" dirty="0" smtClean="0"/>
                        <a:t>Obligado</a:t>
                      </a:r>
                      <a:endParaRPr lang="es-MX" sz="2000" dirty="0">
                        <a:latin typeface="Comic Sans MS" panose="030F0702030302020204" pitchFamily="66" charset="0"/>
                      </a:endParaRPr>
                    </a:p>
                  </a:txBody>
                  <a:tcPr/>
                </a:tc>
                <a:extLst>
                  <a:ext uri="{0D108BD9-81ED-4DB2-BD59-A6C34878D82A}">
                    <a16:rowId xmlns:a16="http://schemas.microsoft.com/office/drawing/2014/main" val="10007"/>
                  </a:ext>
                </a:extLst>
              </a:tr>
              <a:tr h="482351">
                <a:tc>
                  <a:txBody>
                    <a:bodyPr/>
                    <a:lstStyle/>
                    <a:p>
                      <a:r>
                        <a:rPr lang="es-MX" sz="2000" dirty="0" smtClean="0"/>
                        <a:t>Arrendamiento</a:t>
                      </a:r>
                      <a:endParaRPr lang="es-MX" sz="2000" dirty="0">
                        <a:latin typeface="Comic Sans MS" panose="030F0702030302020204" pitchFamily="66" charset="0"/>
                      </a:endParaRPr>
                    </a:p>
                  </a:txBody>
                  <a:tcPr/>
                </a:tc>
                <a:tc>
                  <a:txBody>
                    <a:bodyPr/>
                    <a:lstStyle/>
                    <a:p>
                      <a:r>
                        <a:rPr lang="es-MX" sz="2000" dirty="0" smtClean="0"/>
                        <a:t>No importa Monto</a:t>
                      </a:r>
                      <a:endParaRPr lang="es-MX" sz="2000" dirty="0">
                        <a:latin typeface="Comic Sans MS" panose="030F0702030302020204" pitchFamily="66" charset="0"/>
                      </a:endParaRPr>
                    </a:p>
                  </a:txBody>
                  <a:tcPr/>
                </a:tc>
                <a:tc>
                  <a:txBody>
                    <a:bodyPr/>
                    <a:lstStyle/>
                    <a:p>
                      <a:pPr algn="ctr"/>
                      <a:r>
                        <a:rPr lang="es-MX" sz="2000" dirty="0" smtClean="0"/>
                        <a:t>Obligado</a:t>
                      </a:r>
                      <a:endParaRPr lang="es-MX" sz="2000" dirty="0">
                        <a:latin typeface="Comic Sans MS" panose="030F0702030302020204" pitchFamily="66" charset="0"/>
                      </a:endParaRPr>
                    </a:p>
                  </a:txBody>
                  <a:tcPr/>
                </a:tc>
                <a:extLst>
                  <a:ext uri="{0D108BD9-81ED-4DB2-BD59-A6C34878D82A}">
                    <a16:rowId xmlns:a16="http://schemas.microsoft.com/office/drawing/2014/main" val="10008"/>
                  </a:ext>
                </a:extLst>
              </a:tr>
              <a:tr h="624737">
                <a:tc>
                  <a:txBody>
                    <a:bodyPr/>
                    <a:lstStyle/>
                    <a:p>
                      <a:r>
                        <a:rPr lang="es-MX" sz="2000" dirty="0" smtClean="0"/>
                        <a:t>Dividendos (Factor</a:t>
                      </a:r>
                      <a:r>
                        <a:rPr lang="es-MX" sz="2000" baseline="0" dirty="0" smtClean="0"/>
                        <a:t> 1.4286)</a:t>
                      </a:r>
                      <a:endParaRPr lang="es-MX" sz="2000" dirty="0">
                        <a:latin typeface="Comic Sans MS" panose="030F0702030302020204" pitchFamily="66" charset="0"/>
                      </a:endParaRPr>
                    </a:p>
                  </a:txBody>
                  <a:tcPr/>
                </a:tc>
                <a:tc>
                  <a:txBody>
                    <a:bodyPr/>
                    <a:lstStyle/>
                    <a:p>
                      <a:r>
                        <a:rPr lang="es-MX" sz="2000" dirty="0" smtClean="0"/>
                        <a:t>No importa</a:t>
                      </a:r>
                      <a:r>
                        <a:rPr lang="es-MX" sz="2000" baseline="0" dirty="0" smtClean="0"/>
                        <a:t> Monto</a:t>
                      </a:r>
                      <a:endParaRPr lang="es-MX" sz="2000" dirty="0">
                        <a:latin typeface="Comic Sans MS" panose="030F0702030302020204" pitchFamily="66" charset="0"/>
                      </a:endParaRPr>
                    </a:p>
                  </a:txBody>
                  <a:tcPr/>
                </a:tc>
                <a:tc>
                  <a:txBody>
                    <a:bodyPr/>
                    <a:lstStyle/>
                    <a:p>
                      <a:pPr algn="ctr"/>
                      <a:r>
                        <a:rPr lang="es-MX" sz="2000" dirty="0" smtClean="0"/>
                        <a:t>Obligado</a:t>
                      </a:r>
                      <a:endParaRPr lang="es-MX" sz="2000" dirty="0">
                        <a:latin typeface="Comic Sans MS" panose="030F0702030302020204" pitchFamily="66" charset="0"/>
                      </a:endParaRPr>
                    </a:p>
                  </a:txBody>
                  <a:tcPr/>
                </a:tc>
                <a:extLst>
                  <a:ext uri="{0D108BD9-81ED-4DB2-BD59-A6C34878D82A}">
                    <a16:rowId xmlns:a16="http://schemas.microsoft.com/office/drawing/2014/main" val="10009"/>
                  </a:ext>
                </a:extLst>
              </a:tr>
            </a:tbl>
          </a:graphicData>
        </a:graphic>
      </p:graphicFrame>
      <p:sp>
        <p:nvSpPr>
          <p:cNvPr id="9" name="Redondear rectángulo de esquina diagonal 8"/>
          <p:cNvSpPr/>
          <p:nvPr/>
        </p:nvSpPr>
        <p:spPr>
          <a:xfrm>
            <a:off x="158521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4906209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38</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483768" y="44624"/>
            <a:ext cx="4032448"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PERSONAS OBLIGADAS</a:t>
            </a:r>
            <a:endParaRPr lang="es-ES" sz="3200" dirty="0">
              <a:solidFill>
                <a:srgbClr val="FF0000"/>
              </a:solidFill>
              <a:latin typeface="Agency FB" panose="020B0503020202020204" pitchFamily="34" charset="0"/>
              <a:cs typeface="Arial" panose="020B0604020202020204" pitchFamily="34" charset="0"/>
            </a:endParaRPr>
          </a:p>
        </p:txBody>
      </p:sp>
      <p:graphicFrame>
        <p:nvGraphicFramePr>
          <p:cNvPr id="10" name="3 Tabla"/>
          <p:cNvGraphicFramePr>
            <a:graphicFrameLocks noGrp="1"/>
          </p:cNvGraphicFramePr>
          <p:nvPr>
            <p:extLst>
              <p:ext uri="{D42A27DB-BD31-4B8C-83A1-F6EECF244321}">
                <p14:modId xmlns:p14="http://schemas.microsoft.com/office/powerpoint/2010/main" val="1594617304"/>
              </p:ext>
            </p:extLst>
          </p:nvPr>
        </p:nvGraphicFramePr>
        <p:xfrm>
          <a:off x="323529" y="908720"/>
          <a:ext cx="8568952" cy="4994935"/>
        </p:xfrm>
        <a:graphic>
          <a:graphicData uri="http://schemas.openxmlformats.org/drawingml/2006/table">
            <a:tbl>
              <a:tblPr firstRow="1" bandRow="1">
                <a:tableStyleId>{BC89EF96-8CEA-46FF-86C4-4CE0E7609802}</a:tableStyleId>
              </a:tblPr>
              <a:tblGrid>
                <a:gridCol w="3312367">
                  <a:extLst>
                    <a:ext uri="{9D8B030D-6E8A-4147-A177-3AD203B41FA5}">
                      <a16:colId xmlns:a16="http://schemas.microsoft.com/office/drawing/2014/main" val="20000"/>
                    </a:ext>
                  </a:extLst>
                </a:gridCol>
                <a:gridCol w="2946693">
                  <a:extLst>
                    <a:ext uri="{9D8B030D-6E8A-4147-A177-3AD203B41FA5}">
                      <a16:colId xmlns:a16="http://schemas.microsoft.com/office/drawing/2014/main" val="20001"/>
                    </a:ext>
                  </a:extLst>
                </a:gridCol>
                <a:gridCol w="2309892">
                  <a:extLst>
                    <a:ext uri="{9D8B030D-6E8A-4147-A177-3AD203B41FA5}">
                      <a16:colId xmlns:a16="http://schemas.microsoft.com/office/drawing/2014/main" val="20002"/>
                    </a:ext>
                  </a:extLst>
                </a:gridCol>
              </a:tblGrid>
              <a:tr h="510526">
                <a:tc>
                  <a:txBody>
                    <a:bodyPr/>
                    <a:lstStyle/>
                    <a:p>
                      <a:r>
                        <a:rPr lang="es-MX" sz="2000" dirty="0" smtClean="0"/>
                        <a:t>Tipo</a:t>
                      </a:r>
                      <a:r>
                        <a:rPr lang="es-MX" sz="2000" baseline="0" dirty="0" smtClean="0"/>
                        <a:t> de Ingreso</a:t>
                      </a:r>
                      <a:endParaRPr lang="es-MX" sz="2000" b="1" dirty="0"/>
                    </a:p>
                  </a:txBody>
                  <a:tcPr/>
                </a:tc>
                <a:tc>
                  <a:txBody>
                    <a:bodyPr/>
                    <a:lstStyle/>
                    <a:p>
                      <a:r>
                        <a:rPr lang="es-MX" sz="2000" dirty="0" smtClean="0"/>
                        <a:t>Monto</a:t>
                      </a:r>
                      <a:endParaRPr lang="es-MX" sz="2000" b="1" dirty="0"/>
                    </a:p>
                  </a:txBody>
                  <a:tcPr/>
                </a:tc>
                <a:tc>
                  <a:txBody>
                    <a:bodyPr/>
                    <a:lstStyle/>
                    <a:p>
                      <a:r>
                        <a:rPr lang="es-MX" sz="2000" dirty="0" smtClean="0"/>
                        <a:t>Declaración</a:t>
                      </a:r>
                      <a:r>
                        <a:rPr lang="es-MX" sz="2000" baseline="0" dirty="0" smtClean="0"/>
                        <a:t> Anual</a:t>
                      </a:r>
                      <a:endParaRPr lang="es-MX" sz="2000" b="1" dirty="0"/>
                    </a:p>
                  </a:txBody>
                  <a:tcPr/>
                </a:tc>
                <a:extLst>
                  <a:ext uri="{0D108BD9-81ED-4DB2-BD59-A6C34878D82A}">
                    <a16:rowId xmlns:a16="http://schemas.microsoft.com/office/drawing/2014/main" val="10000"/>
                  </a:ext>
                </a:extLst>
              </a:tr>
              <a:tr h="582173">
                <a:tc>
                  <a:txBody>
                    <a:bodyPr/>
                    <a:lstStyle/>
                    <a:p>
                      <a:r>
                        <a:rPr lang="es-MX" sz="2000" dirty="0" smtClean="0"/>
                        <a:t>Intereses</a:t>
                      </a:r>
                      <a:r>
                        <a:rPr lang="es-MX" sz="2000" baseline="0" dirty="0" smtClean="0"/>
                        <a:t> Reales</a:t>
                      </a:r>
                      <a:endParaRPr lang="es-MX" sz="2000" dirty="0"/>
                    </a:p>
                  </a:txBody>
                  <a:tcPr/>
                </a:tc>
                <a:tc>
                  <a:txBody>
                    <a:bodyPr/>
                    <a:lstStyle/>
                    <a:p>
                      <a:r>
                        <a:rPr lang="es-MX" sz="2000" dirty="0" smtClean="0"/>
                        <a:t>Mayores a $ 100,000.00</a:t>
                      </a:r>
                      <a:endParaRPr lang="es-MX" sz="2000" dirty="0"/>
                    </a:p>
                  </a:txBody>
                  <a:tcPr/>
                </a:tc>
                <a:tc>
                  <a:txBody>
                    <a:bodyPr/>
                    <a:lstStyle/>
                    <a:p>
                      <a:pPr algn="ctr"/>
                      <a:r>
                        <a:rPr lang="es-MX" sz="2000" dirty="0" smtClean="0"/>
                        <a:t>Obligado</a:t>
                      </a:r>
                      <a:endParaRPr lang="es-MX" sz="2000" dirty="0"/>
                    </a:p>
                  </a:txBody>
                  <a:tcPr/>
                </a:tc>
                <a:extLst>
                  <a:ext uri="{0D108BD9-81ED-4DB2-BD59-A6C34878D82A}">
                    <a16:rowId xmlns:a16="http://schemas.microsoft.com/office/drawing/2014/main" val="10001"/>
                  </a:ext>
                </a:extLst>
              </a:tr>
              <a:tr h="510526">
                <a:tc>
                  <a:txBody>
                    <a:bodyPr/>
                    <a:lstStyle/>
                    <a:p>
                      <a:r>
                        <a:rPr lang="es-MX" sz="2000" dirty="0" smtClean="0"/>
                        <a:t>Ingresos</a:t>
                      </a:r>
                      <a:r>
                        <a:rPr lang="es-MX" sz="2000" baseline="0" dirty="0" smtClean="0"/>
                        <a:t> por Enajenación de Inmuebles</a:t>
                      </a:r>
                    </a:p>
                    <a:p>
                      <a:r>
                        <a:rPr lang="es-MX" sz="2000" baseline="0" dirty="0" smtClean="0"/>
                        <a:t>(No casa Habitación)</a:t>
                      </a:r>
                      <a:endParaRPr lang="es-MX" sz="2000" dirty="0"/>
                    </a:p>
                  </a:txBody>
                  <a:tcPr/>
                </a:tc>
                <a:tc>
                  <a:txBody>
                    <a:bodyPr/>
                    <a:lstStyle/>
                    <a:p>
                      <a:r>
                        <a:rPr lang="es-MX" sz="2000" dirty="0" smtClean="0"/>
                        <a:t>No importa el Monto</a:t>
                      </a:r>
                      <a:endParaRPr lang="es-MX" sz="2000" dirty="0"/>
                    </a:p>
                  </a:txBody>
                  <a:tcPr/>
                </a:tc>
                <a:tc>
                  <a:txBody>
                    <a:bodyPr/>
                    <a:lstStyle/>
                    <a:p>
                      <a:pPr algn="ctr"/>
                      <a:r>
                        <a:rPr lang="es-MX" sz="2000" dirty="0" smtClean="0"/>
                        <a:t>Obligado</a:t>
                      </a:r>
                      <a:endParaRPr lang="es-MX" sz="2000" dirty="0"/>
                    </a:p>
                  </a:txBody>
                  <a:tcPr/>
                </a:tc>
                <a:extLst>
                  <a:ext uri="{0D108BD9-81ED-4DB2-BD59-A6C34878D82A}">
                    <a16:rowId xmlns:a16="http://schemas.microsoft.com/office/drawing/2014/main" val="10002"/>
                  </a:ext>
                </a:extLst>
              </a:tr>
              <a:tr h="510526">
                <a:tc>
                  <a:txBody>
                    <a:bodyPr/>
                    <a:lstStyle/>
                    <a:p>
                      <a:r>
                        <a:rPr lang="es-MX" sz="2000" dirty="0" smtClean="0"/>
                        <a:t>Ingresos por Adquisición de Bienes</a:t>
                      </a:r>
                      <a:endParaRPr lang="es-MX" sz="2000" dirty="0"/>
                    </a:p>
                  </a:txBody>
                  <a:tcPr/>
                </a:tc>
                <a:tc>
                  <a:txBody>
                    <a:bodyPr/>
                    <a:lstStyle/>
                    <a:p>
                      <a:r>
                        <a:rPr lang="es-MX" sz="2000" dirty="0" smtClean="0"/>
                        <a:t>No importa el Monto</a:t>
                      </a:r>
                      <a:endParaRPr lang="es-MX" sz="2000" dirty="0"/>
                    </a:p>
                  </a:txBody>
                  <a:tcPr/>
                </a:tc>
                <a:tc>
                  <a:txBody>
                    <a:bodyPr/>
                    <a:lstStyle/>
                    <a:p>
                      <a:pPr algn="ctr"/>
                      <a:r>
                        <a:rPr lang="es-MX" sz="2000" dirty="0" smtClean="0"/>
                        <a:t>Obligado</a:t>
                      </a:r>
                      <a:endParaRPr lang="es-MX" sz="2000" dirty="0"/>
                    </a:p>
                  </a:txBody>
                  <a:tcPr/>
                </a:tc>
                <a:extLst>
                  <a:ext uri="{0D108BD9-81ED-4DB2-BD59-A6C34878D82A}">
                    <a16:rowId xmlns:a16="http://schemas.microsoft.com/office/drawing/2014/main" val="10003"/>
                  </a:ext>
                </a:extLst>
              </a:tr>
              <a:tr h="510526">
                <a:tc>
                  <a:txBody>
                    <a:bodyPr/>
                    <a:lstStyle/>
                    <a:p>
                      <a:r>
                        <a:rPr lang="es-MX" sz="2000" dirty="0" smtClean="0"/>
                        <a:t>Salarios, Honorarios y Arrendamiento</a:t>
                      </a:r>
                      <a:endParaRPr lang="es-MX" sz="2000" dirty="0"/>
                    </a:p>
                  </a:txBody>
                  <a:tcPr/>
                </a:tc>
                <a:tc>
                  <a:txBody>
                    <a:bodyPr/>
                    <a:lstStyle/>
                    <a:p>
                      <a:r>
                        <a:rPr lang="es-MX" sz="2000" dirty="0" smtClean="0"/>
                        <a:t>No importa el</a:t>
                      </a:r>
                      <a:r>
                        <a:rPr lang="es-MX" sz="2000" baseline="0" dirty="0" smtClean="0"/>
                        <a:t> Monto</a:t>
                      </a:r>
                      <a:endParaRPr lang="es-MX" sz="2000" dirty="0"/>
                    </a:p>
                  </a:txBody>
                  <a:tcPr/>
                </a:tc>
                <a:tc>
                  <a:txBody>
                    <a:bodyPr/>
                    <a:lstStyle/>
                    <a:p>
                      <a:pPr algn="ctr"/>
                      <a:r>
                        <a:rPr lang="es-MX" sz="2000" dirty="0" smtClean="0"/>
                        <a:t>Obligado</a:t>
                      </a:r>
                      <a:endParaRPr lang="es-MX" sz="2000" dirty="0"/>
                    </a:p>
                  </a:txBody>
                  <a:tcPr/>
                </a:tc>
                <a:extLst>
                  <a:ext uri="{0D108BD9-81ED-4DB2-BD59-A6C34878D82A}">
                    <a16:rowId xmlns:a16="http://schemas.microsoft.com/office/drawing/2014/main" val="10004"/>
                  </a:ext>
                </a:extLst>
              </a:tr>
              <a:tr h="747158">
                <a:tc>
                  <a:txBody>
                    <a:bodyPr/>
                    <a:lstStyle/>
                    <a:p>
                      <a:r>
                        <a:rPr lang="es-MX" sz="2000" dirty="0" smtClean="0"/>
                        <a:t>Actividades Empresariales Régimen General</a:t>
                      </a:r>
                      <a:endParaRPr lang="es-MX" sz="2000" dirty="0"/>
                    </a:p>
                  </a:txBody>
                  <a:tcPr/>
                </a:tc>
                <a:tc>
                  <a:txBody>
                    <a:bodyPr/>
                    <a:lstStyle/>
                    <a:p>
                      <a:r>
                        <a:rPr lang="es-MX" sz="2000" dirty="0" smtClean="0"/>
                        <a:t>No importa el Monto</a:t>
                      </a:r>
                      <a:endParaRPr lang="es-MX" sz="2000" dirty="0"/>
                    </a:p>
                  </a:txBody>
                  <a:tcPr/>
                </a:tc>
                <a:tc>
                  <a:txBody>
                    <a:bodyPr/>
                    <a:lstStyle/>
                    <a:p>
                      <a:pPr algn="ctr"/>
                      <a:r>
                        <a:rPr lang="es-MX" sz="2000" dirty="0" smtClean="0"/>
                        <a:t>Obligado</a:t>
                      </a:r>
                      <a:endParaRPr lang="es-MX" sz="2000" dirty="0"/>
                    </a:p>
                  </a:txBody>
                  <a:tcPr/>
                </a:tc>
                <a:extLst>
                  <a:ext uri="{0D108BD9-81ED-4DB2-BD59-A6C34878D82A}">
                    <a16:rowId xmlns:a16="http://schemas.microsoft.com/office/drawing/2014/main" val="10005"/>
                  </a:ext>
                </a:extLst>
              </a:tr>
              <a:tr h="747158">
                <a:tc>
                  <a:txBody>
                    <a:bodyPr/>
                    <a:lstStyle/>
                    <a:p>
                      <a:r>
                        <a:rPr lang="es-MX" sz="2000" dirty="0" smtClean="0"/>
                        <a:t>Ingresos</a:t>
                      </a:r>
                      <a:r>
                        <a:rPr lang="es-MX" sz="2000" baseline="0" dirty="0" smtClean="0"/>
                        <a:t> de México y del Extranjero</a:t>
                      </a:r>
                      <a:endParaRPr lang="es-MX" sz="2000" dirty="0"/>
                    </a:p>
                  </a:txBody>
                  <a:tcPr/>
                </a:tc>
                <a:tc>
                  <a:txBody>
                    <a:bodyPr/>
                    <a:lstStyle/>
                    <a:p>
                      <a:r>
                        <a:rPr lang="es-MX" sz="2000" dirty="0" smtClean="0"/>
                        <a:t>No importa el Monto</a:t>
                      </a:r>
                      <a:endParaRPr lang="es-MX" sz="2000" dirty="0"/>
                    </a:p>
                  </a:txBody>
                  <a:tcPr/>
                </a:tc>
                <a:tc>
                  <a:txBody>
                    <a:bodyPr/>
                    <a:lstStyle/>
                    <a:p>
                      <a:pPr algn="ctr"/>
                      <a:r>
                        <a:rPr lang="es-MX" sz="2000" dirty="0" smtClean="0"/>
                        <a:t>Obligado</a:t>
                      </a:r>
                      <a:endParaRPr lang="es-MX" sz="2000" dirty="0"/>
                    </a:p>
                  </a:txBody>
                  <a:tcPr/>
                </a:tc>
                <a:extLst>
                  <a:ext uri="{0D108BD9-81ED-4DB2-BD59-A6C34878D82A}">
                    <a16:rowId xmlns:a16="http://schemas.microsoft.com/office/drawing/2014/main" val="10006"/>
                  </a:ext>
                </a:extLst>
              </a:tr>
            </a:tbl>
          </a:graphicData>
        </a:graphic>
      </p:graphicFrame>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0640870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611560" y="6453336"/>
            <a:ext cx="8280920" cy="345360"/>
          </a:xfrm>
          <a:prstGeom prst="rect">
            <a:avLst/>
          </a:prstGeom>
          <a:noFill/>
        </p:spPr>
        <p:txBody>
          <a:bodyPr wrap="square" lIns="82938" tIns="41470" rIns="82938" bIns="41470" rtlCol="0">
            <a:spAutoFit/>
          </a:bodyPr>
          <a:lstStyle/>
          <a:p>
            <a:pPr defTabSz="914321"/>
            <a:r>
              <a:rPr lang="es-MX" sz="1700" dirty="0">
                <a:solidFill>
                  <a:srgbClr val="003300"/>
                </a:solidFill>
                <a:latin typeface="Berlin Sans FB Demi" pitchFamily="34" charset="0"/>
              </a:rPr>
              <a:t>Material Didáctico preparado por el Centro de Capacitación de SyL CONTADORES </a:t>
            </a:r>
          </a:p>
        </p:txBody>
      </p:sp>
      <p:pic>
        <p:nvPicPr>
          <p:cNvPr id="14" name="1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833" y="2406810"/>
            <a:ext cx="4558279" cy="1651550"/>
          </a:xfrm>
          <a:prstGeom prst="rect">
            <a:avLst/>
          </a:prstGeom>
        </p:spPr>
      </p:pic>
      <p:sp>
        <p:nvSpPr>
          <p:cNvPr id="16" name="Rectángulo 15"/>
          <p:cNvSpPr/>
          <p:nvPr/>
        </p:nvSpPr>
        <p:spPr>
          <a:xfrm rot="20443392">
            <a:off x="395536" y="1218616"/>
            <a:ext cx="6004123" cy="1981765"/>
          </a:xfrm>
          <a:prstGeom prst="rect">
            <a:avLst/>
          </a:prstGeom>
          <a:noFill/>
          <a:ln>
            <a:noFill/>
          </a:ln>
        </p:spPr>
        <p:txBody>
          <a:bodyPr wrap="square" lIns="91440" tIns="45720" rIns="91440" bIns="45720">
            <a:prstTxWarp prst="textArchUp">
              <a:avLst/>
            </a:prstTxWarp>
            <a:spAutoFit/>
            <a:scene3d>
              <a:camera prst="isometricOffAxis1Right"/>
              <a:lightRig rig="threePt" dir="t"/>
            </a:scene3d>
            <a:sp3d extrusionH="57150">
              <a:bevelT w="38100" h="38100" prst="slope"/>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9600" b="1" i="0" u="none" strike="noStrike" kern="1200" cap="none" spc="0" normalizeH="0" baseline="0" noProof="0" dirty="0">
                <a:ln w="22225">
                  <a:solidFill>
                    <a:srgbClr val="ED7D31"/>
                  </a:solidFill>
                  <a:prstDash val="solid"/>
                </a:ln>
                <a:solidFill>
                  <a:schemeClr val="accent6">
                    <a:lumMod val="90000"/>
                  </a:schemeClr>
                </a:solidFill>
                <a:effectLst/>
                <a:uLnTx/>
                <a:uFillTx/>
                <a:latin typeface="Agency FB" panose="020B0503020202020204" pitchFamily="34" charset="0"/>
                <a:ea typeface="+mn-ea"/>
                <a:cs typeface="+mn-cs"/>
              </a:rPr>
              <a:t>Destellos Fiscales</a:t>
            </a:r>
            <a:endParaRPr kumimoji="0" lang="es-ES" sz="96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Agency FB" panose="020B0503020202020204" pitchFamily="34" charset="0"/>
              <a:ea typeface="+mn-ea"/>
              <a:cs typeface="+mn-cs"/>
            </a:endParaRPr>
          </a:p>
        </p:txBody>
      </p:sp>
      <p:pic>
        <p:nvPicPr>
          <p:cNvPr id="5" name="Imagen 4">
            <a:extLst>
              <a:ext uri="{FF2B5EF4-FFF2-40B4-BE49-F238E27FC236}">
                <a16:creationId xmlns:a16="http://schemas.microsoft.com/office/drawing/2014/main" id="{48DE4F71-E2E7-5C1A-06A0-296D9B79F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1412776"/>
            <a:ext cx="3566586" cy="3566586"/>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
        <p:nvSpPr>
          <p:cNvPr id="11" name="Rectángulo 10"/>
          <p:cNvSpPr/>
          <p:nvPr/>
        </p:nvSpPr>
        <p:spPr>
          <a:xfrm>
            <a:off x="3397597" y="2849474"/>
            <a:ext cx="5336717" cy="341632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lIns="91440" tIns="45720" rIns="91440" bIns="45720">
            <a:spAutoFit/>
          </a:bodyPr>
          <a:lstStyle/>
          <a:p>
            <a:pPr algn="ctr"/>
            <a:r>
              <a:rPr lang="es-E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DATOS INFORMATIVOS</a:t>
            </a:r>
          </a:p>
          <a:p>
            <a:pPr algn="ctr"/>
            <a:r>
              <a:rPr lang="es-E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Y SUS</a:t>
            </a:r>
          </a:p>
          <a:p>
            <a:pPr algn="ctr"/>
            <a:r>
              <a:rPr lang="es-E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CONSECUENCIAS</a:t>
            </a:r>
          </a:p>
          <a:p>
            <a:pPr algn="ctr"/>
            <a:r>
              <a:rPr lang="es-E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FISCALES</a:t>
            </a:r>
            <a:endParaRPr lang="es-E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endParaRPr>
          </a:p>
        </p:txBody>
      </p:sp>
    </p:spTree>
    <p:extLst>
      <p:ext uri="{BB962C8B-B14F-4D97-AF65-F5344CB8AC3E}">
        <p14:creationId xmlns:p14="http://schemas.microsoft.com/office/powerpoint/2010/main" val="1475648532"/>
      </p:ext>
    </p:extLst>
  </p:cSld>
  <p:clrMapOvr>
    <a:masterClrMapping/>
  </p:clrMapOvr>
  <mc:AlternateContent xmlns:mc="http://schemas.openxmlformats.org/markup-compatibility/2006" xmlns:p14="http://schemas.microsoft.com/office/powerpoint/2010/main">
    <mc:Choice Requires="p14">
      <p:transition spd="slow" p14:dur="1500" advClick="0" advTm="8204">
        <p:random/>
      </p:transition>
    </mc:Choice>
    <mc:Fallback xmlns="">
      <p:transition spd="slow" advClick="0" advTm="8204">
        <p:random/>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40</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994460" y="44624"/>
            <a:ext cx="5457860"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INGRESOS SUPERIORES A $500,000.00</a:t>
            </a:r>
            <a:endParaRPr lang="es-ES" sz="3200" dirty="0">
              <a:solidFill>
                <a:srgbClr val="FF0000"/>
              </a:solidFill>
              <a:latin typeface="Agency FB" panose="020B0503020202020204" pitchFamily="34" charset="0"/>
              <a:cs typeface="Arial" panose="020B0604020202020204" pitchFamily="34" charset="0"/>
            </a:endParaRPr>
          </a:p>
        </p:txBody>
      </p:sp>
      <p:sp>
        <p:nvSpPr>
          <p:cNvPr id="11" name="Rectangle 2"/>
          <p:cNvSpPr txBox="1">
            <a:spLocks noChangeArrowheads="1"/>
          </p:cNvSpPr>
          <p:nvPr/>
        </p:nvSpPr>
        <p:spPr bwMode="auto">
          <a:xfrm>
            <a:off x="5652120" y="508794"/>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150 3er Pfo.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4" name="Rectángulo 3"/>
          <p:cNvSpPr/>
          <p:nvPr/>
        </p:nvSpPr>
        <p:spPr>
          <a:xfrm>
            <a:off x="454833" y="1017310"/>
            <a:ext cx="8405754" cy="2123658"/>
          </a:xfrm>
          <a:prstGeom prst="rect">
            <a:avLst/>
          </a:prstGeom>
        </p:spPr>
        <p:txBody>
          <a:bodyPr wrap="square">
            <a:spAutoFit/>
          </a:bodyPr>
          <a:lstStyle/>
          <a:p>
            <a:pPr lvl="0" algn="just" eaLnBrk="0" hangingPunct="0"/>
            <a:r>
              <a:rPr lang="es-MX" sz="2200" dirty="0" smtClean="0">
                <a:solidFill>
                  <a:srgbClr val="000000"/>
                </a:solidFill>
                <a:latin typeface="Comic Sans MS" panose="030F0702030302020204" pitchFamily="66" charset="0"/>
                <a:ea typeface="Times New Roman" pitchFamily="18" charset="0"/>
                <a:cs typeface="Arial" pitchFamily="34" charset="0"/>
              </a:rPr>
              <a:t>Las PF deberán </a:t>
            </a:r>
            <a:r>
              <a:rPr lang="es-MX" sz="2200" dirty="0">
                <a:solidFill>
                  <a:srgbClr val="000000"/>
                </a:solidFill>
                <a:latin typeface="Comic Sans MS" panose="030F0702030302020204" pitchFamily="66" charset="0"/>
                <a:ea typeface="Times New Roman" pitchFamily="18" charset="0"/>
                <a:cs typeface="Arial" pitchFamily="34" charset="0"/>
              </a:rPr>
              <a:t>declarar la totalidad de sus ingresos, incluidos aquéllos por los que no se esté obligado al pago de este impuesto en los términos de las fracciones XVII, XIX inciso a) y XXII del artículo 93 de la LISR y por los que se haya pagado impuesto definitivo en los términos del artículo 138 de la misma</a:t>
            </a:r>
            <a:r>
              <a:rPr lang="es-MX" sz="2200" dirty="0" smtClean="0">
                <a:solidFill>
                  <a:srgbClr val="000000"/>
                </a:solidFill>
                <a:latin typeface="Comic Sans MS" panose="030F0702030302020204" pitchFamily="66" charset="0"/>
                <a:ea typeface="Times New Roman" pitchFamily="18" charset="0"/>
                <a:cs typeface="Arial" pitchFamily="34" charset="0"/>
              </a:rPr>
              <a:t>.</a:t>
            </a:r>
            <a:endParaRPr lang="es-MX" sz="2200" dirty="0">
              <a:solidFill>
                <a:srgbClr val="000000"/>
              </a:solidFill>
              <a:latin typeface="Comic Sans MS" panose="030F0702030302020204" pitchFamily="66" charset="0"/>
              <a:ea typeface="Times New Roman" pitchFamily="18" charset="0"/>
              <a:cs typeface="Arial" pitchFamily="34" charset="0"/>
            </a:endParaRPr>
          </a:p>
        </p:txBody>
      </p:sp>
      <p:sp>
        <p:nvSpPr>
          <p:cNvPr id="14" name="Rectángulo 13"/>
          <p:cNvSpPr/>
          <p:nvPr/>
        </p:nvSpPr>
        <p:spPr>
          <a:xfrm>
            <a:off x="539552" y="5467871"/>
            <a:ext cx="8280920" cy="769441"/>
          </a:xfrm>
          <a:prstGeom prst="rect">
            <a:avLst/>
          </a:prstGeom>
        </p:spPr>
        <p:txBody>
          <a:bodyPr wrap="square">
            <a:spAutoFit/>
          </a:bodyPr>
          <a:lstStyle/>
          <a:p>
            <a:pPr lvl="0" algn="just" eaLnBrk="0" hangingPunct="0"/>
            <a:r>
              <a:rPr lang="es-MX" sz="2200" dirty="0" smtClean="0">
                <a:solidFill>
                  <a:srgbClr val="000000"/>
                </a:solidFill>
                <a:latin typeface="Comic Sans MS" panose="030F0702030302020204" pitchFamily="66" charset="0"/>
                <a:ea typeface="Times New Roman" pitchFamily="18" charset="0"/>
                <a:cs typeface="Arial" pitchFamily="34" charset="0"/>
              </a:rPr>
              <a:t>De </a:t>
            </a:r>
            <a:r>
              <a:rPr lang="es-MX" sz="2200" dirty="0">
                <a:solidFill>
                  <a:srgbClr val="000000"/>
                </a:solidFill>
                <a:latin typeface="Comic Sans MS" panose="030F0702030302020204" pitchFamily="66" charset="0"/>
                <a:ea typeface="Times New Roman" pitchFamily="18" charset="0"/>
                <a:cs typeface="Arial" pitchFamily="34" charset="0"/>
              </a:rPr>
              <a:t>no declararse los ingresos por las fracciones </a:t>
            </a:r>
            <a:r>
              <a:rPr lang="es-MX" sz="2200" dirty="0" smtClean="0">
                <a:solidFill>
                  <a:srgbClr val="000000"/>
                </a:solidFill>
                <a:latin typeface="Comic Sans MS" panose="030F0702030302020204" pitchFamily="66" charset="0"/>
                <a:ea typeface="Times New Roman" pitchFamily="18" charset="0"/>
                <a:cs typeface="Arial" pitchFamily="34" charset="0"/>
              </a:rPr>
              <a:t>señaladas, </a:t>
            </a:r>
            <a:r>
              <a:rPr lang="es-MX" sz="2200" b="1" u="sng" dirty="0">
                <a:solidFill>
                  <a:srgbClr val="000000"/>
                </a:solidFill>
                <a:latin typeface="Comic Sans MS" panose="030F0702030302020204" pitchFamily="66" charset="0"/>
                <a:ea typeface="Times New Roman" pitchFamily="18" charset="0"/>
                <a:cs typeface="Arial" pitchFamily="34" charset="0"/>
              </a:rPr>
              <a:t>no procederá la </a:t>
            </a:r>
            <a:r>
              <a:rPr lang="es-MX" sz="2200" b="1" u="sng" dirty="0" smtClean="0">
                <a:solidFill>
                  <a:srgbClr val="000000"/>
                </a:solidFill>
                <a:latin typeface="Comic Sans MS" panose="030F0702030302020204" pitchFamily="66" charset="0"/>
                <a:ea typeface="Times New Roman" pitchFamily="18" charset="0"/>
                <a:cs typeface="Arial" pitchFamily="34" charset="0"/>
              </a:rPr>
              <a:t>exención.</a:t>
            </a:r>
            <a:endParaRPr lang="es-MX" sz="2200" dirty="0">
              <a:latin typeface="Comic Sans MS" panose="030F0702030302020204" pitchFamily="66" charset="0"/>
              <a:cs typeface="Arial" pitchFamily="34" charset="0"/>
            </a:endParaRPr>
          </a:p>
        </p:txBody>
      </p:sp>
      <p:graphicFrame>
        <p:nvGraphicFramePr>
          <p:cNvPr id="16" name="4 Tabla"/>
          <p:cNvGraphicFramePr>
            <a:graphicFrameLocks noGrp="1"/>
          </p:cNvGraphicFramePr>
          <p:nvPr>
            <p:extLst>
              <p:ext uri="{D42A27DB-BD31-4B8C-83A1-F6EECF244321}">
                <p14:modId xmlns:p14="http://schemas.microsoft.com/office/powerpoint/2010/main" val="3998164890"/>
              </p:ext>
            </p:extLst>
          </p:nvPr>
        </p:nvGraphicFramePr>
        <p:xfrm>
          <a:off x="539552" y="3158627"/>
          <a:ext cx="8280920" cy="2070573"/>
        </p:xfrm>
        <a:graphic>
          <a:graphicData uri="http://schemas.openxmlformats.org/drawingml/2006/table">
            <a:tbl>
              <a:tblPr>
                <a:tableStyleId>{BC89EF96-8CEA-46FF-86C4-4CE0E7609802}</a:tableStyleId>
              </a:tblPr>
              <a:tblGrid>
                <a:gridCol w="1152128">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4608512">
                  <a:extLst>
                    <a:ext uri="{9D8B030D-6E8A-4147-A177-3AD203B41FA5}">
                      <a16:colId xmlns:a16="http://schemas.microsoft.com/office/drawing/2014/main" val="20002"/>
                    </a:ext>
                  </a:extLst>
                </a:gridCol>
              </a:tblGrid>
              <a:tr h="394395">
                <a:tc>
                  <a:txBody>
                    <a:bodyPr/>
                    <a:lstStyle/>
                    <a:p>
                      <a:pPr algn="ctr">
                        <a:spcAft>
                          <a:spcPts val="0"/>
                        </a:spcAft>
                      </a:pPr>
                      <a:r>
                        <a:rPr lang="es-ES" sz="1600" dirty="0">
                          <a:effectLst/>
                        </a:rPr>
                        <a:t>Artículo</a:t>
                      </a:r>
                      <a:endParaRPr lang="es-MX" sz="1600" b="1" dirty="0">
                        <a:effectLst/>
                        <a:latin typeface="Times New Roman"/>
                        <a:ea typeface="Times New Roman"/>
                      </a:endParaRPr>
                    </a:p>
                  </a:txBody>
                  <a:tcPr marL="44450" marR="44450" marT="0" marB="0" anchor="ctr"/>
                </a:tc>
                <a:tc>
                  <a:txBody>
                    <a:bodyPr/>
                    <a:lstStyle/>
                    <a:p>
                      <a:pPr algn="ctr">
                        <a:spcAft>
                          <a:spcPts val="0"/>
                        </a:spcAft>
                      </a:pPr>
                      <a:r>
                        <a:rPr lang="es-ES" sz="1600" dirty="0">
                          <a:effectLst/>
                        </a:rPr>
                        <a:t>Fracción</a:t>
                      </a:r>
                      <a:endParaRPr lang="es-MX" sz="1600" b="1" dirty="0">
                        <a:effectLst/>
                        <a:latin typeface="Times New Roman"/>
                        <a:ea typeface="Times New Roman"/>
                      </a:endParaRPr>
                    </a:p>
                  </a:txBody>
                  <a:tcPr marL="44450" marR="44450" marT="0" marB="0" anchor="ctr"/>
                </a:tc>
                <a:tc>
                  <a:txBody>
                    <a:bodyPr/>
                    <a:lstStyle/>
                    <a:p>
                      <a:pPr algn="ctr">
                        <a:spcAft>
                          <a:spcPts val="0"/>
                        </a:spcAft>
                      </a:pPr>
                      <a:r>
                        <a:rPr lang="es-ES" sz="1600" dirty="0">
                          <a:effectLst/>
                        </a:rPr>
                        <a:t>Relacionado con</a:t>
                      </a:r>
                      <a:endParaRPr lang="es-MX" sz="1600" b="1" dirty="0">
                        <a:effectLst/>
                        <a:latin typeface="Times New Roman"/>
                        <a:ea typeface="Times New Roman"/>
                      </a:endParaRPr>
                    </a:p>
                  </a:txBody>
                  <a:tcPr marL="44450" marR="44450" marT="0" marB="0" anchor="ctr"/>
                </a:tc>
                <a:extLst>
                  <a:ext uri="{0D108BD9-81ED-4DB2-BD59-A6C34878D82A}">
                    <a16:rowId xmlns:a16="http://schemas.microsoft.com/office/drawing/2014/main" val="10000"/>
                  </a:ext>
                </a:extLst>
              </a:tr>
              <a:tr h="427261">
                <a:tc rowSpan="3">
                  <a:txBody>
                    <a:bodyPr/>
                    <a:lstStyle/>
                    <a:p>
                      <a:pPr algn="ctr">
                        <a:spcAft>
                          <a:spcPts val="0"/>
                        </a:spcAft>
                      </a:pPr>
                      <a:r>
                        <a:rPr lang="es-ES" sz="2400" dirty="0" smtClean="0">
                          <a:effectLst/>
                        </a:rPr>
                        <a:t>93</a:t>
                      </a:r>
                      <a:endParaRPr lang="es-MX" sz="2400" dirty="0">
                        <a:effectLst/>
                        <a:latin typeface="Comic Sans MS" panose="030F0702030302020204" pitchFamily="66" charset="0"/>
                        <a:ea typeface="Times New Roman"/>
                      </a:endParaRPr>
                    </a:p>
                  </a:txBody>
                  <a:tcPr marL="44450" marR="44450" marT="0" marB="0" anchor="ctr"/>
                </a:tc>
                <a:tc>
                  <a:txBody>
                    <a:bodyPr/>
                    <a:lstStyle/>
                    <a:p>
                      <a:pPr algn="ctr">
                        <a:spcAft>
                          <a:spcPts val="0"/>
                        </a:spcAft>
                      </a:pPr>
                      <a:r>
                        <a:rPr lang="es-MX" sz="2400" dirty="0" smtClean="0">
                          <a:effectLst/>
                        </a:rPr>
                        <a:t>XVII</a:t>
                      </a:r>
                      <a:endParaRPr lang="es-MX" sz="2400" dirty="0">
                        <a:effectLst/>
                        <a:latin typeface="Comic Sans MS" panose="030F0702030302020204" pitchFamily="66" charset="0"/>
                        <a:ea typeface="Times New Roman"/>
                      </a:endParaRPr>
                    </a:p>
                  </a:txBody>
                  <a:tcPr marL="44450" marR="44450" marT="0" marB="0" anchor="ctr"/>
                </a:tc>
                <a:tc>
                  <a:txBody>
                    <a:bodyPr/>
                    <a:lstStyle/>
                    <a:p>
                      <a:pPr algn="ctr">
                        <a:spcAft>
                          <a:spcPts val="0"/>
                        </a:spcAft>
                      </a:pPr>
                      <a:r>
                        <a:rPr lang="es-ES" sz="2400" dirty="0">
                          <a:effectLst/>
                        </a:rPr>
                        <a:t>Viáticos</a:t>
                      </a:r>
                      <a:endParaRPr lang="es-MX" sz="2400" dirty="0">
                        <a:effectLst/>
                        <a:latin typeface="Comic Sans MS" panose="030F0702030302020204" pitchFamily="66" charset="0"/>
                        <a:ea typeface="Times New Roman"/>
                      </a:endParaRPr>
                    </a:p>
                  </a:txBody>
                  <a:tcPr marL="44450" marR="44450" marT="0" marB="0" anchor="ctr"/>
                </a:tc>
                <a:extLst>
                  <a:ext uri="{0D108BD9-81ED-4DB2-BD59-A6C34878D82A}">
                    <a16:rowId xmlns:a16="http://schemas.microsoft.com/office/drawing/2014/main" val="10001"/>
                  </a:ext>
                </a:extLst>
              </a:tr>
              <a:tr h="427261">
                <a:tc vMerge="1">
                  <a:txBody>
                    <a:bodyPr/>
                    <a:lstStyle/>
                    <a:p>
                      <a:endParaRPr lang="es-MX"/>
                    </a:p>
                  </a:txBody>
                  <a:tcPr/>
                </a:tc>
                <a:tc>
                  <a:txBody>
                    <a:bodyPr/>
                    <a:lstStyle/>
                    <a:p>
                      <a:pPr algn="ctr">
                        <a:spcAft>
                          <a:spcPts val="0"/>
                        </a:spcAft>
                      </a:pPr>
                      <a:r>
                        <a:rPr lang="es-MX" sz="2400" dirty="0" smtClean="0">
                          <a:effectLst/>
                        </a:rPr>
                        <a:t>XIX </a:t>
                      </a:r>
                      <a:r>
                        <a:rPr lang="es-MX" sz="2400" dirty="0">
                          <a:effectLst/>
                        </a:rPr>
                        <a:t>inciso a).</a:t>
                      </a:r>
                      <a:endParaRPr lang="es-MX" sz="2400" dirty="0">
                        <a:effectLst/>
                        <a:latin typeface="Comic Sans MS" panose="030F0702030302020204" pitchFamily="66" charset="0"/>
                        <a:ea typeface="Times New Roman"/>
                      </a:endParaRPr>
                    </a:p>
                  </a:txBody>
                  <a:tcPr marL="44450" marR="44450" marT="0" marB="0" anchor="ctr"/>
                </a:tc>
                <a:tc>
                  <a:txBody>
                    <a:bodyPr/>
                    <a:lstStyle/>
                    <a:p>
                      <a:pPr algn="ctr">
                        <a:spcAft>
                          <a:spcPts val="0"/>
                        </a:spcAft>
                      </a:pPr>
                      <a:r>
                        <a:rPr lang="es-ES" sz="2400" dirty="0">
                          <a:effectLst/>
                        </a:rPr>
                        <a:t>Enajenación de casa habitación</a:t>
                      </a:r>
                      <a:endParaRPr lang="es-MX" sz="2400" dirty="0">
                        <a:effectLst/>
                        <a:latin typeface="Comic Sans MS" panose="030F0702030302020204" pitchFamily="66" charset="0"/>
                        <a:ea typeface="Times New Roman"/>
                      </a:endParaRPr>
                    </a:p>
                  </a:txBody>
                  <a:tcPr marL="44450" marR="44450" marT="0" marB="0" anchor="ctr"/>
                </a:tc>
                <a:extLst>
                  <a:ext uri="{0D108BD9-81ED-4DB2-BD59-A6C34878D82A}">
                    <a16:rowId xmlns:a16="http://schemas.microsoft.com/office/drawing/2014/main" val="10002"/>
                  </a:ext>
                </a:extLst>
              </a:tr>
              <a:tr h="394395">
                <a:tc vMerge="1">
                  <a:txBody>
                    <a:bodyPr/>
                    <a:lstStyle/>
                    <a:p>
                      <a:endParaRPr lang="es-MX"/>
                    </a:p>
                  </a:txBody>
                  <a:tcPr/>
                </a:tc>
                <a:tc>
                  <a:txBody>
                    <a:bodyPr/>
                    <a:lstStyle/>
                    <a:p>
                      <a:pPr algn="ctr">
                        <a:spcAft>
                          <a:spcPts val="0"/>
                        </a:spcAft>
                      </a:pPr>
                      <a:r>
                        <a:rPr lang="es-MX" sz="2400" dirty="0" smtClean="0">
                          <a:effectLst/>
                        </a:rPr>
                        <a:t>XXII</a:t>
                      </a:r>
                      <a:endParaRPr lang="es-MX" sz="2400" dirty="0">
                        <a:effectLst/>
                        <a:latin typeface="Comic Sans MS" panose="030F0702030302020204" pitchFamily="66" charset="0"/>
                        <a:ea typeface="Times New Roman"/>
                      </a:endParaRPr>
                    </a:p>
                  </a:txBody>
                  <a:tcPr marL="44450" marR="44450" marT="0" marB="0" anchor="ctr"/>
                </a:tc>
                <a:tc>
                  <a:txBody>
                    <a:bodyPr/>
                    <a:lstStyle/>
                    <a:p>
                      <a:pPr algn="ctr">
                        <a:spcAft>
                          <a:spcPts val="0"/>
                        </a:spcAft>
                      </a:pPr>
                      <a:r>
                        <a:rPr lang="es-ES" sz="2400" dirty="0">
                          <a:effectLst/>
                        </a:rPr>
                        <a:t>Herencias y legados</a:t>
                      </a:r>
                      <a:endParaRPr lang="es-MX" sz="2400" dirty="0">
                        <a:effectLst/>
                        <a:latin typeface="Comic Sans MS" panose="030F0702030302020204" pitchFamily="66" charset="0"/>
                        <a:ea typeface="Times New Roman"/>
                      </a:endParaRPr>
                    </a:p>
                  </a:txBody>
                  <a:tcPr marL="44450" marR="44450" marT="0" marB="0" anchor="ctr"/>
                </a:tc>
                <a:extLst>
                  <a:ext uri="{0D108BD9-81ED-4DB2-BD59-A6C34878D82A}">
                    <a16:rowId xmlns:a16="http://schemas.microsoft.com/office/drawing/2014/main" val="10003"/>
                  </a:ext>
                </a:extLst>
              </a:tr>
              <a:tr h="427261">
                <a:tc>
                  <a:txBody>
                    <a:bodyPr/>
                    <a:lstStyle/>
                    <a:p>
                      <a:pPr algn="ctr">
                        <a:spcAft>
                          <a:spcPts val="0"/>
                        </a:spcAft>
                      </a:pPr>
                      <a:r>
                        <a:rPr lang="es-ES" sz="2400" dirty="0" smtClean="0">
                          <a:effectLst/>
                        </a:rPr>
                        <a:t>138</a:t>
                      </a:r>
                      <a:endParaRPr lang="es-MX" sz="2400" dirty="0">
                        <a:effectLst/>
                        <a:latin typeface="Comic Sans MS" panose="030F0702030302020204" pitchFamily="66" charset="0"/>
                        <a:ea typeface="Times New Roman"/>
                      </a:endParaRPr>
                    </a:p>
                  </a:txBody>
                  <a:tcPr marL="44450" marR="44450" marT="0" marB="0" anchor="ctr"/>
                </a:tc>
                <a:tc>
                  <a:txBody>
                    <a:bodyPr/>
                    <a:lstStyle/>
                    <a:p>
                      <a:pPr algn="ctr">
                        <a:spcAft>
                          <a:spcPts val="0"/>
                        </a:spcAft>
                      </a:pPr>
                      <a:r>
                        <a:rPr lang="es-ES" sz="2400" dirty="0">
                          <a:effectLst/>
                        </a:rPr>
                        <a:t> </a:t>
                      </a:r>
                      <a:endParaRPr lang="es-MX" sz="2400" dirty="0">
                        <a:effectLst/>
                        <a:latin typeface="Comic Sans MS" panose="030F0702030302020204" pitchFamily="66" charset="0"/>
                        <a:ea typeface="Times New Roman"/>
                      </a:endParaRPr>
                    </a:p>
                  </a:txBody>
                  <a:tcPr marL="44450" marR="44450" marT="0" marB="0" anchor="ctr"/>
                </a:tc>
                <a:tc>
                  <a:txBody>
                    <a:bodyPr/>
                    <a:lstStyle/>
                    <a:p>
                      <a:pPr algn="ctr">
                        <a:spcAft>
                          <a:spcPts val="0"/>
                        </a:spcAft>
                      </a:pPr>
                      <a:r>
                        <a:rPr lang="es-ES" sz="2400" dirty="0">
                          <a:effectLst/>
                        </a:rPr>
                        <a:t>Premios</a:t>
                      </a:r>
                      <a:endParaRPr lang="es-MX" sz="2400" dirty="0">
                        <a:effectLst/>
                        <a:latin typeface="Comic Sans MS" panose="030F0702030302020204" pitchFamily="66" charset="0"/>
                        <a:ea typeface="Times New Roman"/>
                      </a:endParaRPr>
                    </a:p>
                  </a:txBody>
                  <a:tcPr marL="44450" marR="44450" marT="0" marB="0" anchor="ctr"/>
                </a:tc>
                <a:extLst>
                  <a:ext uri="{0D108BD9-81ED-4DB2-BD59-A6C34878D82A}">
                    <a16:rowId xmlns:a16="http://schemas.microsoft.com/office/drawing/2014/main" val="10004"/>
                  </a:ext>
                </a:extLst>
              </a:tr>
            </a:tbl>
          </a:graphicData>
        </a:graphic>
      </p:graphicFrame>
      <p:sp>
        <p:nvSpPr>
          <p:cNvPr id="17" name="Rectangle 2"/>
          <p:cNvSpPr txBox="1">
            <a:spLocks noChangeArrowheads="1"/>
          </p:cNvSpPr>
          <p:nvPr/>
        </p:nvSpPr>
        <p:spPr bwMode="auto">
          <a:xfrm>
            <a:off x="5140010" y="5927161"/>
            <a:ext cx="3712523"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93 antepenúltimo Pfo.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2" name="Redondear rectángulo de esquina diagonal 11"/>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006724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41</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2339752" y="44624"/>
            <a:ext cx="2986788"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VIATICOS</a:t>
            </a:r>
            <a:endParaRPr lang="es-ES" sz="3200" dirty="0">
              <a:solidFill>
                <a:srgbClr val="FF0000"/>
              </a:solidFill>
              <a:latin typeface="Agency FB" panose="020B0503020202020204" pitchFamily="34" charset="0"/>
              <a:cs typeface="Arial" panose="020B0604020202020204" pitchFamily="34" charset="0"/>
            </a:endParaRPr>
          </a:p>
        </p:txBody>
      </p:sp>
      <p:sp>
        <p:nvSpPr>
          <p:cNvPr id="12" name="Rectangle 2"/>
          <p:cNvSpPr txBox="1">
            <a:spLocks noChangeArrowheads="1"/>
          </p:cNvSpPr>
          <p:nvPr/>
        </p:nvSpPr>
        <p:spPr bwMode="auto">
          <a:xfrm>
            <a:off x="6156176" y="561484"/>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263 </a:t>
            </a:r>
            <a:r>
              <a:rPr lang="es-ES" sz="2400" kern="0" dirty="0" err="1" smtClean="0">
                <a:solidFill>
                  <a:schemeClr val="tx1"/>
                </a:solidFill>
                <a:latin typeface="Arial Narrow" panose="020B0606020202030204" pitchFamily="34" charset="0"/>
                <a:cs typeface="Arial" panose="020B0604020202020204" pitchFamily="34" charset="0"/>
              </a:rPr>
              <a:t>Reglam</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3" name="Rectángulo 2"/>
          <p:cNvSpPr/>
          <p:nvPr/>
        </p:nvSpPr>
        <p:spPr>
          <a:xfrm>
            <a:off x="454833" y="1027757"/>
            <a:ext cx="8365639" cy="6001643"/>
          </a:xfrm>
          <a:prstGeom prst="rect">
            <a:avLst/>
          </a:prstGeom>
        </p:spPr>
        <p:txBody>
          <a:bodyPr wrap="square">
            <a:spAutoFit/>
          </a:bodyPr>
          <a:lstStyle/>
          <a:p>
            <a:pPr algn="just"/>
            <a:r>
              <a:rPr lang="es-MX" sz="2400" dirty="0">
                <a:latin typeface="Comic Sans MS" panose="030F0702030302020204" pitchFamily="66" charset="0"/>
                <a:cs typeface="Arial" pitchFamily="34" charset="0"/>
              </a:rPr>
              <a:t>Para los efectos  del Art. 150 3er </a:t>
            </a:r>
            <a:r>
              <a:rPr lang="es-MX" sz="2400" dirty="0" err="1">
                <a:latin typeface="Comic Sans MS" panose="030F0702030302020204" pitchFamily="66" charset="0"/>
                <a:cs typeface="Arial" pitchFamily="34" charset="0"/>
              </a:rPr>
              <a:t>Pfo</a:t>
            </a:r>
            <a:r>
              <a:rPr lang="es-MX" sz="2400" dirty="0" smtClean="0">
                <a:latin typeface="Comic Sans MS" panose="030F0702030302020204" pitchFamily="66" charset="0"/>
                <a:cs typeface="Arial" pitchFamily="34" charset="0"/>
              </a:rPr>
              <a:t>.,de la Ley</a:t>
            </a:r>
            <a:r>
              <a:rPr lang="es-MX" sz="2400" dirty="0">
                <a:latin typeface="Comic Sans MS" panose="030F0702030302020204" pitchFamily="66" charset="0"/>
                <a:cs typeface="Arial" pitchFamily="34" charset="0"/>
              </a:rPr>
              <a:t>, los contribuyentes </a:t>
            </a:r>
            <a:r>
              <a:rPr lang="es-MX" sz="2400" b="1" dirty="0">
                <a:latin typeface="Comic Sans MS" panose="030F0702030302020204" pitchFamily="66" charset="0"/>
                <a:cs typeface="Arial" pitchFamily="34" charset="0"/>
              </a:rPr>
              <a:t>no estarán obligados a informar en la declaración anual del ejercicio </a:t>
            </a:r>
            <a:r>
              <a:rPr lang="es-MX" sz="2400" dirty="0">
                <a:latin typeface="Comic Sans MS" panose="030F0702030302020204" pitchFamily="66" charset="0"/>
                <a:cs typeface="Arial" pitchFamily="34" charset="0"/>
              </a:rPr>
              <a:t>fiscal de que se trate los ingresos obtenidos durante dicho ejercicio por concepto de viáticos cuyo monto </a:t>
            </a:r>
            <a:r>
              <a:rPr lang="es-MX" sz="2400" b="1" dirty="0">
                <a:latin typeface="Comic Sans MS" panose="030F0702030302020204" pitchFamily="66" charset="0"/>
                <a:cs typeface="Arial" pitchFamily="34" charset="0"/>
              </a:rPr>
              <a:t>no exceda de $500,000.00</a:t>
            </a:r>
            <a:r>
              <a:rPr lang="es-MX" sz="2400" dirty="0">
                <a:latin typeface="Comic Sans MS" panose="030F0702030302020204" pitchFamily="66" charset="0"/>
                <a:cs typeface="Arial" pitchFamily="34" charset="0"/>
              </a:rPr>
              <a:t>, y la suma total de viáticos percibidos no represente </a:t>
            </a:r>
            <a:r>
              <a:rPr lang="es-MX" sz="2400" b="1" dirty="0">
                <a:latin typeface="Comic Sans MS" panose="030F0702030302020204" pitchFamily="66" charset="0"/>
                <a:cs typeface="Arial" pitchFamily="34" charset="0"/>
              </a:rPr>
              <a:t>más del 10% del total de los ingresos </a:t>
            </a:r>
            <a:r>
              <a:rPr lang="es-MX" sz="2400" dirty="0">
                <a:latin typeface="Comic Sans MS" panose="030F0702030302020204" pitchFamily="66" charset="0"/>
                <a:cs typeface="Arial" pitchFamily="34" charset="0"/>
              </a:rPr>
              <a:t>que les hubiera pagado el patrón por concepto de la prestación de un servicio personal subordinado.</a:t>
            </a:r>
          </a:p>
          <a:p>
            <a:pPr algn="just"/>
            <a:endParaRPr lang="es-MX" sz="1200" dirty="0">
              <a:latin typeface="Comic Sans MS" panose="030F0702030302020204" pitchFamily="66" charset="0"/>
              <a:cs typeface="Arial" pitchFamily="34" charset="0"/>
            </a:endParaRPr>
          </a:p>
          <a:p>
            <a:pPr algn="just"/>
            <a:r>
              <a:rPr lang="es-MX" sz="2400" dirty="0">
                <a:latin typeface="Comic Sans MS" panose="030F0702030302020204" pitchFamily="66" charset="0"/>
                <a:cs typeface="Arial" pitchFamily="34" charset="0"/>
              </a:rPr>
              <a:t>Para determinar el límite de ingresos por concepto de viáticos a que se refiere el párrafo anterior, </a:t>
            </a:r>
            <a:r>
              <a:rPr lang="es-MX" sz="2400" b="1" dirty="0">
                <a:latin typeface="Comic Sans MS" panose="030F0702030302020204" pitchFamily="66" charset="0"/>
                <a:cs typeface="Arial" pitchFamily="34" charset="0"/>
              </a:rPr>
              <a:t>se deberá considerar inclusive el monto erogado por los boletos de transporte, incluso cuando dichos boletos los haya pagado el patrón.</a:t>
            </a:r>
          </a:p>
          <a:p>
            <a:pPr algn="just"/>
            <a:endParaRPr lang="es-MX" sz="2400" b="1" dirty="0">
              <a:latin typeface="Comic Sans MS" panose="030F0702030302020204" pitchFamily="66" charset="0"/>
              <a:cs typeface="Arial"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3511816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42</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2159732" y="11938"/>
            <a:ext cx="3312368"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VIATICOS</a:t>
            </a:r>
            <a:endParaRPr lang="es-ES" sz="3200" dirty="0">
              <a:solidFill>
                <a:srgbClr val="FF0000"/>
              </a:solidFill>
              <a:latin typeface="Agency FB" panose="020B0503020202020204" pitchFamily="34" charset="0"/>
              <a:cs typeface="Arial" panose="020B0604020202020204" pitchFamily="34" charset="0"/>
            </a:endParaRPr>
          </a:p>
        </p:txBody>
      </p:sp>
      <p:sp>
        <p:nvSpPr>
          <p:cNvPr id="12" name="Rectangle 2"/>
          <p:cNvSpPr txBox="1">
            <a:spLocks noChangeArrowheads="1"/>
          </p:cNvSpPr>
          <p:nvPr/>
        </p:nvSpPr>
        <p:spPr bwMode="auto">
          <a:xfrm>
            <a:off x="5724128" y="652810"/>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263 </a:t>
            </a:r>
            <a:r>
              <a:rPr lang="es-ES" sz="2400" kern="0" dirty="0" err="1" smtClean="0">
                <a:solidFill>
                  <a:schemeClr val="tx1"/>
                </a:solidFill>
                <a:latin typeface="Arial Narrow" panose="020B0606020202030204" pitchFamily="34" charset="0"/>
                <a:cs typeface="Arial" panose="020B0604020202020204" pitchFamily="34" charset="0"/>
              </a:rPr>
              <a:t>Reglam</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graphicFrame>
        <p:nvGraphicFramePr>
          <p:cNvPr id="11" name="2 Tabla"/>
          <p:cNvGraphicFramePr>
            <a:graphicFrameLocks noGrp="1"/>
          </p:cNvGraphicFramePr>
          <p:nvPr>
            <p:extLst>
              <p:ext uri="{D42A27DB-BD31-4B8C-83A1-F6EECF244321}">
                <p14:modId xmlns:p14="http://schemas.microsoft.com/office/powerpoint/2010/main" val="707930704"/>
              </p:ext>
            </p:extLst>
          </p:nvPr>
        </p:nvGraphicFramePr>
        <p:xfrm>
          <a:off x="454837" y="1417284"/>
          <a:ext cx="8293628" cy="4320484"/>
        </p:xfrm>
        <a:graphic>
          <a:graphicData uri="http://schemas.openxmlformats.org/drawingml/2006/table">
            <a:tbl>
              <a:tblPr>
                <a:tableStyleId>{BC89EF96-8CEA-46FF-86C4-4CE0E7609802}</a:tableStyleId>
              </a:tblPr>
              <a:tblGrid>
                <a:gridCol w="1184804">
                  <a:extLst>
                    <a:ext uri="{9D8B030D-6E8A-4147-A177-3AD203B41FA5}">
                      <a16:colId xmlns:a16="http://schemas.microsoft.com/office/drawing/2014/main" val="20000"/>
                    </a:ext>
                  </a:extLst>
                </a:gridCol>
                <a:gridCol w="1184804">
                  <a:extLst>
                    <a:ext uri="{9D8B030D-6E8A-4147-A177-3AD203B41FA5}">
                      <a16:colId xmlns:a16="http://schemas.microsoft.com/office/drawing/2014/main" val="20001"/>
                    </a:ext>
                  </a:extLst>
                </a:gridCol>
                <a:gridCol w="1184804">
                  <a:extLst>
                    <a:ext uri="{9D8B030D-6E8A-4147-A177-3AD203B41FA5}">
                      <a16:colId xmlns:a16="http://schemas.microsoft.com/office/drawing/2014/main" val="20002"/>
                    </a:ext>
                  </a:extLst>
                </a:gridCol>
                <a:gridCol w="1184804">
                  <a:extLst>
                    <a:ext uri="{9D8B030D-6E8A-4147-A177-3AD203B41FA5}">
                      <a16:colId xmlns:a16="http://schemas.microsoft.com/office/drawing/2014/main" val="20003"/>
                    </a:ext>
                  </a:extLst>
                </a:gridCol>
                <a:gridCol w="1184804">
                  <a:extLst>
                    <a:ext uri="{9D8B030D-6E8A-4147-A177-3AD203B41FA5}">
                      <a16:colId xmlns:a16="http://schemas.microsoft.com/office/drawing/2014/main" val="20004"/>
                    </a:ext>
                  </a:extLst>
                </a:gridCol>
                <a:gridCol w="1184804">
                  <a:extLst>
                    <a:ext uri="{9D8B030D-6E8A-4147-A177-3AD203B41FA5}">
                      <a16:colId xmlns:a16="http://schemas.microsoft.com/office/drawing/2014/main" val="20005"/>
                    </a:ext>
                  </a:extLst>
                </a:gridCol>
                <a:gridCol w="1184804">
                  <a:extLst>
                    <a:ext uri="{9D8B030D-6E8A-4147-A177-3AD203B41FA5}">
                      <a16:colId xmlns:a16="http://schemas.microsoft.com/office/drawing/2014/main" val="20006"/>
                    </a:ext>
                  </a:extLst>
                </a:gridCol>
              </a:tblGrid>
              <a:tr h="327165">
                <a:tc gridSpan="5">
                  <a:txBody>
                    <a:bodyPr/>
                    <a:lstStyle/>
                    <a:p>
                      <a:pPr algn="l" fontAlgn="b"/>
                      <a:r>
                        <a:rPr lang="es-MX" sz="1800" u="none" strike="noStrike" dirty="0">
                          <a:effectLst/>
                        </a:rPr>
                        <a:t>Tope de Viáticos para Presentar </a:t>
                      </a:r>
                      <a:r>
                        <a:rPr lang="es-MX" sz="1800" u="none" strike="noStrike" dirty="0" smtClean="0">
                          <a:effectLst/>
                        </a:rPr>
                        <a:t>Declaración </a:t>
                      </a:r>
                      <a:r>
                        <a:rPr lang="es-MX" sz="1800" u="none" strike="noStrike" dirty="0">
                          <a:effectLst/>
                        </a:rPr>
                        <a:t>Anual de ISR</a:t>
                      </a:r>
                      <a:endParaRPr lang="es-MX" sz="1800" b="1" i="0" u="none" strike="noStrike" dirty="0">
                        <a:solidFill>
                          <a:srgbClr val="000000"/>
                        </a:solidFill>
                        <a:effectLst/>
                        <a:latin typeface="Comic Sans MS" panose="030F0702030302020204" pitchFamily="66" charset="0"/>
                      </a:endParaRPr>
                    </a:p>
                  </a:txBody>
                  <a:tcPr marL="9525" marR="9525" marT="9525" marB="0" anchor="b"/>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00"/>
                  </a:ext>
                </a:extLst>
              </a:tr>
              <a:tr h="327165">
                <a:tc gridSpan="3">
                  <a:txBody>
                    <a:bodyPr/>
                    <a:lstStyle/>
                    <a:p>
                      <a:pPr algn="l" fontAlgn="b"/>
                      <a:r>
                        <a:rPr lang="es-MX" sz="1800" u="none" strike="noStrike" dirty="0">
                          <a:effectLst/>
                        </a:rPr>
                        <a:t>"Datos Informativos Obligatorios"</a:t>
                      </a:r>
                      <a:endParaRPr lang="es-MX" sz="1800" b="1" i="0" u="none" strike="noStrike" dirty="0">
                        <a:solidFill>
                          <a:srgbClr val="000000"/>
                        </a:solidFill>
                        <a:effectLst/>
                        <a:latin typeface="Comic Sans MS" panose="030F0702030302020204" pitchFamily="66" charset="0"/>
                      </a:endParaRPr>
                    </a:p>
                  </a:txBody>
                  <a:tcPr marL="9525" marR="9525" marT="9525" marB="0" anchor="b"/>
                </a:tc>
                <a:tc hMerge="1">
                  <a:txBody>
                    <a:bodyPr/>
                    <a:lstStyle/>
                    <a:p>
                      <a:endParaRPr lang="es-MX"/>
                    </a:p>
                  </a:txBody>
                  <a:tcPr/>
                </a:tc>
                <a:tc hMerge="1">
                  <a:txBody>
                    <a:bodyPr/>
                    <a:lstStyle/>
                    <a:p>
                      <a:endParaRPr lang="es-MX"/>
                    </a:p>
                  </a:txBody>
                  <a:tcPr/>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01"/>
                  </a:ext>
                </a:extLst>
              </a:tr>
              <a:tr h="327165">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02"/>
                  </a:ext>
                </a:extLst>
              </a:tr>
              <a:tr h="327165">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"A"</a:t>
                      </a:r>
                      <a:endParaRPr lang="es-MX" sz="1800" b="0" i="0" u="none" strike="noStrike" dirty="0">
                        <a:solidFill>
                          <a:schemeClr val="tx1"/>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"B"</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a:effectLst/>
                        </a:rPr>
                        <a:t>"C"</a:t>
                      </a:r>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a:effectLst/>
                        </a:rPr>
                        <a:t>"D"</a:t>
                      </a:r>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a:effectLst/>
                        </a:rPr>
                        <a:t>"E"</a:t>
                      </a:r>
                      <a:endParaRPr lang="es-MX" sz="1800" b="0" i="0" u="none" strike="noStrike">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03"/>
                  </a:ext>
                </a:extLst>
              </a:tr>
              <a:tr h="327165">
                <a:tc gridSpan="2">
                  <a:txBody>
                    <a:bodyPr/>
                    <a:lstStyle/>
                    <a:p>
                      <a:pPr algn="l" fontAlgn="b"/>
                      <a:r>
                        <a:rPr lang="es-MX" sz="1800" u="none" strike="noStrike" dirty="0">
                          <a:effectLst/>
                        </a:rPr>
                        <a:t>Ingresos por Salarios</a:t>
                      </a:r>
                      <a:endParaRPr lang="es-MX" sz="1800" b="0" i="0" u="none" strike="noStrike" dirty="0">
                        <a:solidFill>
                          <a:srgbClr val="000000"/>
                        </a:solidFill>
                        <a:effectLst/>
                        <a:latin typeface="Comic Sans MS" panose="030F0702030302020204" pitchFamily="66" charset="0"/>
                      </a:endParaRPr>
                    </a:p>
                  </a:txBody>
                  <a:tcPr marL="9525" marR="9525" marT="9525" marB="0" anchor="b"/>
                </a:tc>
                <a:tc hMerge="1">
                  <a:txBody>
                    <a:bodyPr/>
                    <a:lstStyle/>
                    <a:p>
                      <a:endParaRPr lang="es-MX"/>
                    </a:p>
                  </a:txBody>
                  <a:tcPr/>
                </a:tc>
                <a:tc>
                  <a:txBody>
                    <a:bodyPr/>
                    <a:lstStyle/>
                    <a:p>
                      <a:pPr algn="ctr" fontAlgn="b"/>
                      <a:r>
                        <a:rPr lang="es-MX" sz="1800" u="none" strike="noStrike" dirty="0" smtClean="0">
                          <a:effectLst/>
                        </a:rPr>
                        <a:t>125,000</a:t>
                      </a:r>
                      <a:endParaRPr lang="es-MX" sz="1800" b="0" i="0" u="none" strike="noStrike" dirty="0">
                        <a:solidFill>
                          <a:schemeClr val="tx1"/>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smtClean="0">
                          <a:effectLst/>
                        </a:rPr>
                        <a:t>210,000</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smtClean="0">
                          <a:effectLst/>
                        </a:rPr>
                        <a:t>340,000</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smtClean="0">
                          <a:effectLst/>
                        </a:rPr>
                        <a:t>415,000</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smtClean="0">
                          <a:effectLst/>
                        </a:rPr>
                        <a:t>660,000</a:t>
                      </a:r>
                      <a:endParaRPr lang="es-MX" sz="1800" b="0" i="0" u="none" strike="noStrike" dirty="0">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04"/>
                  </a:ext>
                </a:extLst>
              </a:tr>
              <a:tr h="327165">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chemeClr val="tx1"/>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05"/>
                  </a:ext>
                </a:extLst>
              </a:tr>
              <a:tr h="524417">
                <a:tc>
                  <a:txBody>
                    <a:bodyPr/>
                    <a:lstStyle/>
                    <a:p>
                      <a:pPr algn="l" fontAlgn="b"/>
                      <a:r>
                        <a:rPr lang="es-MX" sz="1800" u="none" strike="noStrike">
                          <a:effectLst/>
                        </a:rPr>
                        <a:t>Viáticos</a:t>
                      </a:r>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     </a:t>
                      </a:r>
                      <a:r>
                        <a:rPr lang="es-MX" sz="1800" u="none" strike="noStrike" dirty="0" smtClean="0">
                          <a:effectLst/>
                        </a:rPr>
                        <a:t>13,500 </a:t>
                      </a:r>
                      <a:endParaRPr lang="es-MX" sz="1800" b="0" i="0" u="none" strike="noStrike" dirty="0">
                        <a:solidFill>
                          <a:schemeClr val="tx1"/>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     </a:t>
                      </a:r>
                      <a:r>
                        <a:rPr lang="es-MX" sz="1800" u="none" strike="noStrike" dirty="0" smtClean="0">
                          <a:effectLst/>
                        </a:rPr>
                        <a:t>35,000 </a:t>
                      </a:r>
                      <a:endParaRPr lang="es-MX" sz="1800" b="0" i="0" u="none" strike="noStrike" dirty="0">
                        <a:solidFill>
                          <a:schemeClr val="tx1"/>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     </a:t>
                      </a:r>
                      <a:r>
                        <a:rPr lang="es-MX" sz="1800" u="none" strike="noStrike" dirty="0" smtClean="0">
                          <a:effectLst/>
                        </a:rPr>
                        <a:t>28,000 </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     </a:t>
                      </a:r>
                      <a:r>
                        <a:rPr lang="es-MX" sz="1800" u="none" strike="noStrike" dirty="0" smtClean="0">
                          <a:effectLst/>
                        </a:rPr>
                        <a:t>58,000 </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     </a:t>
                      </a:r>
                      <a:r>
                        <a:rPr lang="es-MX" sz="1800" u="none" strike="noStrike" dirty="0" smtClean="0">
                          <a:effectLst/>
                        </a:rPr>
                        <a:t>60,000 </a:t>
                      </a:r>
                      <a:endParaRPr lang="es-MX" sz="1800" b="0" i="0" u="none" strike="noStrike" dirty="0">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06"/>
                  </a:ext>
                </a:extLst>
              </a:tr>
              <a:tr h="327165">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chemeClr val="tx1"/>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07"/>
                  </a:ext>
                </a:extLst>
              </a:tr>
              <a:tr h="524417">
                <a:tc>
                  <a:txBody>
                    <a:bodyPr/>
                    <a:lstStyle/>
                    <a:p>
                      <a:pPr algn="l" fontAlgn="b"/>
                      <a:r>
                        <a:rPr lang="es-MX" sz="1800" u="none" strike="noStrike">
                          <a:effectLst/>
                        </a:rPr>
                        <a:t>Tope 10%</a:t>
                      </a:r>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     </a:t>
                      </a:r>
                      <a:r>
                        <a:rPr lang="es-MX" sz="1800" u="none" strike="noStrike" dirty="0" smtClean="0">
                          <a:effectLst/>
                        </a:rPr>
                        <a:t>12,500 </a:t>
                      </a:r>
                      <a:endParaRPr lang="es-MX" sz="1800" b="0" i="0" u="none" strike="noStrike" dirty="0">
                        <a:solidFill>
                          <a:schemeClr val="tx1"/>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     </a:t>
                      </a:r>
                      <a:r>
                        <a:rPr lang="es-MX" sz="1800" u="none" strike="noStrike" dirty="0" smtClean="0">
                          <a:effectLst/>
                        </a:rPr>
                        <a:t>21,000 </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     </a:t>
                      </a:r>
                      <a:r>
                        <a:rPr lang="es-MX" sz="1800" u="none" strike="noStrike" dirty="0" smtClean="0">
                          <a:effectLst/>
                        </a:rPr>
                        <a:t>34,000 </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     </a:t>
                      </a:r>
                      <a:r>
                        <a:rPr lang="es-MX" sz="1800" u="none" strike="noStrike" dirty="0" smtClean="0">
                          <a:effectLst/>
                        </a:rPr>
                        <a:t>41,500 </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     </a:t>
                      </a:r>
                      <a:r>
                        <a:rPr lang="es-MX" sz="1800" u="none" strike="noStrike" dirty="0" smtClean="0">
                          <a:effectLst/>
                        </a:rPr>
                        <a:t>66,000 </a:t>
                      </a:r>
                      <a:endParaRPr lang="es-MX" sz="1800" b="0" i="0" u="none" strike="noStrike" dirty="0">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08"/>
                  </a:ext>
                </a:extLst>
              </a:tr>
              <a:tr h="327165">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dirty="0">
                        <a:solidFill>
                          <a:schemeClr val="tx1"/>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dirty="0">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09"/>
                  </a:ext>
                </a:extLst>
              </a:tr>
              <a:tr h="327165">
                <a:tc gridSpan="2">
                  <a:txBody>
                    <a:bodyPr/>
                    <a:lstStyle/>
                    <a:p>
                      <a:pPr algn="l" fontAlgn="b"/>
                      <a:r>
                        <a:rPr lang="es-MX" sz="1800" u="none" strike="noStrike">
                          <a:effectLst/>
                        </a:rPr>
                        <a:t>Informa en la Anual</a:t>
                      </a:r>
                      <a:endParaRPr lang="es-MX" sz="1800" b="0" i="0" u="none" strike="noStrike">
                        <a:solidFill>
                          <a:srgbClr val="000000"/>
                        </a:solidFill>
                        <a:effectLst/>
                        <a:latin typeface="Comic Sans MS" panose="030F0702030302020204" pitchFamily="66" charset="0"/>
                      </a:endParaRPr>
                    </a:p>
                  </a:txBody>
                  <a:tcPr marL="9525" marR="9525" marT="9525" marB="0" anchor="b"/>
                </a:tc>
                <a:tc hMerge="1">
                  <a:txBody>
                    <a:bodyPr/>
                    <a:lstStyle/>
                    <a:p>
                      <a:endParaRPr lang="es-MX"/>
                    </a:p>
                  </a:txBody>
                  <a:tcPr/>
                </a:tc>
                <a:tc>
                  <a:txBody>
                    <a:bodyPr/>
                    <a:lstStyle/>
                    <a:p>
                      <a:pPr algn="ctr" fontAlgn="b"/>
                      <a:r>
                        <a:rPr lang="es-MX" sz="1800" u="none" strike="noStrike" dirty="0" smtClean="0">
                          <a:effectLst/>
                        </a:rPr>
                        <a:t>SI</a:t>
                      </a:r>
                      <a:endParaRPr lang="es-MX" sz="1800" b="0" i="0" u="none" strike="noStrike" dirty="0">
                        <a:solidFill>
                          <a:schemeClr val="tx1"/>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SI</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NO</a:t>
                      </a:r>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a:effectLst/>
                        </a:rPr>
                        <a:t>SI</a:t>
                      </a:r>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ctr" fontAlgn="b"/>
                      <a:r>
                        <a:rPr lang="es-MX" sz="1800" u="none" strike="noStrike" dirty="0">
                          <a:effectLst/>
                        </a:rPr>
                        <a:t>NO</a:t>
                      </a:r>
                      <a:endParaRPr lang="es-MX" sz="1800" b="0" i="0" u="none" strike="noStrike" dirty="0">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10"/>
                  </a:ext>
                </a:extLst>
              </a:tr>
              <a:tr h="327165">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l" fontAlgn="b"/>
                      <a:endParaRPr lang="es-MX" sz="1800" b="0" i="0" u="none" strike="noStrike">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chemeClr val="tx1"/>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tc>
                  <a:txBody>
                    <a:bodyPr/>
                    <a:lstStyle/>
                    <a:p>
                      <a:pPr algn="ctr" fontAlgn="b"/>
                      <a:endParaRPr lang="es-MX" sz="1800" b="0" i="0" u="none" strike="noStrike" dirty="0">
                        <a:solidFill>
                          <a:srgbClr val="00000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val="10011"/>
                  </a:ext>
                </a:extLst>
              </a:tr>
            </a:tbl>
          </a:graphicData>
        </a:graphic>
      </p:graphicFrame>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769109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43</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187624" y="44624"/>
            <a:ext cx="568863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ENAJENACIÓN CASA HABITACIÓN</a:t>
            </a:r>
            <a:endParaRPr lang="es-ES" sz="3200" dirty="0">
              <a:solidFill>
                <a:srgbClr val="FF0000"/>
              </a:solidFill>
              <a:latin typeface="Agency FB" panose="020B0503020202020204" pitchFamily="34" charset="0"/>
              <a:cs typeface="Arial" panose="020B0604020202020204" pitchFamily="34" charset="0"/>
            </a:endParaRPr>
          </a:p>
        </p:txBody>
      </p:sp>
      <p:sp>
        <p:nvSpPr>
          <p:cNvPr id="2" name="Rectángulo 1"/>
          <p:cNvSpPr/>
          <p:nvPr/>
        </p:nvSpPr>
        <p:spPr>
          <a:xfrm>
            <a:off x="251520" y="800120"/>
            <a:ext cx="8640960" cy="5663089"/>
          </a:xfrm>
          <a:prstGeom prst="rect">
            <a:avLst/>
          </a:prstGeom>
        </p:spPr>
        <p:txBody>
          <a:bodyPr wrap="square">
            <a:spAutoFit/>
          </a:bodyPr>
          <a:lstStyle/>
          <a:p>
            <a:pPr algn="just"/>
            <a:r>
              <a:rPr lang="es-MX" sz="2200" b="1" dirty="0" smtClean="0">
                <a:latin typeface="Comic Sans MS" panose="030F0702030302020204" pitchFamily="66" charset="0"/>
                <a:cs typeface="Arial" pitchFamily="34" charset="0"/>
              </a:rPr>
              <a:t>Ingreso Exento</a:t>
            </a:r>
          </a:p>
          <a:p>
            <a:pPr algn="just"/>
            <a:endParaRPr lang="es-MX" sz="1200" b="1" dirty="0" smtClean="0">
              <a:latin typeface="Comic Sans MS" panose="030F0702030302020204" pitchFamily="66" charset="0"/>
              <a:cs typeface="Arial" pitchFamily="34" charset="0"/>
            </a:endParaRPr>
          </a:p>
          <a:p>
            <a:pPr algn="just"/>
            <a:r>
              <a:rPr lang="es-MX" sz="2400" dirty="0" smtClean="0">
                <a:latin typeface="Comic Sans MS" panose="030F0702030302020204" pitchFamily="66" charset="0"/>
              </a:rPr>
              <a:t>          Cuando </a:t>
            </a:r>
            <a:r>
              <a:rPr lang="es-MX" sz="2400" dirty="0">
                <a:latin typeface="Comic Sans MS" panose="030F0702030302020204" pitchFamily="66" charset="0"/>
              </a:rPr>
              <a:t>los ingresos </a:t>
            </a:r>
            <a:r>
              <a:rPr lang="es-MX" sz="2400" dirty="0" smtClean="0">
                <a:latin typeface="Comic Sans MS" panose="030F0702030302020204" pitchFamily="66" charset="0"/>
              </a:rPr>
              <a:t>por enajenación </a:t>
            </a:r>
            <a:r>
              <a:rPr lang="es-MX" sz="2400" dirty="0">
                <a:latin typeface="Comic Sans MS" panose="030F0702030302020204" pitchFamily="66" charset="0"/>
              </a:rPr>
              <a:t>de </a:t>
            </a:r>
            <a:r>
              <a:rPr lang="es-MX" sz="2400" dirty="0" smtClean="0">
                <a:latin typeface="Comic Sans MS" panose="030F0702030302020204" pitchFamily="66" charset="0"/>
              </a:rPr>
              <a:t>casa habitación del contribuyente </a:t>
            </a:r>
            <a:r>
              <a:rPr lang="es-MX" sz="2400" b="1" dirty="0" smtClean="0">
                <a:latin typeface="Comic Sans MS" panose="030F0702030302020204" pitchFamily="66" charset="0"/>
              </a:rPr>
              <a:t>excedan de 700,000 unidades </a:t>
            </a:r>
            <a:r>
              <a:rPr lang="es-MX" sz="2400" b="1" dirty="0">
                <a:latin typeface="Comic Sans MS" panose="030F0702030302020204" pitchFamily="66" charset="0"/>
              </a:rPr>
              <a:t>de </a:t>
            </a:r>
            <a:r>
              <a:rPr lang="es-MX" sz="2400" b="1" dirty="0" smtClean="0">
                <a:latin typeface="Comic Sans MS" panose="030F0702030302020204" pitchFamily="66" charset="0"/>
              </a:rPr>
              <a:t>inversión</a:t>
            </a:r>
            <a:r>
              <a:rPr lang="es-MX" sz="2400" dirty="0" smtClean="0">
                <a:latin typeface="Comic Sans MS" panose="030F0702030302020204" pitchFamily="66" charset="0"/>
              </a:rPr>
              <a:t>, para </a:t>
            </a:r>
            <a:r>
              <a:rPr lang="es-MX" sz="2400" dirty="0">
                <a:latin typeface="Comic Sans MS" panose="030F0702030302020204" pitchFamily="66" charset="0"/>
              </a:rPr>
              <a:t>que proceda </a:t>
            </a:r>
            <a:r>
              <a:rPr lang="es-MX" sz="2400" dirty="0" smtClean="0">
                <a:latin typeface="Comic Sans MS" panose="030F0702030302020204" pitchFamily="66" charset="0"/>
              </a:rPr>
              <a:t>la exención </a:t>
            </a:r>
            <a:r>
              <a:rPr lang="es-MX" sz="2400" dirty="0">
                <a:latin typeface="Comic Sans MS" panose="030F0702030302020204" pitchFamily="66" charset="0"/>
              </a:rPr>
              <a:t>de la </a:t>
            </a:r>
            <a:r>
              <a:rPr lang="es-MX" sz="2400" dirty="0" smtClean="0">
                <a:latin typeface="Comic Sans MS" panose="030F0702030302020204" pitchFamily="66" charset="0"/>
              </a:rPr>
              <a:t>totalidad de </a:t>
            </a:r>
            <a:r>
              <a:rPr lang="es-MX" sz="2400" dirty="0">
                <a:latin typeface="Comic Sans MS" panose="030F0702030302020204" pitchFamily="66" charset="0"/>
              </a:rPr>
              <a:t>los ingresos, </a:t>
            </a:r>
            <a:r>
              <a:rPr lang="es-MX" sz="2400" dirty="0" smtClean="0">
                <a:latin typeface="Comic Sans MS" panose="030F0702030302020204" pitchFamily="66" charset="0"/>
              </a:rPr>
              <a:t>el enajenante </a:t>
            </a:r>
            <a:r>
              <a:rPr lang="es-MX" sz="2400" dirty="0">
                <a:latin typeface="Comic Sans MS" panose="030F0702030302020204" pitchFamily="66" charset="0"/>
              </a:rPr>
              <a:t>deberá</a:t>
            </a:r>
            <a:r>
              <a:rPr lang="es-MX" sz="2400" dirty="0" smtClean="0">
                <a:latin typeface="Comic Sans MS" panose="030F0702030302020204" pitchFamily="66" charset="0"/>
              </a:rPr>
              <a:t>:</a:t>
            </a:r>
          </a:p>
          <a:p>
            <a:pPr algn="just"/>
            <a:endParaRPr lang="es-MX" sz="1200" dirty="0" smtClean="0">
              <a:latin typeface="Comic Sans MS" panose="030F0702030302020204" pitchFamily="66" charset="0"/>
            </a:endParaRPr>
          </a:p>
          <a:p>
            <a:pPr algn="just"/>
            <a:r>
              <a:rPr lang="es-MX" sz="2400" b="1" dirty="0" smtClean="0">
                <a:latin typeface="Comic Sans MS" panose="030F0702030302020204" pitchFamily="66" charset="0"/>
              </a:rPr>
              <a:t>Declarar </a:t>
            </a:r>
            <a:r>
              <a:rPr lang="es-MX" sz="2400" dirty="0" smtClean="0">
                <a:latin typeface="Comic Sans MS" panose="030F0702030302020204" pitchFamily="66" charset="0"/>
              </a:rPr>
              <a:t>ante el fedatario público, que el inmueble objeto de la operación </a:t>
            </a:r>
            <a:r>
              <a:rPr lang="es-MX" sz="2400" b="1" dirty="0">
                <a:latin typeface="Comic Sans MS" panose="030F0702030302020204" pitchFamily="66" charset="0"/>
              </a:rPr>
              <a:t>es su casa </a:t>
            </a:r>
            <a:r>
              <a:rPr lang="es-MX" sz="2400" b="1" dirty="0" smtClean="0">
                <a:latin typeface="Comic Sans MS" panose="030F0702030302020204" pitchFamily="66" charset="0"/>
              </a:rPr>
              <a:t>habitación, </a:t>
            </a:r>
            <a:r>
              <a:rPr lang="es-MX" sz="2400" dirty="0" smtClean="0">
                <a:latin typeface="Comic Sans MS" panose="030F0702030302020204" pitchFamily="66" charset="0"/>
              </a:rPr>
              <a:t>acreditándolo con</a:t>
            </a:r>
          </a:p>
          <a:p>
            <a:pPr algn="just"/>
            <a:r>
              <a:rPr lang="es-MX" sz="2400" dirty="0" smtClean="0">
                <a:latin typeface="Comic Sans MS" panose="030F0702030302020204" pitchFamily="66" charset="0"/>
              </a:rPr>
              <a:t>cualquiera de los documentos </a:t>
            </a:r>
            <a:r>
              <a:rPr lang="es-MX" sz="2400" dirty="0">
                <a:latin typeface="Comic Sans MS" panose="030F0702030302020204" pitchFamily="66" charset="0"/>
              </a:rPr>
              <a:t>que se citan </a:t>
            </a:r>
            <a:r>
              <a:rPr lang="es-MX" sz="2400" dirty="0" smtClean="0">
                <a:latin typeface="Comic Sans MS" panose="030F0702030302020204" pitchFamily="66" charset="0"/>
              </a:rPr>
              <a:t>a continuación</a:t>
            </a:r>
            <a:r>
              <a:rPr lang="es-MX" sz="2400" dirty="0">
                <a:latin typeface="Comic Sans MS" panose="030F0702030302020204" pitchFamily="66" charset="0"/>
              </a:rPr>
              <a:t>:</a:t>
            </a:r>
          </a:p>
          <a:p>
            <a:pPr marL="342900" indent="-342900" algn="just">
              <a:buFont typeface="Wingdings" panose="05000000000000000000" pitchFamily="2" charset="2"/>
              <a:buChar char="Ø"/>
            </a:pPr>
            <a:r>
              <a:rPr lang="es-MX" sz="2400" dirty="0" smtClean="0">
                <a:latin typeface="Comic Sans MS" panose="030F0702030302020204" pitchFamily="66" charset="0"/>
              </a:rPr>
              <a:t>Credencial </a:t>
            </a:r>
            <a:r>
              <a:rPr lang="es-MX" sz="2400" dirty="0">
                <a:latin typeface="Comic Sans MS" panose="030F0702030302020204" pitchFamily="66" charset="0"/>
              </a:rPr>
              <a:t>del INE</a:t>
            </a:r>
          </a:p>
          <a:p>
            <a:pPr marL="342900" indent="-342900" algn="just">
              <a:buFont typeface="Wingdings" panose="05000000000000000000" pitchFamily="2" charset="2"/>
              <a:buChar char="Ø"/>
            </a:pPr>
            <a:r>
              <a:rPr lang="es-MX" sz="2400" dirty="0" smtClean="0">
                <a:latin typeface="Comic Sans MS" panose="030F0702030302020204" pitchFamily="66" charset="0"/>
              </a:rPr>
              <a:t>Comprobantes Fiscales de </a:t>
            </a:r>
            <a:r>
              <a:rPr lang="es-MX" sz="2400" dirty="0">
                <a:latin typeface="Comic Sans MS" panose="030F0702030302020204" pitchFamily="66" charset="0"/>
              </a:rPr>
              <a:t>pagos </a:t>
            </a:r>
            <a:r>
              <a:rPr lang="es-MX" sz="2400" dirty="0" smtClean="0">
                <a:latin typeface="Comic Sans MS" panose="030F0702030302020204" pitchFamily="66" charset="0"/>
              </a:rPr>
              <a:t>efectuados por </a:t>
            </a:r>
            <a:r>
              <a:rPr lang="es-MX" sz="2400" dirty="0">
                <a:latin typeface="Comic Sans MS" panose="030F0702030302020204" pitchFamily="66" charset="0"/>
              </a:rPr>
              <a:t>servicios (</a:t>
            </a:r>
            <a:r>
              <a:rPr lang="es-MX" sz="2400" dirty="0" smtClean="0">
                <a:latin typeface="Comic Sans MS" panose="030F0702030302020204" pitchFamily="66" charset="0"/>
              </a:rPr>
              <a:t>energía eléctrica, telefonía fija)</a:t>
            </a:r>
            <a:endParaRPr lang="es-MX" sz="2400" dirty="0">
              <a:latin typeface="Comic Sans MS" panose="030F0702030302020204" pitchFamily="66" charset="0"/>
            </a:endParaRPr>
          </a:p>
          <a:p>
            <a:pPr marL="342900" indent="-342900" algn="just">
              <a:buFont typeface="Wingdings" panose="05000000000000000000" pitchFamily="2" charset="2"/>
              <a:buChar char="Ø"/>
            </a:pPr>
            <a:r>
              <a:rPr lang="es-MX" sz="2400" dirty="0" smtClean="0">
                <a:latin typeface="Comic Sans MS" panose="030F0702030302020204" pitchFamily="66" charset="0"/>
              </a:rPr>
              <a:t>Estado </a:t>
            </a:r>
            <a:r>
              <a:rPr lang="es-MX" sz="2400" dirty="0">
                <a:latin typeface="Comic Sans MS" panose="030F0702030302020204" pitchFamily="66" charset="0"/>
              </a:rPr>
              <a:t>de </a:t>
            </a:r>
            <a:r>
              <a:rPr lang="es-MX" sz="2400" dirty="0" smtClean="0">
                <a:latin typeface="Comic Sans MS" panose="030F0702030302020204" pitchFamily="66" charset="0"/>
              </a:rPr>
              <a:t>cuenta bancarios </a:t>
            </a:r>
            <a:r>
              <a:rPr lang="es-MX" sz="2400" dirty="0">
                <a:latin typeface="Comic Sans MS" panose="030F0702030302020204" pitchFamily="66" charset="0"/>
              </a:rPr>
              <a:t>o </a:t>
            </a:r>
            <a:r>
              <a:rPr lang="es-MX" sz="2400" dirty="0" smtClean="0">
                <a:latin typeface="Comic Sans MS" panose="030F0702030302020204" pitchFamily="66" charset="0"/>
              </a:rPr>
              <a:t>no bancarios.</a:t>
            </a:r>
          </a:p>
          <a:p>
            <a:pPr marL="342900" indent="-342900" algn="just">
              <a:buFont typeface="Wingdings" panose="05000000000000000000" pitchFamily="2" charset="2"/>
              <a:buChar char="Ø"/>
            </a:pPr>
            <a:endParaRPr lang="es-MX" sz="1200" dirty="0" smtClean="0">
              <a:latin typeface="Comic Sans MS" panose="030F0702030302020204" pitchFamily="66" charset="0"/>
            </a:endParaRPr>
          </a:p>
          <a:p>
            <a:pPr algn="just"/>
            <a:r>
              <a:rPr lang="es-MX" sz="2000" dirty="0" smtClean="0">
                <a:latin typeface="Comic Sans MS" panose="030F0702030302020204" pitchFamily="66" charset="0"/>
              </a:rPr>
              <a:t> </a:t>
            </a:r>
            <a:r>
              <a:rPr lang="es-MX" sz="2000" dirty="0">
                <a:latin typeface="Comic Sans MS" panose="030F0702030302020204" pitchFamily="66" charset="0"/>
              </a:rPr>
              <a:t>Los documentos citados </a:t>
            </a:r>
            <a:r>
              <a:rPr lang="es-MX" sz="2000" b="1" dirty="0">
                <a:latin typeface="Comic Sans MS" panose="030F0702030302020204" pitchFamily="66" charset="0"/>
              </a:rPr>
              <a:t>podrán estar a nombre del contribuyente, del cónyuge o ascendientes o descendientes en línea recta</a:t>
            </a:r>
            <a:r>
              <a:rPr lang="es-MX" sz="2000" dirty="0">
                <a:latin typeface="Comic Sans MS" panose="030F0702030302020204" pitchFamily="66" charset="0"/>
              </a:rPr>
              <a:t>.</a:t>
            </a: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5811379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44</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179079" y="42440"/>
            <a:ext cx="568863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ENAJENACIÓN CASA HABITACIÓN</a:t>
            </a:r>
            <a:endParaRPr lang="es-ES" sz="3200" dirty="0">
              <a:solidFill>
                <a:srgbClr val="FF0000"/>
              </a:solidFill>
              <a:latin typeface="Agency FB" panose="020B0503020202020204" pitchFamily="34" charset="0"/>
              <a:cs typeface="Arial" panose="020B0604020202020204" pitchFamily="34" charset="0"/>
            </a:endParaRPr>
          </a:p>
        </p:txBody>
      </p:sp>
      <p:sp>
        <p:nvSpPr>
          <p:cNvPr id="2" name="Rectángulo 1"/>
          <p:cNvSpPr/>
          <p:nvPr/>
        </p:nvSpPr>
        <p:spPr>
          <a:xfrm>
            <a:off x="454833" y="1059554"/>
            <a:ext cx="8365640" cy="4462760"/>
          </a:xfrm>
          <a:prstGeom prst="rect">
            <a:avLst/>
          </a:prstGeom>
        </p:spPr>
        <p:txBody>
          <a:bodyPr wrap="square">
            <a:spAutoFit/>
          </a:bodyPr>
          <a:lstStyle/>
          <a:p>
            <a:pPr algn="just"/>
            <a:r>
              <a:rPr lang="es-MX" sz="2400" b="1" dirty="0" smtClean="0">
                <a:latin typeface="Comic Sans MS" panose="030F0702030302020204" pitchFamily="66" charset="0"/>
                <a:cs typeface="Arial" pitchFamily="34" charset="0"/>
              </a:rPr>
              <a:t>Ingreso Exento</a:t>
            </a:r>
            <a:endParaRPr lang="es-MX" sz="2400" b="1" dirty="0" smtClean="0"/>
          </a:p>
          <a:p>
            <a:pPr algn="just"/>
            <a:r>
              <a:rPr lang="es-MX" sz="2200" dirty="0" smtClean="0">
                <a:latin typeface="Comic Sans MS" panose="030F0702030302020204" pitchFamily="66" charset="0"/>
              </a:rPr>
              <a:t>    </a:t>
            </a:r>
          </a:p>
          <a:p>
            <a:pPr algn="just"/>
            <a:r>
              <a:rPr lang="es-MX" sz="2400" dirty="0" smtClean="0">
                <a:latin typeface="Comic Sans MS" panose="030F0702030302020204" pitchFamily="66" charset="0"/>
              </a:rPr>
              <a:t>La exención será </a:t>
            </a:r>
            <a:r>
              <a:rPr lang="es-MX" sz="2400" dirty="0">
                <a:latin typeface="Comic Sans MS" panose="030F0702030302020204" pitchFamily="66" charset="0"/>
              </a:rPr>
              <a:t>aplicable siempre que </a:t>
            </a:r>
            <a:r>
              <a:rPr lang="es-MX" sz="2400" dirty="0" smtClean="0">
                <a:latin typeface="Comic Sans MS" panose="030F0702030302020204" pitchFamily="66" charset="0"/>
              </a:rPr>
              <a:t>durante los </a:t>
            </a:r>
            <a:r>
              <a:rPr lang="es-MX" sz="2400" dirty="0">
                <a:latin typeface="Comic Sans MS" panose="030F0702030302020204" pitchFamily="66" charset="0"/>
              </a:rPr>
              <a:t>tres años inmediatos anteriores a la </a:t>
            </a:r>
            <a:r>
              <a:rPr lang="es-MX" sz="2400" dirty="0" smtClean="0">
                <a:latin typeface="Comic Sans MS" panose="030F0702030302020204" pitchFamily="66" charset="0"/>
              </a:rPr>
              <a:t>fecha </a:t>
            </a:r>
            <a:r>
              <a:rPr lang="es-MX" sz="2400" dirty="0">
                <a:latin typeface="Comic Sans MS" panose="030F0702030302020204" pitchFamily="66" charset="0"/>
              </a:rPr>
              <a:t>de enajenación de que </a:t>
            </a:r>
            <a:r>
              <a:rPr lang="es-MX" sz="2400" dirty="0" smtClean="0">
                <a:latin typeface="Comic Sans MS" panose="030F0702030302020204" pitchFamily="66" charset="0"/>
              </a:rPr>
              <a:t>se trate </a:t>
            </a:r>
            <a:r>
              <a:rPr lang="es-MX" sz="2400" dirty="0">
                <a:latin typeface="Comic Sans MS" panose="030F0702030302020204" pitchFamily="66" charset="0"/>
              </a:rPr>
              <a:t>el contribuyente no hubiere enajenado otra casa habitación por </a:t>
            </a:r>
            <a:r>
              <a:rPr lang="es-MX" sz="2400" dirty="0" smtClean="0">
                <a:latin typeface="Comic Sans MS" panose="030F0702030302020204" pitchFamily="66" charset="0"/>
              </a:rPr>
              <a:t>la que </a:t>
            </a:r>
            <a:r>
              <a:rPr lang="es-MX" sz="2400" dirty="0">
                <a:latin typeface="Comic Sans MS" panose="030F0702030302020204" pitchFamily="66" charset="0"/>
              </a:rPr>
              <a:t>hubiera obtenido la exención prevista en este inciso y manifieste</a:t>
            </a:r>
            <a:r>
              <a:rPr lang="es-MX" sz="2400" dirty="0" smtClean="0">
                <a:latin typeface="Comic Sans MS" panose="030F0702030302020204" pitchFamily="66" charset="0"/>
              </a:rPr>
              <a:t>, bajo protesta </a:t>
            </a:r>
            <a:r>
              <a:rPr lang="es-MX" sz="2400" dirty="0">
                <a:latin typeface="Comic Sans MS" panose="030F0702030302020204" pitchFamily="66" charset="0"/>
              </a:rPr>
              <a:t>de decir verdad dichas circunstancias ante el </a:t>
            </a:r>
            <a:r>
              <a:rPr lang="es-MX" sz="2400" dirty="0" smtClean="0">
                <a:latin typeface="Comic Sans MS" panose="030F0702030302020204" pitchFamily="66" charset="0"/>
              </a:rPr>
              <a:t>fedatario público </a:t>
            </a:r>
            <a:r>
              <a:rPr lang="es-MX" sz="2400" dirty="0">
                <a:latin typeface="Comic Sans MS" panose="030F0702030302020204" pitchFamily="66" charset="0"/>
              </a:rPr>
              <a:t>ante quien se protocolice la </a:t>
            </a:r>
            <a:r>
              <a:rPr lang="es-MX" sz="2400" dirty="0" smtClean="0">
                <a:latin typeface="Comic Sans MS" panose="030F0702030302020204" pitchFamily="66" charset="0"/>
              </a:rPr>
              <a:t>operación.</a:t>
            </a:r>
          </a:p>
          <a:p>
            <a:pPr algn="just"/>
            <a:endParaRPr lang="es-MX" sz="2400" dirty="0">
              <a:latin typeface="Comic Sans MS" panose="030F0702030302020204" pitchFamily="66" charset="0"/>
            </a:endParaRPr>
          </a:p>
          <a:p>
            <a:pPr algn="just"/>
            <a:r>
              <a:rPr lang="es-MX" sz="2400" dirty="0" smtClean="0">
                <a:latin typeface="Comic Sans MS" panose="030F0702030302020204" pitchFamily="66" charset="0"/>
              </a:rPr>
              <a:t>    </a:t>
            </a:r>
            <a:endParaRPr lang="es-MX" sz="2400" dirty="0">
              <a:latin typeface="Comic Sans MS" panose="030F0702030302020204" pitchFamily="66" charset="0"/>
              <a:cs typeface="Arial" pitchFamily="34" charset="0"/>
            </a:endParaRPr>
          </a:p>
          <a:p>
            <a:pPr algn="just"/>
            <a:endParaRPr lang="es-MX" sz="2400" dirty="0" smtClean="0">
              <a:latin typeface="Comic Sans MS" panose="030F0702030302020204" pitchFamily="66" charset="0"/>
              <a:cs typeface="Arial"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4232085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45</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179079" y="42440"/>
            <a:ext cx="568863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ENAJENACIÓN CASA HABITACIÓN</a:t>
            </a:r>
            <a:endParaRPr lang="es-ES" sz="3200" dirty="0">
              <a:solidFill>
                <a:srgbClr val="FF0000"/>
              </a:solidFill>
              <a:latin typeface="Agency FB" panose="020B0503020202020204" pitchFamily="34" charset="0"/>
              <a:cs typeface="Arial" panose="020B0604020202020204" pitchFamily="34" charset="0"/>
            </a:endParaRPr>
          </a:p>
        </p:txBody>
      </p:sp>
      <p:sp>
        <p:nvSpPr>
          <p:cNvPr id="2" name="Rectángulo 1"/>
          <p:cNvSpPr/>
          <p:nvPr/>
        </p:nvSpPr>
        <p:spPr>
          <a:xfrm>
            <a:off x="395537" y="764704"/>
            <a:ext cx="8424936" cy="5601533"/>
          </a:xfrm>
          <a:prstGeom prst="rect">
            <a:avLst/>
          </a:prstGeom>
        </p:spPr>
        <p:txBody>
          <a:bodyPr wrap="square">
            <a:spAutoFit/>
          </a:bodyPr>
          <a:lstStyle/>
          <a:p>
            <a:pPr algn="just"/>
            <a:endParaRPr lang="es-MX" sz="2200" b="1" dirty="0" smtClean="0">
              <a:latin typeface="Comic Sans MS" panose="030F0702030302020204" pitchFamily="66" charset="0"/>
              <a:cs typeface="Arial" pitchFamily="34" charset="0"/>
            </a:endParaRPr>
          </a:p>
          <a:p>
            <a:pPr algn="just"/>
            <a:r>
              <a:rPr lang="es-MX" sz="2400" b="1" dirty="0" smtClean="0">
                <a:latin typeface="Comic Sans MS" panose="030F0702030302020204" pitchFamily="66" charset="0"/>
                <a:cs typeface="Arial" pitchFamily="34" charset="0"/>
              </a:rPr>
              <a:t>Ingreso Exento</a:t>
            </a:r>
            <a:endParaRPr lang="es-MX" sz="2400" b="1" dirty="0" smtClean="0"/>
          </a:p>
          <a:p>
            <a:pPr algn="just"/>
            <a:endParaRPr lang="es-MX" sz="2400" dirty="0" smtClean="0">
              <a:latin typeface="Comic Sans MS" panose="030F0702030302020204" pitchFamily="66" charset="0"/>
            </a:endParaRPr>
          </a:p>
          <a:p>
            <a:pPr algn="just"/>
            <a:r>
              <a:rPr lang="es-MX" sz="2400" dirty="0" smtClean="0">
                <a:latin typeface="Comic Sans MS" panose="030F0702030302020204" pitchFamily="66" charset="0"/>
              </a:rPr>
              <a:t>El fedatario </a:t>
            </a:r>
            <a:r>
              <a:rPr lang="es-MX" sz="2400" dirty="0">
                <a:latin typeface="Comic Sans MS" panose="030F0702030302020204" pitchFamily="66" charset="0"/>
              </a:rPr>
              <a:t>público deberá </a:t>
            </a:r>
            <a:r>
              <a:rPr lang="es-MX" sz="2400" dirty="0" smtClean="0">
                <a:latin typeface="Comic Sans MS" panose="030F0702030302020204" pitchFamily="66" charset="0"/>
              </a:rPr>
              <a:t>consultar a </a:t>
            </a:r>
            <a:r>
              <a:rPr lang="es-MX" sz="2400" dirty="0">
                <a:latin typeface="Comic Sans MS" panose="030F0702030302020204" pitchFamily="66" charset="0"/>
              </a:rPr>
              <a:t>través de la página de Internet </a:t>
            </a:r>
            <a:r>
              <a:rPr lang="es-MX" sz="2400" dirty="0" smtClean="0">
                <a:latin typeface="Comic Sans MS" panose="030F0702030302020204" pitchFamily="66" charset="0"/>
              </a:rPr>
              <a:t>del SAT y </a:t>
            </a:r>
            <a:r>
              <a:rPr lang="es-MX" sz="2400" dirty="0">
                <a:latin typeface="Comic Sans MS" panose="030F0702030302020204" pitchFamily="66" charset="0"/>
              </a:rPr>
              <a:t>de conformidad con las reglas de carácter general </a:t>
            </a:r>
            <a:r>
              <a:rPr lang="es-MX" sz="2400" dirty="0" smtClean="0">
                <a:latin typeface="Comic Sans MS" panose="030F0702030302020204" pitchFamily="66" charset="0"/>
              </a:rPr>
              <a:t>que al </a:t>
            </a:r>
            <a:r>
              <a:rPr lang="es-MX" sz="2400" dirty="0">
                <a:latin typeface="Comic Sans MS" panose="030F0702030302020204" pitchFamily="66" charset="0"/>
              </a:rPr>
              <a:t>efecto emita este último, si previamente el contribuyente </a:t>
            </a:r>
            <a:r>
              <a:rPr lang="es-MX" sz="2400" dirty="0" smtClean="0">
                <a:latin typeface="Comic Sans MS" panose="030F0702030302020204" pitchFamily="66" charset="0"/>
              </a:rPr>
              <a:t>ha enajenado </a:t>
            </a:r>
            <a:r>
              <a:rPr lang="es-MX" sz="2400" dirty="0">
                <a:latin typeface="Comic Sans MS" panose="030F0702030302020204" pitchFamily="66" charset="0"/>
              </a:rPr>
              <a:t>alguna casa habitación durante los </a:t>
            </a:r>
            <a:r>
              <a:rPr lang="es-MX" sz="2400" b="1" dirty="0">
                <a:latin typeface="Comic Sans MS" panose="030F0702030302020204" pitchFamily="66" charset="0"/>
              </a:rPr>
              <a:t>cinco años anteriores </a:t>
            </a:r>
            <a:r>
              <a:rPr lang="es-MX" sz="2400" dirty="0">
                <a:latin typeface="Comic Sans MS" panose="030F0702030302020204" pitchFamily="66" charset="0"/>
              </a:rPr>
              <a:t>a </a:t>
            </a:r>
            <a:r>
              <a:rPr lang="es-MX" sz="2400" dirty="0" smtClean="0">
                <a:latin typeface="Comic Sans MS" panose="030F0702030302020204" pitchFamily="66" charset="0"/>
              </a:rPr>
              <a:t>la fecha </a:t>
            </a:r>
            <a:r>
              <a:rPr lang="es-MX" sz="2400" dirty="0">
                <a:latin typeface="Comic Sans MS" panose="030F0702030302020204" pitchFamily="66" charset="0"/>
              </a:rPr>
              <a:t>de la enajenación de que se trate por la que hubiera obtenido </a:t>
            </a:r>
            <a:r>
              <a:rPr lang="es-MX" sz="2400" dirty="0" smtClean="0">
                <a:latin typeface="Comic Sans MS" panose="030F0702030302020204" pitchFamily="66" charset="0"/>
              </a:rPr>
              <a:t>la exención </a:t>
            </a:r>
            <a:r>
              <a:rPr lang="es-MX" sz="2400" dirty="0">
                <a:latin typeface="Comic Sans MS" panose="030F0702030302020204" pitchFamily="66" charset="0"/>
              </a:rPr>
              <a:t>prevista en este inciso y dará aviso al citado </a:t>
            </a:r>
            <a:r>
              <a:rPr lang="es-MX" sz="2400" dirty="0" smtClean="0">
                <a:latin typeface="Comic Sans MS" panose="030F0702030302020204" pitchFamily="66" charset="0"/>
              </a:rPr>
              <a:t>órgano desconcentrado </a:t>
            </a:r>
            <a:r>
              <a:rPr lang="es-MX" sz="2400" dirty="0">
                <a:latin typeface="Comic Sans MS" panose="030F0702030302020204" pitchFamily="66" charset="0"/>
              </a:rPr>
              <a:t>de dicha enajenación, indicando el monto de </a:t>
            </a:r>
            <a:r>
              <a:rPr lang="es-MX" sz="2400" dirty="0" smtClean="0">
                <a:latin typeface="Comic Sans MS" panose="030F0702030302020204" pitchFamily="66" charset="0"/>
              </a:rPr>
              <a:t>la contraprestación </a:t>
            </a:r>
            <a:r>
              <a:rPr lang="es-MX" sz="2400" dirty="0">
                <a:latin typeface="Comic Sans MS" panose="030F0702030302020204" pitchFamily="66" charset="0"/>
              </a:rPr>
              <a:t>y, en su caso, del impuesto </a:t>
            </a:r>
            <a:r>
              <a:rPr lang="es-MX" sz="2400" dirty="0" smtClean="0">
                <a:latin typeface="Comic Sans MS" panose="030F0702030302020204" pitchFamily="66" charset="0"/>
              </a:rPr>
              <a:t>retenido</a:t>
            </a:r>
            <a:endParaRPr lang="es-MX" sz="2400" dirty="0">
              <a:latin typeface="Comic Sans MS" panose="030F0702030302020204" pitchFamily="66" charset="0"/>
            </a:endParaRPr>
          </a:p>
          <a:p>
            <a:pPr algn="just"/>
            <a:endParaRPr lang="es-MX" sz="2400" dirty="0">
              <a:latin typeface="Comic Sans MS" panose="030F0702030302020204" pitchFamily="66" charset="0"/>
              <a:cs typeface="Arial" pitchFamily="34" charset="0"/>
            </a:endParaRPr>
          </a:p>
          <a:p>
            <a:pPr algn="just"/>
            <a:endParaRPr lang="es-MX" sz="2400" dirty="0" smtClean="0">
              <a:latin typeface="Comic Sans MS" panose="030F0702030302020204" pitchFamily="66" charset="0"/>
              <a:cs typeface="Arial"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2281737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46</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4" name="Rectangle 2"/>
          <p:cNvSpPr txBox="1">
            <a:spLocks noChangeArrowheads="1"/>
          </p:cNvSpPr>
          <p:nvPr/>
        </p:nvSpPr>
        <p:spPr bwMode="auto">
          <a:xfrm>
            <a:off x="6156176" y="548680"/>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92 Ultimo </a:t>
            </a:r>
            <a:r>
              <a:rPr lang="es-ES" sz="2400" kern="0" dirty="0" err="1" smtClean="0">
                <a:solidFill>
                  <a:schemeClr val="tx1"/>
                </a:solidFill>
                <a:latin typeface="Arial Narrow" panose="020B0606020202030204" pitchFamily="34" charset="0"/>
                <a:cs typeface="Arial" panose="020B0604020202020204" pitchFamily="34" charset="0"/>
              </a:rPr>
              <a:t>Pfo</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3" name="Rectangle 2"/>
          <p:cNvSpPr txBox="1">
            <a:spLocks noChangeArrowheads="1"/>
          </p:cNvSpPr>
          <p:nvPr/>
        </p:nvSpPr>
        <p:spPr bwMode="auto">
          <a:xfrm>
            <a:off x="2339752" y="44624"/>
            <a:ext cx="417646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3200" kern="0" dirty="0" smtClean="0">
                <a:solidFill>
                  <a:srgbClr val="FF0000"/>
                </a:solidFill>
                <a:latin typeface="Agency FB" panose="020B0503020202020204" pitchFamily="34" charset="0"/>
                <a:cs typeface="Arial" panose="020B0604020202020204" pitchFamily="34" charset="0"/>
              </a:rPr>
              <a:t>HERENCIAS Y LEGADOS</a:t>
            </a:r>
            <a:endParaRPr lang="es-ES" sz="3200" kern="0" dirty="0">
              <a:solidFill>
                <a:srgbClr val="FF0000"/>
              </a:solidFill>
              <a:latin typeface="Agency FB" panose="020B0503020202020204" pitchFamily="34" charset="0"/>
              <a:cs typeface="Arial" panose="020B0604020202020204" pitchFamily="34" charset="0"/>
            </a:endParaRPr>
          </a:p>
        </p:txBody>
      </p:sp>
      <p:sp>
        <p:nvSpPr>
          <p:cNvPr id="2" name="1 Rectángulo"/>
          <p:cNvSpPr/>
          <p:nvPr/>
        </p:nvSpPr>
        <p:spPr>
          <a:xfrm>
            <a:off x="359532" y="931025"/>
            <a:ext cx="8424936" cy="5262979"/>
          </a:xfrm>
          <a:prstGeom prst="rect">
            <a:avLst/>
          </a:prstGeom>
        </p:spPr>
        <p:txBody>
          <a:bodyPr wrap="square">
            <a:spAutoFit/>
          </a:bodyPr>
          <a:lstStyle/>
          <a:p>
            <a:pPr algn="just"/>
            <a:r>
              <a:rPr lang="es-MX" sz="2400" dirty="0" smtClean="0">
                <a:latin typeface="Comic Sans MS" panose="030F0702030302020204" pitchFamily="66" charset="0"/>
              </a:rPr>
              <a:t>Sucesión Testamentaria</a:t>
            </a:r>
          </a:p>
          <a:p>
            <a:pPr algn="just"/>
            <a:r>
              <a:rPr lang="es-MX" sz="2400" dirty="0">
                <a:latin typeface="Comic Sans MS" panose="030F0702030302020204" pitchFamily="66" charset="0"/>
              </a:rPr>
              <a:t>	</a:t>
            </a:r>
            <a:endParaRPr lang="es-MX" sz="2400" dirty="0" smtClean="0">
              <a:latin typeface="Comic Sans MS" panose="030F0702030302020204" pitchFamily="66" charset="0"/>
            </a:endParaRPr>
          </a:p>
          <a:p>
            <a:pPr algn="just"/>
            <a:r>
              <a:rPr lang="es-MX" sz="2400" dirty="0" smtClean="0">
                <a:latin typeface="Comic Sans MS" panose="030F0702030302020204" pitchFamily="66" charset="0"/>
              </a:rPr>
              <a:t>     El </a:t>
            </a:r>
            <a:r>
              <a:rPr lang="es-MX" sz="2400" dirty="0">
                <a:latin typeface="Comic Sans MS" panose="030F0702030302020204" pitchFamily="66" charset="0"/>
              </a:rPr>
              <a:t>representante legal de la sucesión pagará en cada año de calendario el impuesto por cuenta de los herederos o legatarios, considerando el ingreso en forma conjunta, hasta que se haya dado por finalizada la liquidación de la sucesión</a:t>
            </a:r>
            <a:r>
              <a:rPr lang="es-MX" sz="2400" dirty="0" smtClean="0">
                <a:latin typeface="Comic Sans MS" panose="030F0702030302020204" pitchFamily="66" charset="0"/>
              </a:rPr>
              <a:t>.</a:t>
            </a:r>
          </a:p>
          <a:p>
            <a:pPr algn="just"/>
            <a:endParaRPr lang="es-MX" sz="2400" dirty="0">
              <a:latin typeface="Comic Sans MS" panose="030F0702030302020204" pitchFamily="66" charset="0"/>
            </a:endParaRPr>
          </a:p>
          <a:p>
            <a:pPr algn="just"/>
            <a:r>
              <a:rPr lang="es-MX" sz="2400" b="1" dirty="0" smtClean="0">
                <a:latin typeface="Comic Sans MS" panose="030F0702030302020204" pitchFamily="66" charset="0"/>
              </a:rPr>
              <a:t>     Impuesto </a:t>
            </a:r>
            <a:r>
              <a:rPr lang="es-MX" sz="2400" b="1" dirty="0">
                <a:latin typeface="Comic Sans MS" panose="030F0702030302020204" pitchFamily="66" charset="0"/>
              </a:rPr>
              <a:t>definitivo o pago provisional</a:t>
            </a:r>
            <a:r>
              <a:rPr lang="es-MX" sz="2400" dirty="0" smtClean="0">
                <a:latin typeface="Comic Sans MS" panose="030F0702030302020204" pitchFamily="66" charset="0"/>
              </a:rPr>
              <a:t>: </a:t>
            </a:r>
            <a:r>
              <a:rPr lang="es-MX" sz="2400" dirty="0">
                <a:latin typeface="Comic Sans MS" panose="030F0702030302020204" pitchFamily="66" charset="0"/>
              </a:rPr>
              <a:t>El pago efectuado en esta forma se considerará como definitivo, salvo que los herederos o legatarios opten por acumular los ingresos respectivos que les correspondan, en cuyo caso podrán acreditar la parte proporcional de impuesto </a:t>
            </a:r>
            <a:r>
              <a:rPr lang="es-MX" sz="2400" dirty="0" smtClean="0">
                <a:latin typeface="Comic Sans MS" panose="030F0702030302020204" pitchFamily="66" charset="0"/>
              </a:rPr>
              <a:t>pagado.</a:t>
            </a:r>
            <a:endParaRPr lang="es-MX" sz="2400" dirty="0">
              <a:latin typeface="Comic Sans MS" panose="030F0702030302020204" pitchFamily="66"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9066648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47</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4" name="Rectangle 2"/>
          <p:cNvSpPr txBox="1">
            <a:spLocks noChangeArrowheads="1"/>
          </p:cNvSpPr>
          <p:nvPr/>
        </p:nvSpPr>
        <p:spPr bwMode="auto">
          <a:xfrm>
            <a:off x="6156176" y="548680"/>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92 Ultimo </a:t>
            </a:r>
            <a:r>
              <a:rPr lang="es-ES" sz="2400" kern="0" dirty="0" err="1" smtClean="0">
                <a:solidFill>
                  <a:schemeClr val="tx1"/>
                </a:solidFill>
                <a:latin typeface="Arial Narrow" panose="020B0606020202030204" pitchFamily="34" charset="0"/>
                <a:cs typeface="Arial" panose="020B0604020202020204" pitchFamily="34" charset="0"/>
              </a:rPr>
              <a:t>Pfo</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3" name="Rectangle 2"/>
          <p:cNvSpPr txBox="1">
            <a:spLocks noChangeArrowheads="1"/>
          </p:cNvSpPr>
          <p:nvPr/>
        </p:nvSpPr>
        <p:spPr bwMode="auto">
          <a:xfrm>
            <a:off x="2339752" y="44624"/>
            <a:ext cx="417646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3200" kern="0" dirty="0" smtClean="0">
                <a:solidFill>
                  <a:srgbClr val="FF0000"/>
                </a:solidFill>
                <a:latin typeface="Agency FB" panose="020B0503020202020204" pitchFamily="34" charset="0"/>
                <a:cs typeface="Arial" panose="020B0604020202020204" pitchFamily="34" charset="0"/>
              </a:rPr>
              <a:t>HERENCIAS Y LEGADOS</a:t>
            </a:r>
            <a:endParaRPr lang="es-ES" sz="3200" kern="0" dirty="0">
              <a:solidFill>
                <a:srgbClr val="FF0000"/>
              </a:solidFill>
              <a:latin typeface="Agency FB" panose="020B0503020202020204" pitchFamily="34" charset="0"/>
              <a:cs typeface="Arial" panose="020B0604020202020204" pitchFamily="34" charset="0"/>
            </a:endParaRPr>
          </a:p>
        </p:txBody>
      </p:sp>
      <p:sp>
        <p:nvSpPr>
          <p:cNvPr id="2" name="1 Rectángulo"/>
          <p:cNvSpPr/>
          <p:nvPr/>
        </p:nvSpPr>
        <p:spPr>
          <a:xfrm>
            <a:off x="359532" y="931025"/>
            <a:ext cx="8424936" cy="461665"/>
          </a:xfrm>
          <a:prstGeom prst="rect">
            <a:avLst/>
          </a:prstGeom>
        </p:spPr>
        <p:txBody>
          <a:bodyPr wrap="square">
            <a:spAutoFit/>
          </a:bodyPr>
          <a:lstStyle/>
          <a:p>
            <a:pPr algn="just"/>
            <a:r>
              <a:rPr lang="es-MX" sz="2400" dirty="0" smtClean="0">
                <a:latin typeface="Comic Sans MS" panose="030F0702030302020204" pitchFamily="66" charset="0"/>
              </a:rPr>
              <a:t>Sucesión Testamentaria    </a:t>
            </a:r>
            <a:r>
              <a:rPr lang="es-MX" sz="2400" b="1" dirty="0" smtClean="0">
                <a:latin typeface="Comic Sans MS" panose="030F0702030302020204" pitchFamily="66" charset="0"/>
              </a:rPr>
              <a:t>     </a:t>
            </a:r>
            <a:endParaRPr lang="es-MX" sz="2400" dirty="0">
              <a:latin typeface="Comic Sans MS" panose="030F0702030302020204" pitchFamily="66"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p:cNvPicPr>
            <a:picLocks noChangeAspect="1"/>
          </p:cNvPicPr>
          <p:nvPr/>
        </p:nvPicPr>
        <p:blipFill>
          <a:blip r:embed="rId4"/>
          <a:stretch>
            <a:fillRect/>
          </a:stretch>
        </p:blipFill>
        <p:spPr>
          <a:xfrm>
            <a:off x="309718" y="1477307"/>
            <a:ext cx="8510754" cy="4304149"/>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0946717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48</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547664" y="44624"/>
            <a:ext cx="568863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PRESTAMOS, DONATIVOS Y PREMIOS</a:t>
            </a:r>
            <a:endParaRPr lang="es-ES" sz="3200" dirty="0">
              <a:solidFill>
                <a:srgbClr val="FF0000"/>
              </a:solidFill>
              <a:latin typeface="Agency FB" panose="020B0503020202020204" pitchFamily="34" charset="0"/>
              <a:cs typeface="Arial" panose="020B0604020202020204" pitchFamily="34" charset="0"/>
            </a:endParaRPr>
          </a:p>
        </p:txBody>
      </p:sp>
      <p:sp>
        <p:nvSpPr>
          <p:cNvPr id="12" name="Rectangle 2"/>
          <p:cNvSpPr txBox="1">
            <a:spLocks noChangeArrowheads="1"/>
          </p:cNvSpPr>
          <p:nvPr/>
        </p:nvSpPr>
        <p:spPr bwMode="auto">
          <a:xfrm>
            <a:off x="6284791" y="602227"/>
            <a:ext cx="2592288"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l"/>
            <a:r>
              <a:rPr lang="es-ES" sz="2400" kern="0" dirty="0" smtClean="0">
                <a:solidFill>
                  <a:schemeClr val="tx1"/>
                </a:solidFill>
                <a:latin typeface="Arial Narrow" panose="020B0606020202030204" pitchFamily="34" charset="0"/>
                <a:cs typeface="Arial" panose="020B0604020202020204" pitchFamily="34" charset="0"/>
              </a:rPr>
              <a:t>Art. 90 2do Pfo. </a:t>
            </a:r>
            <a:r>
              <a:rPr lang="es-ES" sz="2400" kern="0" dirty="0" err="1" smtClean="0">
                <a:solidFill>
                  <a:schemeClr val="tx1"/>
                </a:solidFill>
                <a:latin typeface="Arial Narrow" panose="020B0606020202030204" pitchFamily="34" charset="0"/>
                <a:cs typeface="Arial" panose="020B0604020202020204" pitchFamily="34" charset="0"/>
              </a:rPr>
              <a:t>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2" name="Rectángulo 1"/>
          <p:cNvSpPr/>
          <p:nvPr/>
        </p:nvSpPr>
        <p:spPr>
          <a:xfrm>
            <a:off x="454833" y="1124744"/>
            <a:ext cx="8293631" cy="5232202"/>
          </a:xfrm>
          <a:prstGeom prst="rect">
            <a:avLst/>
          </a:prstGeom>
        </p:spPr>
        <p:txBody>
          <a:bodyPr wrap="square">
            <a:spAutoFit/>
          </a:bodyPr>
          <a:lstStyle/>
          <a:p>
            <a:pPr algn="just"/>
            <a:r>
              <a:rPr lang="es-MX" sz="2400" dirty="0">
                <a:latin typeface="Comic Sans MS" panose="030F0702030302020204" pitchFamily="66" charset="0"/>
                <a:cs typeface="Arial" pitchFamily="34" charset="0"/>
              </a:rPr>
              <a:t>Las personas físicas residentes en </a:t>
            </a:r>
            <a:r>
              <a:rPr lang="es-MX" sz="2400" dirty="0" smtClean="0">
                <a:latin typeface="Comic Sans MS" panose="030F0702030302020204" pitchFamily="66" charset="0"/>
                <a:cs typeface="Arial" pitchFamily="34" charset="0"/>
              </a:rPr>
              <a:t>México que </a:t>
            </a:r>
            <a:r>
              <a:rPr lang="es-MX" sz="2400" b="1" dirty="0" smtClean="0">
                <a:latin typeface="Comic Sans MS" panose="030F0702030302020204" pitchFamily="66" charset="0"/>
                <a:cs typeface="Arial" pitchFamily="34" charset="0"/>
              </a:rPr>
              <a:t>únicamente</a:t>
            </a:r>
            <a:r>
              <a:rPr lang="es-MX" sz="2400" dirty="0" smtClean="0">
                <a:latin typeface="Comic Sans MS" panose="030F0702030302020204" pitchFamily="66" charset="0"/>
                <a:cs typeface="Arial" pitchFamily="34" charset="0"/>
              </a:rPr>
              <a:t> obtuvieron ingresos en el ejercicio fiscal </a:t>
            </a:r>
            <a:r>
              <a:rPr lang="es-MX" sz="2400" dirty="0">
                <a:latin typeface="Comic Sans MS" panose="030F0702030302020204" pitchFamily="66" charset="0"/>
                <a:cs typeface="Arial" pitchFamily="34" charset="0"/>
              </a:rPr>
              <a:t>están obligadas a </a:t>
            </a:r>
            <a:r>
              <a:rPr lang="es-MX" sz="2400" dirty="0" smtClean="0">
                <a:latin typeface="Comic Sans MS" panose="030F0702030302020204" pitchFamily="66" charset="0"/>
                <a:cs typeface="Arial" pitchFamily="34" charset="0"/>
              </a:rPr>
              <a:t>informar, en </a:t>
            </a:r>
            <a:r>
              <a:rPr lang="es-MX" sz="2400" dirty="0">
                <a:latin typeface="Comic Sans MS" panose="030F0702030302020204" pitchFamily="66" charset="0"/>
                <a:cs typeface="Arial" pitchFamily="34" charset="0"/>
              </a:rPr>
              <a:t>la declaración del ejercicio, sobre </a:t>
            </a:r>
            <a:r>
              <a:rPr lang="es-MX" sz="2400" b="1" dirty="0">
                <a:latin typeface="Comic Sans MS" panose="030F0702030302020204" pitchFamily="66" charset="0"/>
                <a:cs typeface="Arial" pitchFamily="34" charset="0"/>
              </a:rPr>
              <a:t>los préstamos, los donativos y los premios,</a:t>
            </a:r>
            <a:r>
              <a:rPr lang="es-MX" sz="2400" dirty="0">
                <a:latin typeface="Comic Sans MS" panose="030F0702030302020204" pitchFamily="66" charset="0"/>
                <a:cs typeface="Arial" pitchFamily="34" charset="0"/>
              </a:rPr>
              <a:t> obtenidos en el mismo, siempre que éstos, en lo individual o en su conjunto, </a:t>
            </a:r>
            <a:r>
              <a:rPr lang="es-MX" sz="2400" b="1" dirty="0">
                <a:latin typeface="Comic Sans MS" panose="030F0702030302020204" pitchFamily="66" charset="0"/>
                <a:cs typeface="Arial" pitchFamily="34" charset="0"/>
              </a:rPr>
              <a:t>excedan de $ 600,000.00. </a:t>
            </a:r>
            <a:endParaRPr lang="es-MX" sz="2400" dirty="0">
              <a:latin typeface="Comic Sans MS" panose="030F0702030302020204" pitchFamily="66" charset="0"/>
              <a:cs typeface="Arial" pitchFamily="34" charset="0"/>
            </a:endParaRPr>
          </a:p>
          <a:p>
            <a:pPr algn="just"/>
            <a:r>
              <a:rPr lang="es-MX" sz="2400" b="1" dirty="0">
                <a:latin typeface="Comic Sans MS" panose="030F0702030302020204" pitchFamily="66" charset="0"/>
                <a:cs typeface="Arial" pitchFamily="34" charset="0"/>
              </a:rPr>
              <a:t> </a:t>
            </a:r>
            <a:endParaRPr lang="es-MX" sz="2400" dirty="0">
              <a:latin typeface="Comic Sans MS" panose="030F0702030302020204" pitchFamily="66" charset="0"/>
              <a:cs typeface="Arial" pitchFamily="34" charset="0"/>
            </a:endParaRPr>
          </a:p>
          <a:p>
            <a:pPr algn="just"/>
            <a:r>
              <a:rPr lang="es-MX" sz="2400" dirty="0" smtClean="0">
                <a:latin typeface="Comic Sans MS" panose="030F0702030302020204" pitchFamily="66" charset="0"/>
                <a:cs typeface="Arial" pitchFamily="34" charset="0"/>
              </a:rPr>
              <a:t>Si </a:t>
            </a:r>
            <a:r>
              <a:rPr lang="es-MX" sz="2400" dirty="0">
                <a:latin typeface="Comic Sans MS" panose="030F0702030302020204" pitchFamily="66" charset="0"/>
                <a:cs typeface="Arial" pitchFamily="34" charset="0"/>
              </a:rPr>
              <a:t>los contribuyentes además percibieron ingresos por otros conceptos </a:t>
            </a:r>
            <a:r>
              <a:rPr lang="es-MX" sz="2400" b="1" dirty="0">
                <a:latin typeface="Comic Sans MS" panose="030F0702030302020204" pitchFamily="66" charset="0"/>
                <a:cs typeface="Arial" pitchFamily="34" charset="0"/>
              </a:rPr>
              <a:t>se les releva de la obligación </a:t>
            </a:r>
            <a:r>
              <a:rPr lang="es-MX" sz="2400" dirty="0">
                <a:latin typeface="Comic Sans MS" panose="030F0702030302020204" pitchFamily="66" charset="0"/>
                <a:cs typeface="Arial" pitchFamily="34" charset="0"/>
              </a:rPr>
              <a:t>de presentar el aviso de actualización de actividades económicas y obligaciones ante el RFC correspondiente, siempre que ya se </a:t>
            </a:r>
            <a:r>
              <a:rPr lang="es-MX" sz="2400" dirty="0" smtClean="0">
                <a:latin typeface="Comic Sans MS" panose="030F0702030302020204" pitchFamily="66" charset="0"/>
                <a:cs typeface="Arial" pitchFamily="34" charset="0"/>
              </a:rPr>
              <a:t>encuentren inscritos por </a:t>
            </a:r>
            <a:r>
              <a:rPr lang="es-MX" sz="2400" dirty="0">
                <a:latin typeface="Comic Sans MS" panose="030F0702030302020204" pitchFamily="66" charset="0"/>
                <a:cs typeface="Arial" pitchFamily="34" charset="0"/>
              </a:rPr>
              <a:t>dichos ingresos. </a:t>
            </a:r>
            <a:endParaRPr lang="es-MX" sz="2400" dirty="0" smtClean="0">
              <a:latin typeface="Comic Sans MS" panose="030F0702030302020204" pitchFamily="66" charset="0"/>
              <a:cs typeface="Arial" pitchFamily="34" charset="0"/>
            </a:endParaRPr>
          </a:p>
          <a:p>
            <a:pPr algn="just"/>
            <a:endParaRPr lang="es-MX" sz="2200" dirty="0">
              <a:latin typeface="Comic Sans MS" panose="030F0702030302020204" pitchFamily="66" charset="0"/>
            </a:endParaRPr>
          </a:p>
        </p:txBody>
      </p:sp>
      <p:sp>
        <p:nvSpPr>
          <p:cNvPr id="11" name="Rectangle 2"/>
          <p:cNvSpPr txBox="1">
            <a:spLocks noChangeArrowheads="1"/>
          </p:cNvSpPr>
          <p:nvPr/>
        </p:nvSpPr>
        <p:spPr bwMode="auto">
          <a:xfrm>
            <a:off x="6012160" y="5805264"/>
            <a:ext cx="2880320"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Regla 3.11.1 </a:t>
            </a:r>
            <a:r>
              <a:rPr lang="es-ES" sz="2400" kern="0" dirty="0" err="1" smtClean="0">
                <a:solidFill>
                  <a:schemeClr val="tx1"/>
                </a:solidFill>
                <a:latin typeface="Arial Narrow" panose="020B0606020202030204" pitchFamily="34" charset="0"/>
                <a:cs typeface="Arial" panose="020B0604020202020204" pitchFamily="34" charset="0"/>
              </a:rPr>
              <a:t>RMF</a:t>
            </a:r>
            <a:r>
              <a:rPr lang="es-ES" sz="2400" kern="0" dirty="0" smtClean="0">
                <a:solidFill>
                  <a:schemeClr val="tx1"/>
                </a:solidFill>
                <a:latin typeface="Arial Narrow" panose="020B0606020202030204" pitchFamily="34" charset="0"/>
                <a:cs typeface="Arial" panose="020B0604020202020204" pitchFamily="34" charset="0"/>
              </a:rPr>
              <a:t>  </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7569885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49</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2771800" y="44624"/>
            <a:ext cx="3384376"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DONATIVOS EXENTOS</a:t>
            </a:r>
            <a:endParaRPr lang="es-ES" sz="3200" dirty="0">
              <a:solidFill>
                <a:srgbClr val="FF0000"/>
              </a:solidFill>
              <a:latin typeface="Agency FB" panose="020B0503020202020204" pitchFamily="34" charset="0"/>
              <a:cs typeface="Arial" panose="020B0604020202020204" pitchFamily="34" charset="0"/>
            </a:endParaRPr>
          </a:p>
        </p:txBody>
      </p:sp>
      <p:sp>
        <p:nvSpPr>
          <p:cNvPr id="12" name="Rectangle 2"/>
          <p:cNvSpPr txBox="1">
            <a:spLocks noChangeArrowheads="1"/>
          </p:cNvSpPr>
          <p:nvPr/>
        </p:nvSpPr>
        <p:spPr bwMode="auto">
          <a:xfrm>
            <a:off x="6660232" y="6021288"/>
            <a:ext cx="2160240"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l"/>
            <a:r>
              <a:rPr lang="es-ES" sz="2400" kern="0" dirty="0" smtClean="0">
                <a:solidFill>
                  <a:schemeClr val="tx1"/>
                </a:solidFill>
                <a:latin typeface="Arial Narrow" panose="020B0606020202030204" pitchFamily="34" charset="0"/>
                <a:cs typeface="Arial" panose="020B0604020202020204" pitchFamily="34" charset="0"/>
              </a:rPr>
              <a:t>Art. 93 XXIII. </a:t>
            </a:r>
            <a:r>
              <a:rPr lang="es-ES" sz="2400" kern="0" dirty="0" err="1" smtClean="0">
                <a:solidFill>
                  <a:schemeClr val="tx1"/>
                </a:solidFill>
                <a:latin typeface="Arial Narrow" panose="020B0606020202030204" pitchFamily="34" charset="0"/>
                <a:cs typeface="Arial" panose="020B0604020202020204" pitchFamily="34" charset="0"/>
              </a:rPr>
              <a:t>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2" name="Rectángulo 1"/>
          <p:cNvSpPr/>
          <p:nvPr/>
        </p:nvSpPr>
        <p:spPr>
          <a:xfrm>
            <a:off x="310817" y="861675"/>
            <a:ext cx="8509655" cy="5447645"/>
          </a:xfrm>
          <a:prstGeom prst="rect">
            <a:avLst/>
          </a:prstGeom>
        </p:spPr>
        <p:txBody>
          <a:bodyPr wrap="square">
            <a:spAutoFit/>
          </a:bodyPr>
          <a:lstStyle/>
          <a:p>
            <a:pPr algn="just"/>
            <a:r>
              <a:rPr lang="es-MX" sz="2400" dirty="0" smtClean="0">
                <a:latin typeface="Comic Sans MS" panose="030F0702030302020204" pitchFamily="66" charset="0"/>
                <a:cs typeface="Arial" pitchFamily="34" charset="0"/>
              </a:rPr>
              <a:t>No se </a:t>
            </a:r>
            <a:r>
              <a:rPr lang="es-MX" sz="2400" dirty="0">
                <a:latin typeface="Comic Sans MS" panose="030F0702030302020204" pitchFamily="66" charset="0"/>
                <a:cs typeface="Arial" pitchFamily="34" charset="0"/>
              </a:rPr>
              <a:t>pagará el impuesto sobre la renta por la obtención de los </a:t>
            </a:r>
            <a:r>
              <a:rPr lang="es-MX" sz="2400" dirty="0" smtClean="0">
                <a:latin typeface="Comic Sans MS" panose="030F0702030302020204" pitchFamily="66" charset="0"/>
                <a:cs typeface="Arial" pitchFamily="34" charset="0"/>
              </a:rPr>
              <a:t>siguientes ingresos:</a:t>
            </a:r>
          </a:p>
          <a:p>
            <a:pPr algn="just"/>
            <a:endParaRPr lang="es-MX" sz="1200" dirty="0">
              <a:latin typeface="Comic Sans MS" panose="030F0702030302020204" pitchFamily="66" charset="0"/>
              <a:cs typeface="Arial" pitchFamily="34" charset="0"/>
            </a:endParaRPr>
          </a:p>
          <a:p>
            <a:pPr algn="just"/>
            <a:r>
              <a:rPr lang="es-MX" sz="2400" dirty="0" smtClean="0">
                <a:latin typeface="Comic Sans MS" panose="030F0702030302020204" pitchFamily="66" charset="0"/>
                <a:cs typeface="Arial" pitchFamily="34" charset="0"/>
              </a:rPr>
              <a:t>Donativos en </a:t>
            </a:r>
            <a:r>
              <a:rPr lang="es-MX" sz="2400" dirty="0">
                <a:latin typeface="Comic Sans MS" panose="030F0702030302020204" pitchFamily="66" charset="0"/>
                <a:cs typeface="Arial" pitchFamily="34" charset="0"/>
              </a:rPr>
              <a:t>los siguientes </a:t>
            </a:r>
            <a:r>
              <a:rPr lang="es-MX" sz="2400" dirty="0" smtClean="0">
                <a:latin typeface="Comic Sans MS" panose="030F0702030302020204" pitchFamily="66" charset="0"/>
                <a:cs typeface="Arial" pitchFamily="34" charset="0"/>
              </a:rPr>
              <a:t>casos:</a:t>
            </a:r>
            <a:endParaRPr lang="es-MX" sz="2400" dirty="0">
              <a:latin typeface="Comic Sans MS" panose="030F0702030302020204" pitchFamily="66" charset="0"/>
              <a:cs typeface="Arial" pitchFamily="34" charset="0"/>
            </a:endParaRPr>
          </a:p>
          <a:p>
            <a:pPr algn="just"/>
            <a:r>
              <a:rPr lang="es-MX" sz="2400" dirty="0">
                <a:latin typeface="Comic Sans MS" panose="030F0702030302020204" pitchFamily="66" charset="0"/>
                <a:cs typeface="Arial" pitchFamily="34" charset="0"/>
              </a:rPr>
              <a:t>a</a:t>
            </a:r>
            <a:r>
              <a:rPr lang="es-MX" sz="2400" dirty="0" smtClean="0">
                <a:latin typeface="Comic Sans MS" panose="030F0702030302020204" pitchFamily="66" charset="0"/>
                <a:cs typeface="Arial" pitchFamily="34" charset="0"/>
              </a:rPr>
              <a:t>) Entre cónyuges </a:t>
            </a:r>
            <a:r>
              <a:rPr lang="es-MX" sz="2400" dirty="0">
                <a:latin typeface="Comic Sans MS" panose="030F0702030302020204" pitchFamily="66" charset="0"/>
                <a:cs typeface="Arial" pitchFamily="34" charset="0"/>
              </a:rPr>
              <a:t>o los que perciban los descendientes de sus </a:t>
            </a:r>
            <a:r>
              <a:rPr lang="es-MX" sz="2400" dirty="0" smtClean="0">
                <a:latin typeface="Comic Sans MS" panose="030F0702030302020204" pitchFamily="66" charset="0"/>
                <a:cs typeface="Arial" pitchFamily="34" charset="0"/>
              </a:rPr>
              <a:t>ascendientes en </a:t>
            </a:r>
            <a:r>
              <a:rPr lang="es-MX" sz="2400" dirty="0">
                <a:latin typeface="Comic Sans MS" panose="030F0702030302020204" pitchFamily="66" charset="0"/>
                <a:cs typeface="Arial" pitchFamily="34" charset="0"/>
              </a:rPr>
              <a:t>línea recta cualquiera que sea su monto</a:t>
            </a:r>
          </a:p>
          <a:p>
            <a:pPr algn="just"/>
            <a:r>
              <a:rPr lang="es-MX" sz="2400" dirty="0">
                <a:latin typeface="Comic Sans MS" panose="030F0702030302020204" pitchFamily="66" charset="0"/>
                <a:cs typeface="Arial" pitchFamily="34" charset="0"/>
              </a:rPr>
              <a:t>b</a:t>
            </a:r>
            <a:r>
              <a:rPr lang="es-MX" sz="2400" dirty="0" smtClean="0">
                <a:latin typeface="Comic Sans MS" panose="030F0702030302020204" pitchFamily="66" charset="0"/>
                <a:cs typeface="Arial" pitchFamily="34" charset="0"/>
              </a:rPr>
              <a:t>) Los que </a:t>
            </a:r>
            <a:r>
              <a:rPr lang="es-MX" sz="2400" dirty="0">
                <a:latin typeface="Comic Sans MS" panose="030F0702030302020204" pitchFamily="66" charset="0"/>
                <a:cs typeface="Arial" pitchFamily="34" charset="0"/>
              </a:rPr>
              <a:t>perciban los ascendientes de sus descendientes en línea </a:t>
            </a:r>
            <a:r>
              <a:rPr lang="es-MX" sz="2400" dirty="0" smtClean="0">
                <a:latin typeface="Comic Sans MS" panose="030F0702030302020204" pitchFamily="66" charset="0"/>
                <a:cs typeface="Arial" pitchFamily="34" charset="0"/>
              </a:rPr>
              <a:t>recta siempre </a:t>
            </a:r>
            <a:r>
              <a:rPr lang="es-MX" sz="2400" dirty="0">
                <a:latin typeface="Comic Sans MS" panose="030F0702030302020204" pitchFamily="66" charset="0"/>
                <a:cs typeface="Arial" pitchFamily="34" charset="0"/>
              </a:rPr>
              <a:t>que los bienes recibidos no se </a:t>
            </a:r>
            <a:r>
              <a:rPr lang="es-MX" sz="2400" dirty="0" smtClean="0">
                <a:latin typeface="Comic Sans MS" panose="030F0702030302020204" pitchFamily="66" charset="0"/>
                <a:cs typeface="Arial" pitchFamily="34" charset="0"/>
              </a:rPr>
              <a:t>enajenen o se </a:t>
            </a:r>
            <a:r>
              <a:rPr lang="es-MX" sz="2400" dirty="0">
                <a:latin typeface="Comic Sans MS" panose="030F0702030302020204" pitchFamily="66" charset="0"/>
                <a:cs typeface="Arial" pitchFamily="34" charset="0"/>
              </a:rPr>
              <a:t>donen por </a:t>
            </a:r>
            <a:r>
              <a:rPr lang="es-MX" sz="2400" dirty="0" smtClean="0">
                <a:latin typeface="Comic Sans MS" panose="030F0702030302020204" pitchFamily="66" charset="0"/>
                <a:cs typeface="Arial" pitchFamily="34" charset="0"/>
              </a:rPr>
              <a:t>el ascendiente </a:t>
            </a:r>
            <a:r>
              <a:rPr lang="es-MX" sz="2400" dirty="0">
                <a:latin typeface="Comic Sans MS" panose="030F0702030302020204" pitchFamily="66" charset="0"/>
                <a:cs typeface="Arial" pitchFamily="34" charset="0"/>
              </a:rPr>
              <a:t>a otro descendiente en línea recta sin limitación de grado</a:t>
            </a:r>
          </a:p>
          <a:p>
            <a:pPr algn="just"/>
            <a:r>
              <a:rPr lang="es-MX" sz="2400" dirty="0">
                <a:latin typeface="Comic Sans MS" panose="030F0702030302020204" pitchFamily="66" charset="0"/>
                <a:cs typeface="Arial" pitchFamily="34" charset="0"/>
              </a:rPr>
              <a:t>c</a:t>
            </a:r>
            <a:r>
              <a:rPr lang="es-MX" sz="2400" dirty="0" smtClean="0">
                <a:latin typeface="Comic Sans MS" panose="030F0702030302020204" pitchFamily="66" charset="0"/>
                <a:cs typeface="Arial" pitchFamily="34" charset="0"/>
              </a:rPr>
              <a:t>) Los demás </a:t>
            </a:r>
            <a:r>
              <a:rPr lang="es-MX" sz="2400" dirty="0">
                <a:latin typeface="Comic Sans MS" panose="030F0702030302020204" pitchFamily="66" charset="0"/>
                <a:cs typeface="Arial" pitchFamily="34" charset="0"/>
              </a:rPr>
              <a:t>donativos siempre que el valor total de los recibidos en un </a:t>
            </a:r>
            <a:r>
              <a:rPr lang="es-MX" sz="2400" dirty="0" smtClean="0">
                <a:latin typeface="Comic Sans MS" panose="030F0702030302020204" pitchFamily="66" charset="0"/>
                <a:cs typeface="Arial" pitchFamily="34" charset="0"/>
              </a:rPr>
              <a:t>año de </a:t>
            </a:r>
            <a:r>
              <a:rPr lang="es-MX" sz="2400" dirty="0">
                <a:latin typeface="Comic Sans MS" panose="030F0702030302020204" pitchFamily="66" charset="0"/>
                <a:cs typeface="Arial" pitchFamily="34" charset="0"/>
              </a:rPr>
              <a:t>calendario no exceda de tres veces el salario mínimo general </a:t>
            </a:r>
            <a:r>
              <a:rPr lang="es-MX" sz="2400" dirty="0" smtClean="0">
                <a:latin typeface="Comic Sans MS" panose="030F0702030302020204" pitchFamily="66" charset="0"/>
                <a:cs typeface="Arial" pitchFamily="34" charset="0"/>
              </a:rPr>
              <a:t>(</a:t>
            </a:r>
            <a:r>
              <a:rPr lang="es-MX" sz="2400" dirty="0" err="1" smtClean="0">
                <a:latin typeface="Comic Sans MS" panose="030F0702030302020204" pitchFamily="66" charset="0"/>
                <a:cs typeface="Arial" pitchFamily="34" charset="0"/>
              </a:rPr>
              <a:t>UMA</a:t>
            </a:r>
            <a:r>
              <a:rPr lang="es-MX" sz="2400" dirty="0" smtClean="0">
                <a:latin typeface="Comic Sans MS" panose="030F0702030302020204" pitchFamily="66" charset="0"/>
                <a:cs typeface="Arial" pitchFamily="34" charset="0"/>
              </a:rPr>
              <a:t>) del </a:t>
            </a:r>
            <a:r>
              <a:rPr lang="es-MX" sz="2400" dirty="0">
                <a:latin typeface="Comic Sans MS" panose="030F0702030302020204" pitchFamily="66" charset="0"/>
                <a:cs typeface="Arial" pitchFamily="34" charset="0"/>
              </a:rPr>
              <a:t>área geográfica del contribuyente elevado al año</a:t>
            </a:r>
            <a:endParaRPr lang="es-MX" sz="2400" dirty="0">
              <a:latin typeface="Comic Sans MS" panose="030F0702030302020204" pitchFamily="66"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5958323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611560" y="6453336"/>
            <a:ext cx="8280920" cy="345360"/>
          </a:xfrm>
          <a:prstGeom prst="rect">
            <a:avLst/>
          </a:prstGeom>
          <a:noFill/>
        </p:spPr>
        <p:txBody>
          <a:bodyPr wrap="square" lIns="82938" tIns="41470" rIns="82938" bIns="41470" rtlCol="0">
            <a:spAutoFit/>
          </a:bodyPr>
          <a:lstStyle/>
          <a:p>
            <a:pPr defTabSz="914321"/>
            <a:r>
              <a:rPr lang="es-MX" sz="1700" dirty="0">
                <a:solidFill>
                  <a:srgbClr val="003300"/>
                </a:solidFill>
                <a:latin typeface="Berlin Sans FB Demi" pitchFamily="34" charset="0"/>
              </a:rPr>
              <a:t>Material Didáctico preparado por el Centro de Capacitación de SyL CONTADORES </a:t>
            </a:r>
          </a:p>
        </p:txBody>
      </p:sp>
      <p:pic>
        <p:nvPicPr>
          <p:cNvPr id="14" name="1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833" y="2406810"/>
            <a:ext cx="4558279" cy="1651550"/>
          </a:xfrm>
          <a:prstGeom prst="rect">
            <a:avLst/>
          </a:prstGeom>
        </p:spPr>
      </p:pic>
      <p:sp>
        <p:nvSpPr>
          <p:cNvPr id="16" name="Rectángulo 15"/>
          <p:cNvSpPr/>
          <p:nvPr/>
        </p:nvSpPr>
        <p:spPr>
          <a:xfrm rot="20443392">
            <a:off x="395536" y="1218616"/>
            <a:ext cx="6004123" cy="1981765"/>
          </a:xfrm>
          <a:prstGeom prst="rect">
            <a:avLst/>
          </a:prstGeom>
          <a:noFill/>
          <a:ln>
            <a:noFill/>
          </a:ln>
        </p:spPr>
        <p:txBody>
          <a:bodyPr wrap="square" lIns="91440" tIns="45720" rIns="91440" bIns="45720">
            <a:prstTxWarp prst="textArchUp">
              <a:avLst/>
            </a:prstTxWarp>
            <a:spAutoFit/>
            <a:scene3d>
              <a:camera prst="isometricOffAxis1Right"/>
              <a:lightRig rig="threePt" dir="t"/>
            </a:scene3d>
            <a:sp3d extrusionH="57150">
              <a:bevelT w="38100" h="38100" prst="slope"/>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9600" b="1" i="0" u="none" strike="noStrike" kern="1200" cap="none" spc="0" normalizeH="0" baseline="0" noProof="0" dirty="0">
                <a:ln w="22225">
                  <a:solidFill>
                    <a:srgbClr val="ED7D31"/>
                  </a:solidFill>
                  <a:prstDash val="solid"/>
                </a:ln>
                <a:solidFill>
                  <a:schemeClr val="accent6">
                    <a:lumMod val="90000"/>
                  </a:schemeClr>
                </a:solidFill>
                <a:effectLst/>
                <a:uLnTx/>
                <a:uFillTx/>
                <a:latin typeface="Agency FB" panose="020B0503020202020204" pitchFamily="34" charset="0"/>
                <a:ea typeface="+mn-ea"/>
                <a:cs typeface="+mn-cs"/>
              </a:rPr>
              <a:t>Destellos Fiscales</a:t>
            </a:r>
            <a:endParaRPr kumimoji="0" lang="es-ES" sz="96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Agency FB" panose="020B0503020202020204" pitchFamily="34" charset="0"/>
              <a:ea typeface="+mn-ea"/>
              <a:cs typeface="+mn-cs"/>
            </a:endParaRPr>
          </a:p>
        </p:txBody>
      </p:sp>
      <p:pic>
        <p:nvPicPr>
          <p:cNvPr id="5" name="Imagen 4">
            <a:extLst>
              <a:ext uri="{FF2B5EF4-FFF2-40B4-BE49-F238E27FC236}">
                <a16:creationId xmlns:a16="http://schemas.microsoft.com/office/drawing/2014/main" id="{48DE4F71-E2E7-5C1A-06A0-296D9B79F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1412776"/>
            <a:ext cx="3566586" cy="3566586"/>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
        <p:nvSpPr>
          <p:cNvPr id="11" name="Rectángulo 10"/>
          <p:cNvSpPr/>
          <p:nvPr/>
        </p:nvSpPr>
        <p:spPr>
          <a:xfrm>
            <a:off x="4104931" y="3800722"/>
            <a:ext cx="4576895" cy="2308324"/>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lIns="91440" tIns="45720" rIns="91440" bIns="45720">
            <a:spAutoFit/>
          </a:bodyPr>
          <a:lstStyle/>
          <a:p>
            <a:pPr algn="ctr"/>
            <a:r>
              <a:rPr lang="es-ES" sz="72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DEDUCCIONES</a:t>
            </a:r>
          </a:p>
          <a:p>
            <a:pPr algn="ctr"/>
            <a:r>
              <a:rPr lang="es-ES" sz="72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 PERSONALES</a:t>
            </a:r>
            <a:endParaRPr lang="es-ES" sz="7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endParaRPr>
          </a:p>
        </p:txBody>
      </p:sp>
    </p:spTree>
    <p:extLst>
      <p:ext uri="{BB962C8B-B14F-4D97-AF65-F5344CB8AC3E}">
        <p14:creationId xmlns:p14="http://schemas.microsoft.com/office/powerpoint/2010/main" val="3958590615"/>
      </p:ext>
    </p:extLst>
  </p:cSld>
  <p:clrMapOvr>
    <a:masterClrMapping/>
  </p:clrMapOvr>
  <mc:AlternateContent xmlns:mc="http://schemas.openxmlformats.org/markup-compatibility/2006" xmlns:p14="http://schemas.microsoft.com/office/powerpoint/2010/main">
    <mc:Choice Requires="p14">
      <p:transition spd="slow" p14:dur="1500" advClick="0" advTm="8204">
        <p:random/>
      </p:transition>
    </mc:Choice>
    <mc:Fallback xmlns="">
      <p:transition spd="slow" advClick="0" advTm="8204">
        <p:random/>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51</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2" y="1327643"/>
            <a:ext cx="7860074" cy="4824536"/>
          </a:xfrm>
          <a:prstGeom prst="rect">
            <a:avLst/>
          </a:prstGeom>
        </p:spPr>
      </p:pic>
      <p:sp>
        <p:nvSpPr>
          <p:cNvPr id="9" name="Rectangle 2"/>
          <p:cNvSpPr txBox="1">
            <a:spLocks noChangeArrowheads="1"/>
          </p:cNvSpPr>
          <p:nvPr/>
        </p:nvSpPr>
        <p:spPr bwMode="auto">
          <a:xfrm>
            <a:off x="2339752" y="44624"/>
            <a:ext cx="4464496"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3200" kern="0" dirty="0" smtClean="0">
                <a:solidFill>
                  <a:srgbClr val="FF0000"/>
                </a:solidFill>
                <a:latin typeface="Agency FB" panose="020B0503020202020204" pitchFamily="34" charset="0"/>
                <a:cs typeface="Arial" panose="020B0604020202020204" pitchFamily="34" charset="0"/>
              </a:rPr>
              <a:t>DEDUCCIONES PERSONALES</a:t>
            </a:r>
            <a:endParaRPr lang="es-ES" sz="3200" kern="0" dirty="0">
              <a:solidFill>
                <a:srgbClr val="FF0000"/>
              </a:solidFill>
              <a:latin typeface="Agency FB" panose="020B0503020202020204" pitchFamily="34" charset="0"/>
              <a:cs typeface="Arial" panose="020B0604020202020204" pitchFamily="34" charset="0"/>
            </a:endParaRPr>
          </a:p>
        </p:txBody>
      </p:sp>
      <p:sp>
        <p:nvSpPr>
          <p:cNvPr id="10" name="Redondear rectángulo de esquina diagonal 9"/>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8882077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52</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2339752" y="44624"/>
            <a:ext cx="3744416"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CARACTERISTICAS</a:t>
            </a:r>
            <a:endParaRPr lang="es-ES" sz="3200" dirty="0">
              <a:solidFill>
                <a:srgbClr val="FF0000"/>
              </a:solidFill>
              <a:latin typeface="Agency FB" panose="020B0503020202020204" pitchFamily="34" charset="0"/>
              <a:cs typeface="Arial" panose="020B0604020202020204" pitchFamily="34" charset="0"/>
            </a:endParaRPr>
          </a:p>
        </p:txBody>
      </p:sp>
      <p:sp>
        <p:nvSpPr>
          <p:cNvPr id="11" name="1 CuadroTexto"/>
          <p:cNvSpPr txBox="1"/>
          <p:nvPr/>
        </p:nvSpPr>
        <p:spPr>
          <a:xfrm>
            <a:off x="454833" y="1124744"/>
            <a:ext cx="8365639" cy="4924425"/>
          </a:xfrm>
          <a:prstGeom prst="rect">
            <a:avLst/>
          </a:prstGeom>
          <a:noFill/>
        </p:spPr>
        <p:txBody>
          <a:bodyPr wrap="square" rtlCol="0">
            <a:spAutoFit/>
          </a:bodyPr>
          <a:lstStyle/>
          <a:p>
            <a:endParaRPr lang="es-MX" b="1" u="sng" dirty="0" smtClean="0">
              <a:latin typeface="Arial" pitchFamily="34" charset="0"/>
              <a:cs typeface="Arial" pitchFamily="34" charset="0"/>
            </a:endParaRPr>
          </a:p>
          <a:p>
            <a:pPr algn="just"/>
            <a:endParaRPr lang="es-MX" dirty="0" smtClean="0">
              <a:latin typeface="Arial" pitchFamily="34" charset="0"/>
              <a:cs typeface="Arial" pitchFamily="34" charset="0"/>
            </a:endParaRP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Solo aplican para el cálculo del impuesto anual</a:t>
            </a:r>
          </a:p>
          <a:p>
            <a:pPr marL="342900" indent="-342900" algn="just">
              <a:buFont typeface="Wingdings" panose="05000000000000000000" pitchFamily="2" charset="2"/>
              <a:buChar char="Ø"/>
            </a:pPr>
            <a:endParaRPr lang="es-MX" sz="2400" dirty="0">
              <a:latin typeface="Comic Sans MS" panose="030F0702030302020204" pitchFamily="66" charset="0"/>
              <a:cs typeface="Arial" pitchFamily="34" charset="0"/>
            </a:endParaRP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Son adicionales y diferentes a las deducciones autorizadas</a:t>
            </a:r>
          </a:p>
          <a:p>
            <a:pPr marL="342900" indent="-342900" algn="just">
              <a:buFont typeface="Wingdings" panose="05000000000000000000" pitchFamily="2" charset="2"/>
              <a:buChar char="Ø"/>
            </a:pPr>
            <a:endParaRPr lang="es-MX" sz="2400" dirty="0">
              <a:latin typeface="Comic Sans MS" panose="030F0702030302020204" pitchFamily="66" charset="0"/>
              <a:cs typeface="Arial" pitchFamily="34" charset="0"/>
            </a:endParaRP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Aplican diferentes requisitos de acuerdo al tipo de deducción de que se trate.</a:t>
            </a:r>
          </a:p>
          <a:p>
            <a:pPr marL="342900" indent="-342900" algn="just">
              <a:buFont typeface="Wingdings" panose="05000000000000000000" pitchFamily="2" charset="2"/>
              <a:buChar char="Ø"/>
            </a:pPr>
            <a:endParaRPr lang="es-MX" sz="2400" dirty="0">
              <a:latin typeface="Comic Sans MS" panose="030F0702030302020204" pitchFamily="66" charset="0"/>
              <a:cs typeface="Arial" pitchFamily="34" charset="0"/>
            </a:endParaRP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Les aplican requisitos diferentes a los establecidos para las deducciones autorizadas.</a:t>
            </a:r>
          </a:p>
          <a:p>
            <a:endParaRPr lang="es-MX" sz="2400" dirty="0">
              <a:latin typeface="Comic Sans MS" panose="030F0702030302020204" pitchFamily="66" charset="0"/>
              <a:cs typeface="Arial" pitchFamily="34" charset="0"/>
            </a:endParaRPr>
          </a:p>
          <a:p>
            <a:endParaRPr lang="es-MX" sz="1400" dirty="0">
              <a:latin typeface="Comic Sans MS" panose="030F0702030302020204" pitchFamily="66" charset="0"/>
              <a:cs typeface="Arial"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4752496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53</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2339752" y="44624"/>
            <a:ext cx="45365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DEDUCCIONES PERSONALES</a:t>
            </a:r>
            <a:endParaRPr lang="es-ES" sz="3200" dirty="0">
              <a:solidFill>
                <a:srgbClr val="FF0000"/>
              </a:solidFill>
              <a:latin typeface="Agency FB" panose="020B0503020202020204" pitchFamily="34" charset="0"/>
              <a:cs typeface="Arial" panose="020B0604020202020204" pitchFamily="34" charset="0"/>
            </a:endParaRPr>
          </a:p>
        </p:txBody>
      </p:sp>
      <p:sp>
        <p:nvSpPr>
          <p:cNvPr id="12" name="1 CuadroTexto"/>
          <p:cNvSpPr txBox="1"/>
          <p:nvPr/>
        </p:nvSpPr>
        <p:spPr>
          <a:xfrm>
            <a:off x="323529" y="980728"/>
            <a:ext cx="8424936" cy="5601533"/>
          </a:xfrm>
          <a:prstGeom prst="rect">
            <a:avLst/>
          </a:prstGeom>
          <a:noFill/>
        </p:spPr>
        <p:txBody>
          <a:bodyPr wrap="square" rtlCol="0">
            <a:spAutoFit/>
          </a:bodyPr>
          <a:lstStyle/>
          <a:p>
            <a:pPr algn="just"/>
            <a:r>
              <a:rPr lang="es-MX" sz="2400" dirty="0" smtClean="0">
                <a:latin typeface="Comic Sans MS" panose="030F0702030302020204" pitchFamily="66" charset="0"/>
                <a:cs typeface="Arial" pitchFamily="34" charset="0"/>
              </a:rPr>
              <a:t>Las personas </a:t>
            </a:r>
            <a:r>
              <a:rPr lang="es-MX" sz="2400" dirty="0">
                <a:latin typeface="Comic Sans MS" panose="030F0702030302020204" pitchFamily="66" charset="0"/>
                <a:cs typeface="Arial" pitchFamily="34" charset="0"/>
              </a:rPr>
              <a:t>físicas residentes en el país que obtengan ingresos de los señalados en este Título, </a:t>
            </a:r>
            <a:r>
              <a:rPr lang="es-MX" sz="2400" i="1" u="sng" dirty="0">
                <a:latin typeface="Comic Sans MS" panose="030F0702030302020204" pitchFamily="66" charset="0"/>
                <a:cs typeface="Arial" pitchFamily="34" charset="0"/>
              </a:rPr>
              <a:t>para calcular su impuesto anual</a:t>
            </a:r>
            <a:r>
              <a:rPr lang="es-MX" sz="2400" dirty="0">
                <a:latin typeface="Comic Sans MS" panose="030F0702030302020204" pitchFamily="66" charset="0"/>
                <a:cs typeface="Arial" pitchFamily="34" charset="0"/>
              </a:rPr>
              <a:t>, podrán hacer, además de las deducciones autorizadas en cada Capítulo de la LISR que les correspondan, las siguientes deducciones personales</a:t>
            </a:r>
            <a:r>
              <a:rPr lang="es-MX" sz="2400" dirty="0" smtClean="0">
                <a:latin typeface="Comic Sans MS" panose="030F0702030302020204" pitchFamily="66" charset="0"/>
                <a:cs typeface="Arial" pitchFamily="34" charset="0"/>
              </a:rPr>
              <a:t>:</a:t>
            </a:r>
          </a:p>
          <a:p>
            <a:pPr algn="just"/>
            <a:endParaRPr lang="es-MX" sz="2200" dirty="0">
              <a:latin typeface="Comic Sans MS" panose="030F0702030302020204" pitchFamily="66" charset="0"/>
              <a:cs typeface="Arial" pitchFamily="34" charset="0"/>
            </a:endParaRP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Honorarios médicos, Dentales, Psicológicos, Nutrición y gastos hospitalarios.</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Gastos de funerales</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Donativos</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Intereses reales por créditos hipotecarios</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Aportaciones complementarias de retiro y voluntarias</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Primas de seguros de gastos médicos</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Transportación escolar</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itchFamily="34" charset="0"/>
              </a:rPr>
              <a:t>Impuesto local s/ingresos por salarios </a:t>
            </a:r>
            <a:endParaRPr lang="es-MX" sz="2400" dirty="0">
              <a:latin typeface="Comic Sans MS" panose="030F0702030302020204" pitchFamily="66" charset="0"/>
              <a:cs typeface="Arial" pitchFamily="34" charset="0"/>
            </a:endParaRPr>
          </a:p>
        </p:txBody>
      </p:sp>
      <p:sp>
        <p:nvSpPr>
          <p:cNvPr id="13" name="Rectangle 2"/>
          <p:cNvSpPr txBox="1">
            <a:spLocks noChangeArrowheads="1"/>
          </p:cNvSpPr>
          <p:nvPr/>
        </p:nvSpPr>
        <p:spPr bwMode="auto">
          <a:xfrm>
            <a:off x="6012160" y="508794"/>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5494131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54</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77111" y="4738"/>
            <a:ext cx="8139305" cy="615950"/>
          </a:xfrm>
        </p:spPr>
        <p:txBody>
          <a:bodyPr>
            <a:normAutofit/>
          </a:bodyPr>
          <a:lstStyle/>
          <a:p>
            <a:pPr algn="r"/>
            <a:r>
              <a:rPr lang="es-ES" sz="2800" dirty="0" smtClean="0">
                <a:solidFill>
                  <a:srgbClr val="FF0000"/>
                </a:solidFill>
                <a:latin typeface="Agency FB" panose="020B0503020202020204" pitchFamily="34" charset="0"/>
                <a:cs typeface="Arial" panose="020B0604020202020204" pitchFamily="34" charset="0"/>
              </a:rPr>
              <a:t>LIMITE GENERAL APLICABLE A LAS DEDUCCIONES PERSONALES</a:t>
            </a:r>
            <a:endParaRPr lang="es-ES" sz="2800" dirty="0">
              <a:solidFill>
                <a:srgbClr val="FF0000"/>
              </a:solidFill>
              <a:latin typeface="Agency FB" panose="020B0503020202020204" pitchFamily="34" charset="0"/>
              <a:cs typeface="Arial" panose="020B0604020202020204" pitchFamily="34" charset="0"/>
            </a:endParaRPr>
          </a:p>
        </p:txBody>
      </p:sp>
      <p:sp>
        <p:nvSpPr>
          <p:cNvPr id="3" name="Rectángulo 2"/>
          <p:cNvSpPr/>
          <p:nvPr/>
        </p:nvSpPr>
        <p:spPr>
          <a:xfrm>
            <a:off x="323528" y="908720"/>
            <a:ext cx="8568953" cy="4124206"/>
          </a:xfrm>
          <a:prstGeom prst="rect">
            <a:avLst/>
          </a:prstGeom>
        </p:spPr>
        <p:txBody>
          <a:bodyPr wrap="square">
            <a:spAutoFit/>
          </a:bodyPr>
          <a:lstStyle/>
          <a:p>
            <a:pPr algn="just"/>
            <a:r>
              <a:rPr lang="es-ES" sz="2400" dirty="0" smtClean="0">
                <a:latin typeface="Comic Sans MS" panose="030F0702030302020204" pitchFamily="66" charset="0"/>
                <a:cs typeface="Arial" panose="020B0604020202020204" pitchFamily="34" charset="0"/>
              </a:rPr>
              <a:t>     El </a:t>
            </a:r>
            <a:r>
              <a:rPr lang="es-ES" sz="2400" dirty="0">
                <a:latin typeface="Comic Sans MS" panose="030F0702030302020204" pitchFamily="66" charset="0"/>
                <a:cs typeface="Arial" panose="020B0604020202020204" pitchFamily="34" charset="0"/>
              </a:rPr>
              <a:t>monto total de las deducciones que podrán efectuar los contribuyentes en los términos de este </a:t>
            </a:r>
            <a:r>
              <a:rPr lang="es-ES" sz="2400" dirty="0" smtClean="0">
                <a:latin typeface="Comic Sans MS" panose="030F0702030302020204" pitchFamily="66" charset="0"/>
                <a:cs typeface="Arial" panose="020B0604020202020204" pitchFamily="34" charset="0"/>
              </a:rPr>
              <a:t>artículo, </a:t>
            </a:r>
            <a:r>
              <a:rPr lang="es-ES" sz="2400" dirty="0">
                <a:latin typeface="Comic Sans MS" panose="030F0702030302020204" pitchFamily="66" charset="0"/>
                <a:cs typeface="Arial" panose="020B0604020202020204" pitchFamily="34" charset="0"/>
              </a:rPr>
              <a:t>no podrá exceder de la cantidad que resulte menor entre </a:t>
            </a:r>
            <a:r>
              <a:rPr lang="es-ES" sz="2400" b="1" dirty="0" smtClean="0">
                <a:latin typeface="Comic Sans MS" panose="030F0702030302020204" pitchFamily="66" charset="0"/>
                <a:cs typeface="Arial" panose="020B0604020202020204" pitchFamily="34" charset="0"/>
              </a:rPr>
              <a:t>cinco </a:t>
            </a:r>
            <a:r>
              <a:rPr lang="es-ES" sz="2400" b="1" dirty="0">
                <a:latin typeface="Comic Sans MS" panose="030F0702030302020204" pitchFamily="66" charset="0"/>
                <a:cs typeface="Arial" panose="020B0604020202020204" pitchFamily="34" charset="0"/>
              </a:rPr>
              <a:t>salarios </a:t>
            </a:r>
            <a:r>
              <a:rPr lang="es-ES" sz="2400" dirty="0">
                <a:latin typeface="Comic Sans MS" panose="030F0702030302020204" pitchFamily="66" charset="0"/>
                <a:cs typeface="Arial" panose="020B0604020202020204" pitchFamily="34" charset="0"/>
              </a:rPr>
              <a:t>mínimos generales elevados al </a:t>
            </a:r>
            <a:r>
              <a:rPr lang="es-ES" sz="2400" dirty="0" smtClean="0">
                <a:latin typeface="Comic Sans MS" panose="030F0702030302020204" pitchFamily="66" charset="0"/>
                <a:cs typeface="Arial" panose="020B0604020202020204" pitchFamily="34" charset="0"/>
              </a:rPr>
              <a:t>año (</a:t>
            </a:r>
            <a:r>
              <a:rPr lang="es-ES" sz="2400" dirty="0" err="1" smtClean="0">
                <a:latin typeface="Comic Sans MS" panose="030F0702030302020204" pitchFamily="66" charset="0"/>
                <a:cs typeface="Arial" panose="020B0604020202020204" pitchFamily="34" charset="0"/>
              </a:rPr>
              <a:t>UMA</a:t>
            </a:r>
            <a:r>
              <a:rPr lang="es-ES" sz="2400" dirty="0" smtClean="0">
                <a:latin typeface="Comic Sans MS" panose="030F0702030302020204" pitchFamily="66" charset="0"/>
                <a:cs typeface="Arial" panose="020B0604020202020204" pitchFamily="34" charset="0"/>
              </a:rPr>
              <a:t>) del </a:t>
            </a:r>
            <a:r>
              <a:rPr lang="es-ES" sz="2400" dirty="0">
                <a:latin typeface="Comic Sans MS" panose="030F0702030302020204" pitchFamily="66" charset="0"/>
                <a:cs typeface="Arial" panose="020B0604020202020204" pitchFamily="34" charset="0"/>
              </a:rPr>
              <a:t>área geográfica del contribuyente, o del </a:t>
            </a:r>
            <a:r>
              <a:rPr lang="es-ES" sz="2400" b="1" dirty="0" smtClean="0">
                <a:latin typeface="Comic Sans MS" panose="030F0702030302020204" pitchFamily="66" charset="0"/>
                <a:cs typeface="Arial" panose="020B0604020202020204" pitchFamily="34" charset="0"/>
              </a:rPr>
              <a:t>15%</a:t>
            </a:r>
            <a:r>
              <a:rPr lang="es-ES" sz="2400" dirty="0" smtClean="0">
                <a:latin typeface="Comic Sans MS" panose="030F0702030302020204" pitchFamily="66" charset="0"/>
                <a:cs typeface="Arial" panose="020B0604020202020204" pitchFamily="34" charset="0"/>
              </a:rPr>
              <a:t> </a:t>
            </a:r>
            <a:r>
              <a:rPr lang="es-ES" sz="2400" dirty="0">
                <a:latin typeface="Comic Sans MS" panose="030F0702030302020204" pitchFamily="66" charset="0"/>
                <a:cs typeface="Arial" panose="020B0604020202020204" pitchFamily="34" charset="0"/>
              </a:rPr>
              <a:t>del total de los </a:t>
            </a:r>
            <a:r>
              <a:rPr lang="es-ES" sz="2400" b="1" dirty="0">
                <a:latin typeface="Comic Sans MS" panose="030F0702030302020204" pitchFamily="66" charset="0"/>
                <a:cs typeface="Arial" panose="020B0604020202020204" pitchFamily="34" charset="0"/>
              </a:rPr>
              <a:t>ingresos</a:t>
            </a:r>
            <a:r>
              <a:rPr lang="es-ES" sz="2400" dirty="0">
                <a:latin typeface="Comic Sans MS" panose="030F0702030302020204" pitchFamily="66" charset="0"/>
                <a:cs typeface="Arial" panose="020B0604020202020204" pitchFamily="34" charset="0"/>
              </a:rPr>
              <a:t> del contribuyente, incluyendo aquéllos por los que no se pague el impuesto. Lo dispuesto en este párrafo, </a:t>
            </a:r>
            <a:r>
              <a:rPr lang="es-ES" sz="2400" b="1" dirty="0">
                <a:latin typeface="Comic Sans MS" panose="030F0702030302020204" pitchFamily="66" charset="0"/>
                <a:cs typeface="Arial" panose="020B0604020202020204" pitchFamily="34" charset="0"/>
              </a:rPr>
              <a:t>no será aplicable tratándose </a:t>
            </a:r>
            <a:r>
              <a:rPr lang="es-ES" sz="2400" b="1" dirty="0" smtClean="0">
                <a:latin typeface="Comic Sans MS" panose="030F0702030302020204" pitchFamily="66" charset="0"/>
                <a:cs typeface="Arial" panose="020B0604020202020204" pitchFamily="34" charset="0"/>
              </a:rPr>
              <a:t>las aportaciones complementarias de retiro a </a:t>
            </a:r>
            <a:r>
              <a:rPr lang="es-ES" sz="2400" b="1" dirty="0">
                <a:latin typeface="Comic Sans MS" panose="030F0702030302020204" pitchFamily="66" charset="0"/>
                <a:cs typeface="Arial" panose="020B0604020202020204" pitchFamily="34" charset="0"/>
              </a:rPr>
              <a:t>que se refiere </a:t>
            </a:r>
            <a:r>
              <a:rPr lang="es-ES" sz="2400" b="1" dirty="0" smtClean="0">
                <a:latin typeface="Comic Sans MS" panose="030F0702030302020204" pitchFamily="66" charset="0"/>
                <a:cs typeface="Arial" panose="020B0604020202020204" pitchFamily="34" charset="0"/>
              </a:rPr>
              <a:t>la V </a:t>
            </a:r>
            <a:r>
              <a:rPr lang="es-ES" sz="2400" b="1" dirty="0">
                <a:latin typeface="Comic Sans MS" panose="030F0702030302020204" pitchFamily="66" charset="0"/>
                <a:cs typeface="Arial" panose="020B0604020202020204" pitchFamily="34" charset="0"/>
              </a:rPr>
              <a:t>de este </a:t>
            </a:r>
            <a:r>
              <a:rPr lang="es-ES" sz="2400" b="1" dirty="0" smtClean="0">
                <a:latin typeface="Comic Sans MS" panose="030F0702030302020204" pitchFamily="66" charset="0"/>
                <a:cs typeface="Arial" panose="020B0604020202020204" pitchFamily="34" charset="0"/>
              </a:rPr>
              <a:t>artículo.</a:t>
            </a:r>
            <a:endParaRPr lang="es-MX" sz="2400" b="1" dirty="0">
              <a:latin typeface="Comic Sans MS" panose="030F0702030302020204" pitchFamily="66" charset="0"/>
              <a:cs typeface="Arial" panose="020B0604020202020204" pitchFamily="34" charset="0"/>
            </a:endParaRPr>
          </a:p>
          <a:p>
            <a:pPr algn="just"/>
            <a:endParaRPr lang="es-MX" sz="2200" dirty="0">
              <a:latin typeface="Comic Sans MS" panose="030F0702030302020204" pitchFamily="66" charset="0"/>
              <a:cs typeface="Arial" pitchFamily="34" charset="0"/>
            </a:endParaRPr>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4382219"/>
            <a:ext cx="2071117" cy="2071117"/>
          </a:xfrm>
          <a:prstGeom prst="rect">
            <a:avLst/>
          </a:prstGeom>
        </p:spPr>
      </p:pic>
      <p:sp>
        <p:nvSpPr>
          <p:cNvPr id="9" name="Redondear rectángulo de esquina diagonal 8"/>
          <p:cNvSpPr/>
          <p:nvPr/>
        </p:nvSpPr>
        <p:spPr>
          <a:xfrm>
            <a:off x="1318929" y="116632"/>
            <a:ext cx="6999888"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3"/>
          <p:cNvSpPr/>
          <p:nvPr/>
        </p:nvSpPr>
        <p:spPr>
          <a:xfrm>
            <a:off x="454832" y="4895783"/>
            <a:ext cx="6133391" cy="1200329"/>
          </a:xfrm>
          <a:prstGeom prst="rect">
            <a:avLst/>
          </a:prstGeom>
        </p:spPr>
        <p:txBody>
          <a:bodyPr wrap="square">
            <a:spAutoFit/>
          </a:bodyPr>
          <a:lstStyle/>
          <a:p>
            <a:r>
              <a:rPr lang="es-MX" sz="2400" dirty="0" smtClean="0">
                <a:solidFill>
                  <a:srgbClr val="000000"/>
                </a:solidFill>
                <a:latin typeface="Comic Sans MS" panose="030F0702030302020204" pitchFamily="66" charset="0"/>
              </a:rPr>
              <a:t>Para efectos del límite de deducibilidad de 5 veces del valor de la </a:t>
            </a:r>
            <a:r>
              <a:rPr lang="es-MX" sz="2400" dirty="0" err="1" smtClean="0">
                <a:solidFill>
                  <a:srgbClr val="000000"/>
                </a:solidFill>
                <a:latin typeface="Comic Sans MS" panose="030F0702030302020204" pitchFamily="66" charset="0"/>
              </a:rPr>
              <a:t>UMA</a:t>
            </a:r>
            <a:r>
              <a:rPr lang="es-MX" sz="2400" dirty="0" smtClean="0">
                <a:solidFill>
                  <a:srgbClr val="000000"/>
                </a:solidFill>
                <a:latin typeface="Comic Sans MS" panose="030F0702030302020204" pitchFamily="66" charset="0"/>
              </a:rPr>
              <a:t> Anual</a:t>
            </a:r>
            <a:r>
              <a:rPr lang="es-MX" sz="2400" dirty="0">
                <a:solidFill>
                  <a:srgbClr val="000000"/>
                </a:solidFill>
                <a:latin typeface="Comic Sans MS" panose="030F0702030302020204" pitchFamily="66" charset="0"/>
              </a:rPr>
              <a:t>:</a:t>
            </a:r>
          </a:p>
          <a:p>
            <a:r>
              <a:rPr lang="es-MX" sz="2400" dirty="0">
                <a:solidFill>
                  <a:srgbClr val="FF0000"/>
                </a:solidFill>
                <a:latin typeface="Comic Sans MS" panose="030F0702030302020204" pitchFamily="66" charset="0"/>
              </a:rPr>
              <a:t>$ </a:t>
            </a:r>
            <a:r>
              <a:rPr lang="es-MX" sz="2400" dirty="0" smtClean="0">
                <a:solidFill>
                  <a:srgbClr val="FF0000"/>
                </a:solidFill>
                <a:latin typeface="Comic Sans MS" panose="030F0702030302020204" pitchFamily="66" charset="0"/>
              </a:rPr>
              <a:t>206,367.60</a:t>
            </a:r>
            <a:endParaRPr lang="es-MX" sz="2400" dirty="0">
              <a:latin typeface="Comic Sans MS" panose="030F0702030302020204" pitchFamily="66" charset="0"/>
            </a:endParaRPr>
          </a:p>
        </p:txBody>
      </p:sp>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59812524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55</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097822" y="275801"/>
            <a:ext cx="7163252" cy="726898"/>
          </a:xfrm>
        </p:spPr>
        <p:txBody>
          <a:bodyPr>
            <a:noAutofit/>
          </a:bodyPr>
          <a:lstStyle/>
          <a:p>
            <a:r>
              <a:rPr lang="es-ES" sz="3000" dirty="0" smtClean="0">
                <a:solidFill>
                  <a:srgbClr val="FF0000"/>
                </a:solidFill>
                <a:latin typeface="Agency FB" panose="020B0503020202020204" pitchFamily="34" charset="0"/>
                <a:cs typeface="Arial" panose="020B0604020202020204" pitchFamily="34" charset="0"/>
              </a:rPr>
              <a:t>HONORARIOS MEDICOS, DENTALES, PSICOLOGICOS, NUTRICIONALES Y GASTOS HOSPITALARIOS</a:t>
            </a:r>
            <a:endParaRPr lang="es-ES" sz="30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018397" y="1002699"/>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I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Rectangle 2"/>
          <p:cNvSpPr>
            <a:spLocks noChangeArrowheads="1"/>
          </p:cNvSpPr>
          <p:nvPr/>
        </p:nvSpPr>
        <p:spPr bwMode="auto">
          <a:xfrm>
            <a:off x="442711" y="944675"/>
            <a:ext cx="8361641"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s-ES_tradnl" sz="24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rPr>
              <a:t>Efectuados para:</a:t>
            </a: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s-ES_tradnl" sz="12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tab pos="457200" algn="l"/>
              </a:tabLst>
            </a:pPr>
            <a:r>
              <a:rPr kumimoji="0" lang="es-ES_tradnl" sz="24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rPr>
              <a:t>El contribuyente, </a:t>
            </a:r>
            <a:endParaRPr kumimoji="0" lang="es-MX" sz="2400" i="0" u="none" strike="noStrike" cap="none" normalizeH="0" baseline="0" dirty="0" smtClean="0">
              <a:ln>
                <a:noFill/>
              </a:ln>
              <a:solidFill>
                <a:schemeClr val="tx1"/>
              </a:solidFill>
              <a:effectLst/>
              <a:latin typeface="Comic Sans MS" panose="030F0702030302020204" pitchFamily="66"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tab pos="457200" algn="l"/>
              </a:tabLst>
            </a:pPr>
            <a:r>
              <a:rPr kumimoji="0" lang="es-ES_tradnl" sz="24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rPr>
              <a:t>La cónyuge o la persona con quien viva en concubinato, </a:t>
            </a:r>
            <a:endParaRPr kumimoji="0" lang="es-MX" sz="2400" i="0" u="none" strike="noStrike" cap="none" normalizeH="0" baseline="0" dirty="0" smtClean="0">
              <a:ln>
                <a:noFill/>
              </a:ln>
              <a:solidFill>
                <a:schemeClr val="tx1"/>
              </a:solidFill>
              <a:effectLst/>
              <a:latin typeface="Comic Sans MS" panose="030F0702030302020204" pitchFamily="66"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tab pos="457200" algn="l"/>
              </a:tabLst>
            </a:pPr>
            <a:r>
              <a:rPr kumimoji="0" lang="es-ES_tradnl" sz="24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rPr>
              <a:t>Los ascendientes o descendientes en línea recta,</a:t>
            </a:r>
            <a:endParaRPr kumimoji="0" lang="es-MX" sz="2400" i="0" u="none" strike="noStrike" cap="none" normalizeH="0" baseline="0" dirty="0" smtClean="0">
              <a:ln>
                <a:noFill/>
              </a:ln>
              <a:solidFill>
                <a:schemeClr val="tx1"/>
              </a:solidFill>
              <a:effectLst/>
              <a:latin typeface="Comic Sans MS" panose="030F0702030302020204"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s-ES_tradnl" sz="12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s-ES_tradnl" sz="24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rPr>
              <a:t>Será procedente la deducción siempre que estas personas no perciban durante el año de calendario ingresos en cantidad igual o superior a una </a:t>
            </a:r>
            <a:r>
              <a:rPr kumimoji="0" lang="es-ES_tradnl" sz="2400" b="1"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rPr>
              <a:t>UMA elevada al año</a:t>
            </a:r>
            <a:r>
              <a:rPr kumimoji="0" lang="es-ES_tradnl" sz="24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rPr>
              <a:t>. $41,273.52</a:t>
            </a: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s-ES_tradnl" sz="12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s-ES_tradnl" sz="24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s-ES_tradnl" sz="24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rPr>
              <a:t>	Precisa los conceptos que se deben de tomar dentro de los señalados en la fracción anterior, lo que amplia y precisa mayor alcance para los conceptos anteriores.</a:t>
            </a:r>
            <a:endParaRPr kumimoji="0" lang="es-ES_tradnl" sz="2400" i="0" u="none" strike="noStrike" cap="none" normalizeH="0" baseline="0" dirty="0" smtClean="0">
              <a:ln>
                <a:noFill/>
              </a:ln>
              <a:solidFill>
                <a:schemeClr val="tx1"/>
              </a:solidFill>
              <a:effectLst/>
              <a:latin typeface="Comic Sans MS" panose="030F0702030302020204" pitchFamily="66" charset="0"/>
              <a:cs typeface="Arial" pitchFamily="34" charset="0"/>
            </a:endParaRPr>
          </a:p>
        </p:txBody>
      </p:sp>
      <p:sp>
        <p:nvSpPr>
          <p:cNvPr id="9" name="Rectangle 2"/>
          <p:cNvSpPr txBox="1">
            <a:spLocks noChangeArrowheads="1"/>
          </p:cNvSpPr>
          <p:nvPr/>
        </p:nvSpPr>
        <p:spPr bwMode="auto">
          <a:xfrm>
            <a:off x="6012160" y="4325218"/>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264 </a:t>
            </a:r>
            <a:r>
              <a:rPr lang="es-ES" sz="2400" kern="0" dirty="0" err="1" smtClean="0">
                <a:solidFill>
                  <a:schemeClr val="tx1"/>
                </a:solidFill>
                <a:latin typeface="Arial Narrow" panose="020B0606020202030204" pitchFamily="34" charset="0"/>
                <a:cs typeface="Arial" panose="020B0604020202020204" pitchFamily="34" charset="0"/>
              </a:rPr>
              <a:t>Reglam</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2" name="Redondear rectángulo de esquina diagonal 11"/>
          <p:cNvSpPr/>
          <p:nvPr/>
        </p:nvSpPr>
        <p:spPr>
          <a:xfrm>
            <a:off x="1403648" y="116632"/>
            <a:ext cx="6840760" cy="817098"/>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Imagen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9875930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56</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3" name="Rectangle 2"/>
          <p:cNvSpPr txBox="1">
            <a:spLocks noChangeArrowheads="1"/>
          </p:cNvSpPr>
          <p:nvPr/>
        </p:nvSpPr>
        <p:spPr bwMode="auto">
          <a:xfrm>
            <a:off x="6156176" y="836712"/>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264 </a:t>
            </a:r>
            <a:r>
              <a:rPr lang="es-ES" sz="2400" kern="0" dirty="0" err="1" smtClean="0">
                <a:solidFill>
                  <a:schemeClr val="tx1"/>
                </a:solidFill>
                <a:latin typeface="Arial Narrow" panose="020B0606020202030204" pitchFamily="34" charset="0"/>
                <a:cs typeface="Arial" panose="020B0604020202020204" pitchFamily="34" charset="0"/>
              </a:rPr>
              <a:t>Reglam</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2 CuadroTexto"/>
          <p:cNvSpPr txBox="1"/>
          <p:nvPr/>
        </p:nvSpPr>
        <p:spPr>
          <a:xfrm>
            <a:off x="395536" y="1557367"/>
            <a:ext cx="8352928" cy="4031873"/>
          </a:xfrm>
          <a:prstGeom prst="rect">
            <a:avLst/>
          </a:prstGeom>
          <a:noFill/>
        </p:spPr>
        <p:txBody>
          <a:bodyPr wrap="square" rtlCol="0">
            <a:spAutoFit/>
          </a:bodyPr>
          <a:lstStyle/>
          <a:p>
            <a:pPr algn="just"/>
            <a:r>
              <a:rPr lang="es-ES" sz="2400" dirty="0" smtClean="0">
                <a:latin typeface="Comic Sans MS" panose="030F0702030302020204" pitchFamily="66" charset="0"/>
                <a:cs typeface="Arial" pitchFamily="34" charset="0"/>
              </a:rPr>
              <a:t>     Para </a:t>
            </a:r>
            <a:r>
              <a:rPr lang="es-ES" sz="2400" dirty="0">
                <a:latin typeface="Comic Sans MS" panose="030F0702030302020204" pitchFamily="66" charset="0"/>
                <a:cs typeface="Arial" pitchFamily="34" charset="0"/>
              </a:rPr>
              <a:t>los efectos </a:t>
            </a:r>
            <a:r>
              <a:rPr lang="es-ES" sz="2400" dirty="0" smtClean="0">
                <a:latin typeface="Comic Sans MS" panose="030F0702030302020204" pitchFamily="66" charset="0"/>
                <a:cs typeface="Arial" pitchFamily="34" charset="0"/>
              </a:rPr>
              <a:t>del artículo 151 fracción I de </a:t>
            </a:r>
            <a:r>
              <a:rPr lang="es-ES" sz="2400" dirty="0">
                <a:latin typeface="Comic Sans MS" panose="030F0702030302020204" pitchFamily="66" charset="0"/>
                <a:cs typeface="Arial" pitchFamily="34" charset="0"/>
              </a:rPr>
              <a:t>la Ley, se consideran incluidos en las deducciones a que se refiere dicha fracción, los gastos estrictamente indispensables efectuados por concepto de compra o alquiler de aparatos para el restablecimiento o rehabilitación del paciente, </a:t>
            </a:r>
            <a:r>
              <a:rPr lang="es-ES" sz="2400" b="1" dirty="0">
                <a:latin typeface="Comic Sans MS" panose="030F0702030302020204" pitchFamily="66" charset="0"/>
                <a:cs typeface="Arial" pitchFamily="34" charset="0"/>
              </a:rPr>
              <a:t>medicinas que se incluyan en los documentos que expidan las instituciones hospitalarias</a:t>
            </a:r>
            <a:r>
              <a:rPr lang="es-ES" sz="2400" dirty="0">
                <a:latin typeface="Comic Sans MS" panose="030F0702030302020204" pitchFamily="66" charset="0"/>
                <a:cs typeface="Arial" pitchFamily="34" charset="0"/>
              </a:rPr>
              <a:t>, honorarios a </a:t>
            </a:r>
            <a:r>
              <a:rPr lang="es-ES" sz="2400" u="sng" dirty="0">
                <a:latin typeface="Comic Sans MS" panose="030F0702030302020204" pitchFamily="66" charset="0"/>
                <a:cs typeface="Arial" pitchFamily="34" charset="0"/>
              </a:rPr>
              <a:t>enfermeras</a:t>
            </a:r>
            <a:r>
              <a:rPr lang="es-ES" sz="2400" dirty="0">
                <a:latin typeface="Comic Sans MS" panose="030F0702030302020204" pitchFamily="66" charset="0"/>
                <a:cs typeface="Arial" pitchFamily="34" charset="0"/>
              </a:rPr>
              <a:t> y por análisis, estudios clínicos o prótesis.</a:t>
            </a:r>
            <a:endParaRPr lang="es-MX" sz="2400" dirty="0">
              <a:latin typeface="Comic Sans MS" panose="030F0702030302020204" pitchFamily="66" charset="0"/>
              <a:cs typeface="Arial" pitchFamily="34" charset="0"/>
            </a:endParaRPr>
          </a:p>
          <a:p>
            <a:pPr algn="just"/>
            <a:r>
              <a:rPr lang="es-ES" sz="2000" dirty="0">
                <a:latin typeface="Comic Sans MS" panose="030F0702030302020204" pitchFamily="66" charset="0"/>
                <a:cs typeface="Arial" pitchFamily="34" charset="0"/>
              </a:rPr>
              <a:t> </a:t>
            </a:r>
            <a:endParaRPr lang="es-MX" sz="2000" dirty="0">
              <a:latin typeface="Comic Sans MS" panose="030F0702030302020204" pitchFamily="66" charset="0"/>
              <a:cs typeface="Arial" pitchFamily="34" charset="0"/>
            </a:endParaRPr>
          </a:p>
          <a:p>
            <a:pPr algn="just"/>
            <a:r>
              <a:rPr lang="es-ES" sz="2000" dirty="0" smtClean="0">
                <a:latin typeface="Comic Sans MS" panose="030F0702030302020204" pitchFamily="66" charset="0"/>
                <a:cs typeface="Arial" pitchFamily="34" charset="0"/>
              </a:rPr>
              <a:t>     </a:t>
            </a:r>
            <a:endParaRPr lang="es-MX" sz="2000" dirty="0">
              <a:latin typeface="Comic Sans MS" panose="030F0702030302020204" pitchFamily="66" charset="0"/>
            </a:endParaRPr>
          </a:p>
        </p:txBody>
      </p:sp>
      <p:sp>
        <p:nvSpPr>
          <p:cNvPr id="12" name="Redondear rectángulo de esquina diagonal 11"/>
          <p:cNvSpPr/>
          <p:nvPr/>
        </p:nvSpPr>
        <p:spPr>
          <a:xfrm>
            <a:off x="1403648" y="116632"/>
            <a:ext cx="6840760" cy="817098"/>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angle 2"/>
          <p:cNvSpPr>
            <a:spLocks noGrp="1" noChangeArrowheads="1"/>
          </p:cNvSpPr>
          <p:nvPr>
            <p:ph type="ctrTitle"/>
          </p:nvPr>
        </p:nvSpPr>
        <p:spPr>
          <a:xfrm>
            <a:off x="1170394" y="262182"/>
            <a:ext cx="7163252" cy="726898"/>
          </a:xfrm>
        </p:spPr>
        <p:txBody>
          <a:bodyPr>
            <a:noAutofit/>
          </a:bodyPr>
          <a:lstStyle/>
          <a:p>
            <a:r>
              <a:rPr lang="es-ES" sz="3000" dirty="0" smtClean="0">
                <a:solidFill>
                  <a:srgbClr val="FF0000"/>
                </a:solidFill>
                <a:latin typeface="Agency FB" panose="020B0503020202020204" pitchFamily="34" charset="0"/>
                <a:cs typeface="Arial" panose="020B0604020202020204" pitchFamily="34" charset="0"/>
              </a:rPr>
              <a:t>HONORARIOS MEDICOS, DENTALES, PSICOLOGICOS, NUTRICIONALES Y GASTOS HOSPITALARIOS</a:t>
            </a:r>
            <a:endParaRPr lang="es-ES" sz="3000" dirty="0">
              <a:solidFill>
                <a:srgbClr val="FF0000"/>
              </a:solidFill>
              <a:latin typeface="Agency FB" panose="020B0503020202020204" pitchFamily="34" charset="0"/>
              <a:cs typeface="Arial" panose="020B0604020202020204" pitchFamily="34" charset="0"/>
            </a:endParaRPr>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34578614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57</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3" name="Rectangle 2"/>
          <p:cNvSpPr txBox="1">
            <a:spLocks noChangeArrowheads="1"/>
          </p:cNvSpPr>
          <p:nvPr/>
        </p:nvSpPr>
        <p:spPr bwMode="auto">
          <a:xfrm>
            <a:off x="6156176" y="836712"/>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264 </a:t>
            </a:r>
            <a:r>
              <a:rPr lang="es-ES" sz="2400" kern="0" dirty="0" err="1" smtClean="0">
                <a:solidFill>
                  <a:schemeClr val="tx1"/>
                </a:solidFill>
                <a:latin typeface="Arial Narrow" panose="020B0606020202030204" pitchFamily="34" charset="0"/>
                <a:cs typeface="Arial" panose="020B0604020202020204" pitchFamily="34" charset="0"/>
              </a:rPr>
              <a:t>Reglam</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2 CuadroTexto"/>
          <p:cNvSpPr txBox="1"/>
          <p:nvPr/>
        </p:nvSpPr>
        <p:spPr>
          <a:xfrm>
            <a:off x="395536" y="1506264"/>
            <a:ext cx="8424936" cy="4154984"/>
          </a:xfrm>
          <a:prstGeom prst="rect">
            <a:avLst/>
          </a:prstGeom>
          <a:noFill/>
        </p:spPr>
        <p:txBody>
          <a:bodyPr wrap="square" rtlCol="0">
            <a:spAutoFit/>
          </a:bodyPr>
          <a:lstStyle/>
          <a:p>
            <a:pPr algn="just"/>
            <a:r>
              <a:rPr lang="es-ES" sz="2000" dirty="0" smtClean="0">
                <a:latin typeface="Comic Sans MS" panose="030F0702030302020204" pitchFamily="66" charset="0"/>
                <a:cs typeface="Arial" pitchFamily="34" charset="0"/>
              </a:rPr>
              <a:t>      </a:t>
            </a:r>
            <a:r>
              <a:rPr lang="es-ES" sz="2400" dirty="0" smtClean="0">
                <a:latin typeface="Comic Sans MS" panose="030F0702030302020204" pitchFamily="66" charset="0"/>
                <a:cs typeface="Arial" pitchFamily="34" charset="0"/>
              </a:rPr>
              <a:t>Asimismo</a:t>
            </a:r>
            <a:r>
              <a:rPr lang="es-ES" sz="2400" dirty="0">
                <a:latin typeface="Comic Sans MS" panose="030F0702030302020204" pitchFamily="66" charset="0"/>
                <a:cs typeface="Arial" pitchFamily="34" charset="0"/>
              </a:rPr>
              <a:t>, se consideran incluidos en las deducciones a que se refiere el párrafo anterior, los gastos efectuados por concepto de compra de lentes ópticos graduados para corregir defectos visuales, hasta por un monto de $2,500.00, en el ejercicio, por cada una de las personas a las que se refiere la fracción citada, siempre </a:t>
            </a:r>
            <a:r>
              <a:rPr lang="es-ES" sz="2400" b="1" dirty="0">
                <a:latin typeface="Comic Sans MS" panose="030F0702030302020204" pitchFamily="66" charset="0"/>
                <a:cs typeface="Arial" pitchFamily="34" charset="0"/>
              </a:rPr>
              <a:t>que se describan las características de dichos lentes en el comprobante </a:t>
            </a:r>
            <a:r>
              <a:rPr lang="es-ES" sz="2400" b="1" dirty="0" smtClean="0">
                <a:latin typeface="Comic Sans MS" panose="030F0702030302020204" pitchFamily="66" charset="0"/>
                <a:cs typeface="Arial" pitchFamily="34" charset="0"/>
              </a:rPr>
              <a:t>fiscal </a:t>
            </a:r>
            <a:r>
              <a:rPr lang="es-ES" sz="2400" dirty="0" smtClean="0">
                <a:latin typeface="Comic Sans MS" panose="030F0702030302020204" pitchFamily="66" charset="0"/>
                <a:cs typeface="Arial" pitchFamily="34" charset="0"/>
              </a:rPr>
              <a:t>o</a:t>
            </a:r>
            <a:r>
              <a:rPr lang="es-ES" sz="2400" dirty="0">
                <a:latin typeface="Comic Sans MS" panose="030F0702030302020204" pitchFamily="66" charset="0"/>
                <a:cs typeface="Arial" pitchFamily="34" charset="0"/>
              </a:rPr>
              <a:t>, en su defecto, se cuente con el diagnóstico de oftalmólogo u optometrista. </a:t>
            </a:r>
            <a:r>
              <a:rPr lang="es-ES" sz="2400" dirty="0" smtClean="0">
                <a:latin typeface="Comic Sans MS" panose="030F0702030302020204" pitchFamily="66" charset="0"/>
                <a:cs typeface="Arial" pitchFamily="34" charset="0"/>
              </a:rPr>
              <a:t>Para efectos del presente párrafo, el monto que exceda de la cantidad antes mencionada no será deducible.</a:t>
            </a:r>
            <a:endParaRPr lang="es-MX" sz="2400" dirty="0">
              <a:latin typeface="Comic Sans MS" panose="030F0702030302020204" pitchFamily="66" charset="0"/>
            </a:endParaRPr>
          </a:p>
        </p:txBody>
      </p:sp>
      <p:sp>
        <p:nvSpPr>
          <p:cNvPr id="12" name="Redondear rectángulo de esquina diagonal 11"/>
          <p:cNvSpPr/>
          <p:nvPr/>
        </p:nvSpPr>
        <p:spPr>
          <a:xfrm>
            <a:off x="1403648" y="116632"/>
            <a:ext cx="6840760" cy="817098"/>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Rectangle 2"/>
          <p:cNvSpPr>
            <a:spLocks noGrp="1" noChangeArrowheads="1"/>
          </p:cNvSpPr>
          <p:nvPr>
            <p:ph type="ctrTitle"/>
          </p:nvPr>
        </p:nvSpPr>
        <p:spPr>
          <a:xfrm>
            <a:off x="1170394" y="280968"/>
            <a:ext cx="7163252" cy="726898"/>
          </a:xfrm>
        </p:spPr>
        <p:txBody>
          <a:bodyPr>
            <a:noAutofit/>
          </a:bodyPr>
          <a:lstStyle/>
          <a:p>
            <a:r>
              <a:rPr lang="es-ES" sz="3000" dirty="0" smtClean="0">
                <a:solidFill>
                  <a:srgbClr val="FF0000"/>
                </a:solidFill>
                <a:latin typeface="Agency FB" panose="020B0503020202020204" pitchFamily="34" charset="0"/>
                <a:cs typeface="Arial" panose="020B0604020202020204" pitchFamily="34" charset="0"/>
              </a:rPr>
              <a:t>HONORARIOS MEDICOS, DENTALES, PSICOLOGICOS, NUTRICIONALES Y GASTOS HOSPITALARIOS</a:t>
            </a:r>
            <a:endParaRPr lang="es-ES" sz="3000" dirty="0">
              <a:solidFill>
                <a:srgbClr val="FF0000"/>
              </a:solidFill>
              <a:latin typeface="Agency FB" panose="020B0503020202020204" pitchFamily="34" charset="0"/>
              <a:cs typeface="Arial" panose="020B0604020202020204" pitchFamily="34" charset="0"/>
            </a:endParaRPr>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8073448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58</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3" name="Rectangle 2"/>
          <p:cNvSpPr txBox="1">
            <a:spLocks noChangeArrowheads="1"/>
          </p:cNvSpPr>
          <p:nvPr/>
        </p:nvSpPr>
        <p:spPr bwMode="auto">
          <a:xfrm>
            <a:off x="6156176" y="836712"/>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I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2" name="2 CuadroTexto"/>
          <p:cNvSpPr txBox="1"/>
          <p:nvPr/>
        </p:nvSpPr>
        <p:spPr>
          <a:xfrm>
            <a:off x="467544" y="1460391"/>
            <a:ext cx="8424936" cy="2954655"/>
          </a:xfrm>
          <a:prstGeom prst="rect">
            <a:avLst/>
          </a:prstGeom>
          <a:noFill/>
        </p:spPr>
        <p:txBody>
          <a:bodyPr wrap="square" rtlCol="0">
            <a:spAutoFit/>
          </a:bodyPr>
          <a:lstStyle/>
          <a:p>
            <a:pPr algn="just"/>
            <a:r>
              <a:rPr lang="es-ES" sz="2400" dirty="0">
                <a:latin typeface="Arial" pitchFamily="34" charset="0"/>
                <a:cs typeface="Arial" pitchFamily="34" charset="0"/>
              </a:rPr>
              <a:t> </a:t>
            </a:r>
            <a:r>
              <a:rPr lang="es-MX" sz="2400" dirty="0" smtClean="0">
                <a:latin typeface="Comic Sans MS" panose="030F0702030302020204" pitchFamily="66" charset="0"/>
                <a:cs typeface="Arial" panose="020B0604020202020204" pitchFamily="34" charset="0"/>
              </a:rPr>
              <a:t>“Que </a:t>
            </a:r>
            <a:r>
              <a:rPr lang="es-MX" sz="2400" b="1" u="sng" dirty="0" smtClean="0">
                <a:latin typeface="Comic Sans MS" panose="030F0702030302020204" pitchFamily="66" charset="0"/>
                <a:cs typeface="Arial" panose="020B0604020202020204" pitchFamily="34" charset="0"/>
              </a:rPr>
              <a:t>éstos pagos </a:t>
            </a:r>
            <a:r>
              <a:rPr lang="es-ES" sz="2400" dirty="0" smtClean="0">
                <a:latin typeface="Comic Sans MS" panose="030F0702030302020204" pitchFamily="66" charset="0"/>
                <a:cs typeface="Arial" panose="020B0604020202020204" pitchFamily="34" charset="0"/>
              </a:rPr>
              <a:t>se </a:t>
            </a:r>
            <a:r>
              <a:rPr lang="es-ES" sz="2400" dirty="0">
                <a:latin typeface="Comic Sans MS" panose="030F0702030302020204" pitchFamily="66" charset="0"/>
                <a:cs typeface="Arial" panose="020B0604020202020204" pitchFamily="34" charset="0"/>
              </a:rPr>
              <a:t>efectúen mediante cheque nominativo del contribuyente, transferencias electrónicas de fondos, desde cuentas abiertas a nombre del contribuyente en instituciones que componen el sistema financiero y las entidades que para tal efecto autorice el Banco de México o mediante tarjeta de crédito, de débito, o de servicios</a:t>
            </a:r>
            <a:r>
              <a:rPr lang="es-ES" sz="2400" dirty="0" smtClean="0">
                <a:latin typeface="Comic Sans MS" panose="030F0702030302020204" pitchFamily="66" charset="0"/>
                <a:cs typeface="Arial" panose="020B0604020202020204" pitchFamily="34" charset="0"/>
              </a:rPr>
              <a:t>.”</a:t>
            </a:r>
            <a:endParaRPr lang="es-MX" sz="2400" dirty="0">
              <a:latin typeface="Comic Sans MS" panose="030F0702030302020204" pitchFamily="66" charset="0"/>
              <a:cs typeface="Arial" panose="020B0604020202020204" pitchFamily="34" charset="0"/>
            </a:endParaRPr>
          </a:p>
          <a:p>
            <a:endParaRPr lang="es-MX" dirty="0">
              <a:latin typeface="Arial" panose="020B0604020202020204" pitchFamily="34" charset="0"/>
              <a:cs typeface="Arial" panose="020B0604020202020204" pitchFamily="34" charset="0"/>
            </a:endParaRPr>
          </a:p>
        </p:txBody>
      </p:sp>
      <p:sp>
        <p:nvSpPr>
          <p:cNvPr id="9" name="Rectangle 2"/>
          <p:cNvSpPr txBox="1">
            <a:spLocks noChangeArrowheads="1"/>
          </p:cNvSpPr>
          <p:nvPr/>
        </p:nvSpPr>
        <p:spPr bwMode="auto">
          <a:xfrm>
            <a:off x="1403648" y="220762"/>
            <a:ext cx="6912768"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r>
              <a:rPr lang="es-ES" sz="3000" kern="0" dirty="0" smtClean="0">
                <a:solidFill>
                  <a:srgbClr val="FF0000"/>
                </a:solidFill>
                <a:latin typeface="Agency FB" panose="020B0503020202020204" pitchFamily="34" charset="0"/>
                <a:cs typeface="Arial" panose="020B0604020202020204" pitchFamily="34" charset="0"/>
              </a:rPr>
              <a:t>HONORARIOS MEDICOS, DENTALES, PSICOLOGICOS, NUTRICIONALES Y GASTOS HOSPITALARIOS</a:t>
            </a:r>
            <a:endParaRPr lang="es-ES" sz="3000" kern="0" dirty="0">
              <a:solidFill>
                <a:srgbClr val="FF0000"/>
              </a:solidFill>
              <a:latin typeface="Agency FB" panose="020B0503020202020204" pitchFamily="34" charset="0"/>
              <a:cs typeface="Arial" panose="020B0604020202020204" pitchFamily="34" charset="0"/>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909932"/>
            <a:ext cx="4176464" cy="2471395"/>
          </a:xfrm>
          <a:prstGeom prst="rect">
            <a:avLst/>
          </a:prstGeom>
        </p:spPr>
      </p:pic>
      <p:sp>
        <p:nvSpPr>
          <p:cNvPr id="11" name="Redondear rectángulo de esquina diagonal 10"/>
          <p:cNvSpPr/>
          <p:nvPr/>
        </p:nvSpPr>
        <p:spPr>
          <a:xfrm>
            <a:off x="1403648" y="116632"/>
            <a:ext cx="6840760" cy="817098"/>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01727849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59</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2 CuadroTexto"/>
          <p:cNvSpPr txBox="1"/>
          <p:nvPr/>
        </p:nvSpPr>
        <p:spPr>
          <a:xfrm>
            <a:off x="395536" y="1039376"/>
            <a:ext cx="8424936" cy="2677656"/>
          </a:xfrm>
          <a:prstGeom prst="rect">
            <a:avLst/>
          </a:prstGeom>
          <a:noFill/>
        </p:spPr>
        <p:txBody>
          <a:bodyPr wrap="square" rtlCol="0">
            <a:spAutoFit/>
          </a:bodyPr>
          <a:lstStyle/>
          <a:p>
            <a:pPr algn="just"/>
            <a:r>
              <a:rPr lang="es-MX" sz="2400" dirty="0" smtClean="0">
                <a:latin typeface="Comic Sans MS" panose="030F0702030302020204" pitchFamily="66" charset="0"/>
                <a:cs typeface="Arial" panose="020B0604020202020204" pitchFamily="34" charset="0"/>
              </a:rPr>
              <a:t>Facilidad otorgada </a:t>
            </a:r>
            <a:r>
              <a:rPr lang="es-MX" sz="2400" dirty="0">
                <a:latin typeface="Comic Sans MS" panose="030F0702030302020204" pitchFamily="66" charset="0"/>
                <a:cs typeface="Arial" panose="020B0604020202020204" pitchFamily="34" charset="0"/>
              </a:rPr>
              <a:t>por la regla </a:t>
            </a:r>
            <a:r>
              <a:rPr lang="es-MX" sz="2400" dirty="0" smtClean="0">
                <a:latin typeface="Comic Sans MS" panose="030F0702030302020204" pitchFamily="66" charset="0"/>
                <a:cs typeface="Arial" panose="020B0604020202020204" pitchFamily="34" charset="0"/>
              </a:rPr>
              <a:t>3.17.10.</a:t>
            </a:r>
          </a:p>
          <a:p>
            <a:pPr algn="just"/>
            <a:r>
              <a:rPr lang="es-MX" sz="2400" b="1" dirty="0" smtClean="0">
                <a:latin typeface="Comic Sans MS" panose="030F0702030302020204" pitchFamily="66" charset="0"/>
                <a:cs typeface="Arial" panose="020B0604020202020204" pitchFamily="34" charset="0"/>
              </a:rPr>
              <a:t>Deducciones </a:t>
            </a:r>
            <a:r>
              <a:rPr lang="es-MX" sz="2400" b="1" dirty="0">
                <a:latin typeface="Comic Sans MS" panose="030F0702030302020204" pitchFamily="66" charset="0"/>
                <a:cs typeface="Arial" panose="020B0604020202020204" pitchFamily="34" charset="0"/>
              </a:rPr>
              <a:t>personales por pago </a:t>
            </a:r>
            <a:r>
              <a:rPr lang="es-MX" sz="2400" b="1" dirty="0" smtClean="0">
                <a:latin typeface="Comic Sans MS" panose="030F0702030302020204" pitchFamily="66" charset="0"/>
                <a:cs typeface="Arial" panose="020B0604020202020204" pitchFamily="34" charset="0"/>
              </a:rPr>
              <a:t>de servicios </a:t>
            </a:r>
            <a:r>
              <a:rPr lang="es-MX" sz="2400" b="1" dirty="0">
                <a:latin typeface="Comic Sans MS" panose="030F0702030302020204" pitchFamily="66" charset="0"/>
                <a:cs typeface="Arial" panose="020B0604020202020204" pitchFamily="34" charset="0"/>
              </a:rPr>
              <a:t>dentales</a:t>
            </a:r>
          </a:p>
          <a:p>
            <a:pPr algn="just"/>
            <a:r>
              <a:rPr lang="es-MX" sz="2400" dirty="0" smtClean="0">
                <a:latin typeface="Comic Sans MS" panose="030F0702030302020204" pitchFamily="66" charset="0"/>
                <a:cs typeface="Arial" panose="020B0604020202020204" pitchFamily="34" charset="0"/>
              </a:rPr>
              <a:t>Se consideran </a:t>
            </a:r>
            <a:r>
              <a:rPr lang="es-MX" sz="2400" dirty="0">
                <a:latin typeface="Comic Sans MS" panose="030F0702030302020204" pitchFamily="66" charset="0"/>
                <a:cs typeface="Arial" panose="020B0604020202020204" pitchFamily="34" charset="0"/>
              </a:rPr>
              <a:t>incluidos en los pagos por honorarios dentales los efectuados </a:t>
            </a:r>
            <a:r>
              <a:rPr lang="es-MX" sz="2400" dirty="0" smtClean="0">
                <a:latin typeface="Comic Sans MS" panose="030F0702030302020204" pitchFamily="66" charset="0"/>
                <a:cs typeface="Arial" panose="020B0604020202020204" pitchFamily="34" charset="0"/>
              </a:rPr>
              <a:t>a estomatólogos </a:t>
            </a:r>
            <a:r>
              <a:rPr lang="es-MX" sz="2400" dirty="0">
                <a:latin typeface="Comic Sans MS" panose="030F0702030302020204" pitchFamily="66" charset="0"/>
                <a:cs typeface="Arial" panose="020B0604020202020204" pitchFamily="34" charset="0"/>
              </a:rPr>
              <a:t>en términos de la Norma Oficial Mexicana “</a:t>
            </a:r>
            <a:r>
              <a:rPr lang="es-MX" sz="2400" dirty="0" smtClean="0">
                <a:latin typeface="Comic Sans MS" panose="030F0702030302020204" pitchFamily="66" charset="0"/>
                <a:cs typeface="Arial" panose="020B0604020202020204" pitchFamily="34" charset="0"/>
              </a:rPr>
              <a:t>NOM-013-SSA2-2006, </a:t>
            </a:r>
            <a:r>
              <a:rPr lang="es-MX" sz="2400" dirty="0">
                <a:latin typeface="Comic Sans MS" panose="030F0702030302020204" pitchFamily="66" charset="0"/>
                <a:cs typeface="Arial" panose="020B0604020202020204" pitchFamily="34" charset="0"/>
              </a:rPr>
              <a:t>Para</a:t>
            </a:r>
          </a:p>
          <a:p>
            <a:pPr algn="just"/>
            <a:r>
              <a:rPr lang="es-MX" sz="2400" dirty="0">
                <a:latin typeface="Comic Sans MS" panose="030F0702030302020204" pitchFamily="66" charset="0"/>
                <a:cs typeface="Arial" panose="020B0604020202020204" pitchFamily="34" charset="0"/>
              </a:rPr>
              <a:t>la prevención y control de enfermedades bucales”, entendiendo a éstos como </a:t>
            </a:r>
            <a:r>
              <a:rPr lang="es-MX" sz="2400" dirty="0" smtClean="0">
                <a:latin typeface="Comic Sans MS" panose="030F0702030302020204" pitchFamily="66" charset="0"/>
                <a:cs typeface="Arial" panose="020B0604020202020204" pitchFamily="34" charset="0"/>
              </a:rPr>
              <a:t>al: </a:t>
            </a:r>
            <a:endParaRPr lang="es-MX" sz="2400" dirty="0">
              <a:latin typeface="Arial" panose="020B0604020202020204" pitchFamily="34" charset="0"/>
              <a:cs typeface="Arial" panose="020B0604020202020204" pitchFamily="34" charset="0"/>
            </a:endParaRPr>
          </a:p>
        </p:txBody>
      </p:sp>
      <p:sp>
        <p:nvSpPr>
          <p:cNvPr id="9" name="Rectangle 2"/>
          <p:cNvSpPr txBox="1">
            <a:spLocks noChangeArrowheads="1"/>
          </p:cNvSpPr>
          <p:nvPr/>
        </p:nvSpPr>
        <p:spPr bwMode="auto">
          <a:xfrm>
            <a:off x="1403648" y="220762"/>
            <a:ext cx="6912768"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r>
              <a:rPr lang="es-ES" sz="3000" kern="0" dirty="0" smtClean="0">
                <a:solidFill>
                  <a:srgbClr val="FF0000"/>
                </a:solidFill>
                <a:latin typeface="Agency FB" panose="020B0503020202020204" pitchFamily="34" charset="0"/>
                <a:cs typeface="Arial" panose="020B0604020202020204" pitchFamily="34" charset="0"/>
              </a:rPr>
              <a:t>HONORARIOS MEDICOS, DENTALES, PSICOLOGICOS, NUTRICIONALES Y GASTOS HOSPITALARIOS</a:t>
            </a:r>
            <a:endParaRPr lang="es-ES" sz="3000" kern="0" dirty="0">
              <a:solidFill>
                <a:srgbClr val="FF0000"/>
              </a:solidFill>
              <a:latin typeface="Agency FB" panose="020B0503020202020204" pitchFamily="34" charset="0"/>
              <a:cs typeface="Arial" panose="020B0604020202020204" pitchFamily="34" charset="0"/>
            </a:endParaRPr>
          </a:p>
        </p:txBody>
      </p:sp>
      <p:sp>
        <p:nvSpPr>
          <p:cNvPr id="11" name="Redondear rectángulo de esquina diagonal 10"/>
          <p:cNvSpPr/>
          <p:nvPr/>
        </p:nvSpPr>
        <p:spPr>
          <a:xfrm>
            <a:off x="1403648" y="116632"/>
            <a:ext cx="6840760" cy="817098"/>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06860" y="0"/>
            <a:ext cx="973652" cy="843530"/>
          </a:xfrm>
          <a:prstGeom prst="rect">
            <a:avLst/>
          </a:prstGeom>
        </p:spPr>
      </p:pic>
      <p:sp>
        <p:nvSpPr>
          <p:cNvPr id="14" name="2 CuadroTexto"/>
          <p:cNvSpPr txBox="1"/>
          <p:nvPr/>
        </p:nvSpPr>
        <p:spPr>
          <a:xfrm>
            <a:off x="395536" y="3789040"/>
            <a:ext cx="4981263" cy="3416320"/>
          </a:xfrm>
          <a:prstGeom prst="rect">
            <a:avLst/>
          </a:prstGeom>
          <a:noFill/>
        </p:spPr>
        <p:txBody>
          <a:bodyPr wrap="square" rtlCol="0">
            <a:spAutoFit/>
          </a:bodyPr>
          <a:lstStyle/>
          <a:p>
            <a:pPr marL="342900" indent="-342900" algn="just">
              <a:buFont typeface="Wingdings" panose="05000000000000000000" pitchFamily="2" charset="2"/>
              <a:buChar char="Ø"/>
            </a:pPr>
            <a:r>
              <a:rPr lang="es-MX" sz="2400" dirty="0" smtClean="0">
                <a:latin typeface="Comic Sans MS" panose="030F0702030302020204" pitchFamily="66" charset="0"/>
                <a:cs typeface="Arial" panose="020B0604020202020204" pitchFamily="34" charset="0"/>
              </a:rPr>
              <a:t>Médico Odontólogo,		</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anose="020B0604020202020204" pitchFamily="34" charset="0"/>
              </a:rPr>
              <a:t>Cirujano Dentista,</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anose="020B0604020202020204" pitchFamily="34" charset="0"/>
              </a:rPr>
              <a:t>Licenciado en Estomatología,</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anose="020B0604020202020204" pitchFamily="34" charset="0"/>
              </a:rPr>
              <a:t>Licenciado en Odontología,</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anose="020B0604020202020204" pitchFamily="34" charset="0"/>
              </a:rPr>
              <a:t>Licenciado en </a:t>
            </a:r>
            <a:r>
              <a:rPr lang="es-MX" sz="2400" dirty="0">
                <a:latin typeface="Comic Sans MS" panose="030F0702030302020204" pitchFamily="66" charset="0"/>
                <a:cs typeface="Arial" panose="020B0604020202020204" pitchFamily="34" charset="0"/>
              </a:rPr>
              <a:t>Cirugía Dental,</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anose="020B0604020202020204" pitchFamily="34" charset="0"/>
              </a:rPr>
              <a:t>Médico Cirujano </a:t>
            </a:r>
            <a:r>
              <a:rPr lang="es-MX" sz="2400" dirty="0">
                <a:latin typeface="Comic Sans MS" panose="030F0702030302020204" pitchFamily="66" charset="0"/>
                <a:cs typeface="Arial" panose="020B0604020202020204" pitchFamily="34" charset="0"/>
              </a:rPr>
              <a:t>Dentista,</a:t>
            </a:r>
          </a:p>
          <a:p>
            <a:pPr marL="342900" indent="-342900" algn="just">
              <a:buFont typeface="Wingdings" panose="05000000000000000000" pitchFamily="2" charset="2"/>
              <a:buChar char="Ø"/>
            </a:pPr>
            <a:r>
              <a:rPr lang="es-MX" sz="2400" dirty="0" smtClean="0">
                <a:latin typeface="Comic Sans MS" panose="030F0702030302020204" pitchFamily="66" charset="0"/>
                <a:cs typeface="Arial" panose="020B0604020202020204" pitchFamily="34" charset="0"/>
              </a:rPr>
              <a:t>Cirujano Dentista </a:t>
            </a:r>
            <a:r>
              <a:rPr lang="es-MX" sz="2400" dirty="0">
                <a:latin typeface="Comic Sans MS" panose="030F0702030302020204" pitchFamily="66" charset="0"/>
                <a:cs typeface="Arial" panose="020B0604020202020204" pitchFamily="34" charset="0"/>
              </a:rPr>
              <a:t>Militar </a:t>
            </a:r>
            <a:r>
              <a:rPr lang="es-MX" sz="2400" dirty="0" smtClean="0">
                <a:latin typeface="Comic Sans MS" panose="030F0702030302020204" pitchFamily="66" charset="0"/>
                <a:cs typeface="Arial" panose="020B0604020202020204" pitchFamily="34" charset="0"/>
              </a:rPr>
              <a:t>y</a:t>
            </a:r>
          </a:p>
          <a:p>
            <a:pPr marL="342900" indent="-342900" algn="just">
              <a:buFont typeface="Wingdings" panose="05000000000000000000" pitchFamily="2" charset="2"/>
              <a:buChar char="Ø"/>
            </a:pPr>
            <a:endParaRPr lang="es-MX" sz="2400" dirty="0">
              <a:latin typeface="Comic Sans MS" panose="030F0702030302020204" pitchFamily="66" charset="0"/>
              <a:cs typeface="Arial" panose="020B0604020202020204" pitchFamily="34" charset="0"/>
            </a:endParaRPr>
          </a:p>
          <a:p>
            <a:pPr marL="342900" indent="-342900" algn="just">
              <a:buFont typeface="Wingdings" panose="05000000000000000000" pitchFamily="2" charset="2"/>
              <a:buChar char="Ø"/>
            </a:pPr>
            <a:endParaRPr lang="es-MX" sz="2400" dirty="0">
              <a:latin typeface="Arial" panose="020B0604020202020204" pitchFamily="34" charset="0"/>
              <a:cs typeface="Arial" panose="020B0604020202020204" pitchFamily="34" charset="0"/>
            </a:endParaRPr>
          </a:p>
        </p:txBody>
      </p:sp>
      <p:sp>
        <p:nvSpPr>
          <p:cNvPr id="16" name="CuadroTexto 15"/>
          <p:cNvSpPr txBox="1"/>
          <p:nvPr/>
        </p:nvSpPr>
        <p:spPr>
          <a:xfrm>
            <a:off x="4716016" y="3847688"/>
            <a:ext cx="4032448" cy="2677656"/>
          </a:xfrm>
          <a:prstGeom prst="rect">
            <a:avLst/>
          </a:prstGeom>
          <a:noFill/>
        </p:spPr>
        <p:txBody>
          <a:bodyPr wrap="square" rtlCol="0">
            <a:spAutoFit/>
          </a:bodyPr>
          <a:lstStyle/>
          <a:p>
            <a:pPr marL="342900" indent="-342900" algn="just">
              <a:buFont typeface="Wingdings" panose="05000000000000000000" pitchFamily="2" charset="2"/>
              <a:buChar char="Ø"/>
            </a:pPr>
            <a:r>
              <a:rPr lang="es-MX" sz="2400" dirty="0" smtClean="0">
                <a:latin typeface="Comic Sans MS" panose="030F0702030302020204" pitchFamily="66" charset="0"/>
              </a:rPr>
              <a:t>Todo aquel profesionista de la salud bucal con licenciatura, cuando la prestación de los servicios requiera titulo de medico conforme a las leyes</a:t>
            </a:r>
            <a:endParaRPr lang="es-MX" sz="2400" dirty="0">
              <a:latin typeface="Comic Sans MS" panose="030F0702030302020204" pitchFamily="66" charset="0"/>
            </a:endParaRPr>
          </a:p>
        </p:txBody>
      </p:sp>
    </p:spTree>
    <p:extLst>
      <p:ext uri="{BB962C8B-B14F-4D97-AF65-F5344CB8AC3E}">
        <p14:creationId xmlns:p14="http://schemas.microsoft.com/office/powerpoint/2010/main" val="31064947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60</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2627784" y="-138367"/>
            <a:ext cx="3528392" cy="759966"/>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GASTOS DE FUNERAL</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156176" y="508794"/>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II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2 CuadroTexto"/>
          <p:cNvSpPr txBox="1"/>
          <p:nvPr/>
        </p:nvSpPr>
        <p:spPr>
          <a:xfrm>
            <a:off x="454833" y="620688"/>
            <a:ext cx="8221623" cy="2646878"/>
          </a:xfrm>
          <a:prstGeom prst="rect">
            <a:avLst/>
          </a:prstGeom>
          <a:noFill/>
        </p:spPr>
        <p:txBody>
          <a:bodyPr wrap="square" rtlCol="0">
            <a:spAutoFit/>
          </a:bodyPr>
          <a:lstStyle/>
          <a:p>
            <a:pPr algn="just"/>
            <a:endParaRPr lang="es-MX" sz="2200" dirty="0">
              <a:latin typeface="Comic Sans MS" panose="030F0702030302020204" pitchFamily="66" charset="0"/>
              <a:cs typeface="Arial" pitchFamily="34" charset="0"/>
            </a:endParaRPr>
          </a:p>
          <a:p>
            <a:pPr algn="just"/>
            <a:r>
              <a:rPr lang="es-ES_tradnl" sz="2400" dirty="0">
                <a:latin typeface="Comic Sans MS" panose="030F0702030302020204" pitchFamily="66" charset="0"/>
                <a:cs typeface="Arial" pitchFamily="34" charset="0"/>
              </a:rPr>
              <a:t>II. Los gastos de funerales en la parte en que no </a:t>
            </a:r>
            <a:r>
              <a:rPr lang="es-ES_tradnl" sz="2400" b="1" dirty="0">
                <a:latin typeface="Comic Sans MS" panose="030F0702030302020204" pitchFamily="66" charset="0"/>
                <a:cs typeface="Arial" pitchFamily="34" charset="0"/>
              </a:rPr>
              <a:t>excedan </a:t>
            </a:r>
            <a:r>
              <a:rPr lang="es-ES_tradnl" sz="2400" b="1" dirty="0" smtClean="0">
                <a:latin typeface="Comic Sans MS" panose="030F0702030302020204" pitchFamily="66" charset="0"/>
                <a:cs typeface="Arial" pitchFamily="34" charset="0"/>
              </a:rPr>
              <a:t>de una UMA </a:t>
            </a:r>
            <a:r>
              <a:rPr lang="es-ES_tradnl" sz="2400" dirty="0" smtClean="0">
                <a:latin typeface="Comic Sans MS" panose="030F0702030302020204" pitchFamily="66" charset="0"/>
                <a:cs typeface="Arial" pitchFamily="34" charset="0"/>
              </a:rPr>
              <a:t>elevada </a:t>
            </a:r>
            <a:r>
              <a:rPr lang="es-ES_tradnl" sz="2400" dirty="0">
                <a:latin typeface="Comic Sans MS" panose="030F0702030302020204" pitchFamily="66" charset="0"/>
                <a:cs typeface="Arial" pitchFamily="34" charset="0"/>
              </a:rPr>
              <a:t>al año</a:t>
            </a:r>
            <a:r>
              <a:rPr lang="es-ES_tradnl" sz="2400" dirty="0" smtClean="0">
                <a:latin typeface="Comic Sans MS" panose="030F0702030302020204" pitchFamily="66" charset="0"/>
                <a:cs typeface="Arial" pitchFamily="34" charset="0"/>
              </a:rPr>
              <a:t>, ($ 41,273.52) efectuados </a:t>
            </a:r>
            <a:r>
              <a:rPr lang="es-ES_tradnl" sz="2400" dirty="0">
                <a:latin typeface="Comic Sans MS" panose="030F0702030302020204" pitchFamily="66" charset="0"/>
                <a:cs typeface="Arial" pitchFamily="34" charset="0"/>
              </a:rPr>
              <a:t>para: </a:t>
            </a:r>
            <a:endParaRPr lang="es-MX" sz="2400" dirty="0">
              <a:latin typeface="Comic Sans MS" panose="030F0702030302020204" pitchFamily="66" charset="0"/>
              <a:cs typeface="Arial" pitchFamily="34" charset="0"/>
            </a:endParaRPr>
          </a:p>
          <a:p>
            <a:pPr algn="just"/>
            <a:r>
              <a:rPr lang="es-ES_tradnl" sz="2400" dirty="0" smtClean="0">
                <a:latin typeface="Comic Sans MS" panose="030F0702030302020204" pitchFamily="66" charset="0"/>
                <a:cs typeface="Arial" pitchFamily="34" charset="0"/>
              </a:rPr>
              <a:t>a) El </a:t>
            </a:r>
            <a:r>
              <a:rPr lang="es-ES_tradnl" sz="2400" dirty="0">
                <a:latin typeface="Comic Sans MS" panose="030F0702030302020204" pitchFamily="66" charset="0"/>
                <a:cs typeface="Arial" pitchFamily="34" charset="0"/>
              </a:rPr>
              <a:t>contribuyente, </a:t>
            </a:r>
            <a:endParaRPr lang="es-MX" sz="2400" dirty="0">
              <a:latin typeface="Comic Sans MS" panose="030F0702030302020204" pitchFamily="66" charset="0"/>
              <a:cs typeface="Arial" pitchFamily="34" charset="0"/>
            </a:endParaRPr>
          </a:p>
          <a:p>
            <a:pPr lvl="0" algn="just"/>
            <a:r>
              <a:rPr lang="es-ES_tradnl" sz="2400" dirty="0" smtClean="0">
                <a:latin typeface="Comic Sans MS" panose="030F0702030302020204" pitchFamily="66" charset="0"/>
                <a:cs typeface="Arial" pitchFamily="34" charset="0"/>
              </a:rPr>
              <a:t>b) La </a:t>
            </a:r>
            <a:r>
              <a:rPr lang="es-ES_tradnl" sz="2400" dirty="0">
                <a:latin typeface="Comic Sans MS" panose="030F0702030302020204" pitchFamily="66" charset="0"/>
                <a:cs typeface="Arial" pitchFamily="34" charset="0"/>
              </a:rPr>
              <a:t>cónyuge o la persona con quien viva en concubinato, </a:t>
            </a:r>
            <a:endParaRPr lang="es-MX" sz="2400" dirty="0">
              <a:latin typeface="Comic Sans MS" panose="030F0702030302020204" pitchFamily="66" charset="0"/>
              <a:cs typeface="Arial" pitchFamily="34" charset="0"/>
            </a:endParaRPr>
          </a:p>
          <a:p>
            <a:pPr lvl="0" algn="just"/>
            <a:r>
              <a:rPr lang="es-ES_tradnl" sz="2400" dirty="0" smtClean="0">
                <a:latin typeface="Comic Sans MS" panose="030F0702030302020204" pitchFamily="66" charset="0"/>
                <a:cs typeface="Arial" pitchFamily="34" charset="0"/>
              </a:rPr>
              <a:t>c) Los </a:t>
            </a:r>
            <a:r>
              <a:rPr lang="es-ES_tradnl" sz="2400" dirty="0">
                <a:latin typeface="Comic Sans MS" panose="030F0702030302020204" pitchFamily="66" charset="0"/>
                <a:cs typeface="Arial" pitchFamily="34" charset="0"/>
              </a:rPr>
              <a:t>ascendientes o descendientes en línea </a:t>
            </a:r>
            <a:r>
              <a:rPr lang="es-ES_tradnl" sz="2400" dirty="0" smtClean="0">
                <a:latin typeface="Comic Sans MS" panose="030F0702030302020204" pitchFamily="66" charset="0"/>
                <a:cs typeface="Arial" pitchFamily="34" charset="0"/>
              </a:rPr>
              <a:t>recta.</a:t>
            </a:r>
            <a:r>
              <a:rPr lang="es-ES" sz="2400" dirty="0" smtClean="0">
                <a:latin typeface="Comic Sans MS" panose="030F0702030302020204" pitchFamily="66" charset="0"/>
                <a:cs typeface="Arial" pitchFamily="34" charset="0"/>
              </a:rPr>
              <a:t>	</a:t>
            </a:r>
          </a:p>
        </p:txBody>
      </p:sp>
      <p:pic>
        <p:nvPicPr>
          <p:cNvPr id="12" name="Imagen 11"/>
          <p:cNvPicPr>
            <a:picLocks noChangeAspect="1"/>
          </p:cNvPicPr>
          <p:nvPr/>
        </p:nvPicPr>
        <p:blipFill>
          <a:blip r:embed="rId4"/>
          <a:stretch>
            <a:fillRect/>
          </a:stretch>
        </p:blipFill>
        <p:spPr>
          <a:xfrm>
            <a:off x="454833" y="3789040"/>
            <a:ext cx="1884919" cy="2376264"/>
          </a:xfrm>
          <a:prstGeom prst="rect">
            <a:avLst/>
          </a:prstGeom>
        </p:spPr>
      </p:pic>
      <p:sp>
        <p:nvSpPr>
          <p:cNvPr id="14" name="Rectangle 2"/>
          <p:cNvSpPr txBox="1">
            <a:spLocks noChangeArrowheads="1"/>
          </p:cNvSpPr>
          <p:nvPr/>
        </p:nvSpPr>
        <p:spPr bwMode="auto">
          <a:xfrm>
            <a:off x="6067804" y="3068960"/>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266 </a:t>
            </a:r>
            <a:r>
              <a:rPr lang="es-ES" sz="2400" kern="0" dirty="0" err="1" smtClean="0">
                <a:solidFill>
                  <a:schemeClr val="tx1"/>
                </a:solidFill>
                <a:latin typeface="Arial Narrow" panose="020B0606020202030204" pitchFamily="34" charset="0"/>
                <a:cs typeface="Arial" panose="020B0604020202020204" pitchFamily="34" charset="0"/>
              </a:rPr>
              <a:t>Reglam</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2" name="Rectángulo 1"/>
          <p:cNvSpPr/>
          <p:nvPr/>
        </p:nvSpPr>
        <p:spPr>
          <a:xfrm>
            <a:off x="2339752" y="3703672"/>
            <a:ext cx="6480720" cy="2677656"/>
          </a:xfrm>
          <a:prstGeom prst="rect">
            <a:avLst/>
          </a:prstGeom>
        </p:spPr>
        <p:txBody>
          <a:bodyPr wrap="square">
            <a:spAutoFit/>
          </a:bodyPr>
          <a:lstStyle/>
          <a:p>
            <a:pPr algn="just"/>
            <a:r>
              <a:rPr lang="es-ES" sz="2400" dirty="0">
                <a:latin typeface="Comic Sans MS" panose="030F0702030302020204" pitchFamily="66" charset="0"/>
                <a:cs typeface="Arial" pitchFamily="34" charset="0"/>
              </a:rPr>
              <a:t>Para los efectos del artículo 151, fracción II de la Ley, en los casos de erogaciones para cubrir funerales a futuro, para efectos de su deducibilidad, </a:t>
            </a:r>
            <a:r>
              <a:rPr lang="es-ES" sz="2400" b="1" dirty="0">
                <a:latin typeface="Comic Sans MS" panose="030F0702030302020204" pitchFamily="66" charset="0"/>
                <a:cs typeface="Arial" pitchFamily="34" charset="0"/>
              </a:rPr>
              <a:t>se considerarán </a:t>
            </a:r>
            <a:r>
              <a:rPr lang="es-ES" sz="2400" dirty="0">
                <a:latin typeface="Comic Sans MS" panose="030F0702030302020204" pitchFamily="66" charset="0"/>
                <a:cs typeface="Arial" pitchFamily="34" charset="0"/>
              </a:rPr>
              <a:t>como gastos de funerales </a:t>
            </a:r>
            <a:r>
              <a:rPr lang="es-ES" sz="2400" b="1" dirty="0">
                <a:latin typeface="Comic Sans MS" panose="030F0702030302020204" pitchFamily="66" charset="0"/>
                <a:cs typeface="Arial" pitchFamily="34" charset="0"/>
              </a:rPr>
              <a:t>hasta el añ</a:t>
            </a:r>
            <a:r>
              <a:rPr lang="es-ES" sz="2400" dirty="0">
                <a:latin typeface="Comic Sans MS" panose="030F0702030302020204" pitchFamily="66" charset="0"/>
                <a:cs typeface="Arial" pitchFamily="34" charset="0"/>
              </a:rPr>
              <a:t>o de calendario en que se </a:t>
            </a:r>
            <a:r>
              <a:rPr lang="es-ES" sz="2400" b="1" dirty="0">
                <a:latin typeface="Comic Sans MS" panose="030F0702030302020204" pitchFamily="66" charset="0"/>
                <a:cs typeface="Arial" pitchFamily="34" charset="0"/>
              </a:rPr>
              <a:t>utilicen</a:t>
            </a:r>
            <a:r>
              <a:rPr lang="es-ES" sz="2400" dirty="0">
                <a:latin typeface="Comic Sans MS" panose="030F0702030302020204" pitchFamily="66" charset="0"/>
                <a:cs typeface="Arial" pitchFamily="34" charset="0"/>
              </a:rPr>
              <a:t> los servicios funerarios respectivos.</a:t>
            </a:r>
            <a:endParaRPr lang="es-MX" sz="2400" dirty="0">
              <a:latin typeface="Comic Sans MS" panose="030F0702030302020204" pitchFamily="66" charset="0"/>
              <a:cs typeface="Arial" pitchFamily="34" charset="0"/>
            </a:endParaRPr>
          </a:p>
        </p:txBody>
      </p:sp>
      <p:sp>
        <p:nvSpPr>
          <p:cNvPr id="15" name="Redondear rectángulo de esquina diagonal 14"/>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 name="Imagen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4458405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61</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301472" y="20486"/>
            <a:ext cx="668129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DONATIVOS</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127359" y="436786"/>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III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2 CuadroTexto"/>
          <p:cNvSpPr txBox="1"/>
          <p:nvPr/>
        </p:nvSpPr>
        <p:spPr>
          <a:xfrm>
            <a:off x="467545" y="908720"/>
            <a:ext cx="8352927" cy="5416868"/>
          </a:xfrm>
          <a:prstGeom prst="rect">
            <a:avLst/>
          </a:prstGeom>
          <a:noFill/>
        </p:spPr>
        <p:txBody>
          <a:bodyPr wrap="square" rtlCol="0">
            <a:spAutoFit/>
          </a:bodyPr>
          <a:lstStyle/>
          <a:p>
            <a:pPr algn="just"/>
            <a:r>
              <a:rPr lang="es-ES_tradnl" sz="2300" dirty="0" smtClean="0">
                <a:latin typeface="Comic Sans MS" panose="030F0702030302020204" pitchFamily="66" charset="0"/>
                <a:cs typeface="Arial" pitchFamily="34" charset="0"/>
              </a:rPr>
              <a:t>Los </a:t>
            </a:r>
            <a:r>
              <a:rPr lang="es-ES_tradnl" sz="2300" dirty="0">
                <a:latin typeface="Comic Sans MS" panose="030F0702030302020204" pitchFamily="66" charset="0"/>
                <a:cs typeface="Arial" pitchFamily="34" charset="0"/>
              </a:rPr>
              <a:t>donativos no onerosos ni remunerativos, (que no se otorguen como prestación a cambio de servicios recibidos del donante y que no se impongan gravámenes al donatario) siempre que las donatarias estén incluidas en la lista de personas autorizadas para recibir donativos </a:t>
            </a:r>
            <a:endParaRPr lang="es-ES_tradnl" sz="2300" dirty="0" smtClean="0">
              <a:latin typeface="Comic Sans MS" panose="030F0702030302020204" pitchFamily="66" charset="0"/>
              <a:cs typeface="Arial" pitchFamily="34" charset="0"/>
            </a:endParaRPr>
          </a:p>
          <a:p>
            <a:pPr algn="just"/>
            <a:endParaRPr lang="es-MX" sz="1200" dirty="0" smtClean="0">
              <a:latin typeface="Comic Sans MS" panose="030F0702030302020204" pitchFamily="66" charset="0"/>
              <a:cs typeface="Arial" pitchFamily="34" charset="0"/>
            </a:endParaRPr>
          </a:p>
          <a:p>
            <a:pPr algn="just"/>
            <a:r>
              <a:rPr lang="es-MX" sz="2300" dirty="0" smtClean="0">
                <a:latin typeface="Comic Sans MS" panose="030F0702030302020204" pitchFamily="66" charset="0"/>
                <a:cs typeface="Arial" pitchFamily="34" charset="0"/>
              </a:rPr>
              <a:t>El </a:t>
            </a:r>
            <a:r>
              <a:rPr lang="es-MX" sz="2300" dirty="0">
                <a:latin typeface="Comic Sans MS" panose="030F0702030302020204" pitchFamily="66" charset="0"/>
                <a:cs typeface="Arial" pitchFamily="34" charset="0"/>
              </a:rPr>
              <a:t>monto total de los donativos será deducible hasta por una cantidad que no exceda del 7% de los ingresos acumulables que sirvan de base para calcular el </a:t>
            </a:r>
            <a:r>
              <a:rPr lang="es-MX" sz="2300" dirty="0" smtClean="0">
                <a:latin typeface="Comic Sans MS" panose="030F0702030302020204" pitchFamily="66" charset="0"/>
                <a:cs typeface="Arial" pitchFamily="34" charset="0"/>
              </a:rPr>
              <a:t>ISR </a:t>
            </a:r>
            <a:r>
              <a:rPr lang="es-MX" sz="2300" dirty="0">
                <a:latin typeface="Comic Sans MS" panose="030F0702030302020204" pitchFamily="66" charset="0"/>
                <a:cs typeface="Arial" pitchFamily="34" charset="0"/>
              </a:rPr>
              <a:t>a cargo del contribuyente en el ejercicio inmediato anterior a aquél en el que se efectúe la deducción, antes de aplicar las deducciones a que se refiere el presente artículo.</a:t>
            </a:r>
          </a:p>
          <a:p>
            <a:pPr algn="just"/>
            <a:endParaRPr lang="es-MX" sz="1200" dirty="0">
              <a:latin typeface="Comic Sans MS" panose="030F0702030302020204" pitchFamily="66" charset="0"/>
              <a:cs typeface="Arial" pitchFamily="34" charset="0"/>
            </a:endParaRPr>
          </a:p>
          <a:p>
            <a:pPr algn="just"/>
            <a:r>
              <a:rPr lang="es-MX" sz="2300" dirty="0">
                <a:latin typeface="Comic Sans MS" panose="030F0702030302020204" pitchFamily="66" charset="0"/>
                <a:cs typeface="Arial" pitchFamily="34" charset="0"/>
              </a:rPr>
              <a:t>Los donativos a favor de la federación, entidades federativas y municipios, o de sus organismos descentralizados, no podrán exceder del 4% </a:t>
            </a: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8013968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62</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2267744" y="52739"/>
            <a:ext cx="3600400"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INTERESES REALES </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156176" y="524569"/>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IV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2" name="2 CuadroTexto"/>
          <p:cNvSpPr txBox="1"/>
          <p:nvPr/>
        </p:nvSpPr>
        <p:spPr>
          <a:xfrm>
            <a:off x="395536" y="1052736"/>
            <a:ext cx="8352928" cy="5770811"/>
          </a:xfrm>
          <a:prstGeom prst="rect">
            <a:avLst/>
          </a:prstGeom>
          <a:noFill/>
        </p:spPr>
        <p:txBody>
          <a:bodyPr wrap="square" rtlCol="0">
            <a:spAutoFit/>
          </a:bodyPr>
          <a:lstStyle/>
          <a:p>
            <a:pPr algn="just"/>
            <a:r>
              <a:rPr lang="es-ES_tradnl" sz="2300" dirty="0" smtClean="0">
                <a:latin typeface="Comic Sans MS" panose="030F0702030302020204" pitchFamily="66" charset="0"/>
                <a:cs typeface="Arial" pitchFamily="34" charset="0"/>
              </a:rPr>
              <a:t>Los </a:t>
            </a:r>
            <a:r>
              <a:rPr lang="es-ES_tradnl" sz="2300" dirty="0">
                <a:latin typeface="Comic Sans MS" panose="030F0702030302020204" pitchFamily="66" charset="0"/>
                <a:cs typeface="Arial" pitchFamily="34" charset="0"/>
              </a:rPr>
              <a:t>intereses reales efectivamente pagados en el ejercicio por créditos hipotecarios </a:t>
            </a:r>
            <a:r>
              <a:rPr lang="es-MX" sz="2300" dirty="0">
                <a:latin typeface="Comic Sans MS" panose="030F0702030302020204" pitchFamily="66" charset="0"/>
                <a:cs typeface="Arial" pitchFamily="34" charset="0"/>
              </a:rPr>
              <a:t>utilizados únicamente </a:t>
            </a:r>
            <a:r>
              <a:rPr lang="es-MX" sz="2300" dirty="0" smtClean="0">
                <a:latin typeface="Comic Sans MS" panose="030F0702030302020204" pitchFamily="66" charset="0"/>
                <a:cs typeface="Arial" pitchFamily="34" charset="0"/>
              </a:rPr>
              <a:t>para la </a:t>
            </a:r>
            <a:r>
              <a:rPr lang="es-MX" sz="2300" dirty="0">
                <a:latin typeface="Comic Sans MS" panose="030F0702030302020204" pitchFamily="66" charset="0"/>
                <a:cs typeface="Arial" pitchFamily="34" charset="0"/>
              </a:rPr>
              <a:t>construcción o remodelación de casa habitación, así como los </a:t>
            </a:r>
            <a:r>
              <a:rPr lang="es-MX" sz="2300" dirty="0" smtClean="0">
                <a:latin typeface="Comic Sans MS" panose="030F0702030302020204" pitchFamily="66" charset="0"/>
                <a:cs typeface="Arial" pitchFamily="34" charset="0"/>
              </a:rPr>
              <a:t>destinados al </a:t>
            </a:r>
            <a:r>
              <a:rPr lang="es-MX" sz="2300" dirty="0">
                <a:latin typeface="Comic Sans MS" panose="030F0702030302020204" pitchFamily="66" charset="0"/>
                <a:cs typeface="Arial" pitchFamily="34" charset="0"/>
              </a:rPr>
              <a:t>pago de deudas para la adquisición, construcción o remodelación de </a:t>
            </a:r>
            <a:r>
              <a:rPr lang="es-MX" sz="2300" dirty="0" smtClean="0">
                <a:latin typeface="Comic Sans MS" panose="030F0702030302020204" pitchFamily="66" charset="0"/>
                <a:cs typeface="Arial" pitchFamily="34" charset="0"/>
              </a:rPr>
              <a:t>casa habitación </a:t>
            </a:r>
            <a:r>
              <a:rPr lang="es-MX" sz="2300" dirty="0">
                <a:latin typeface="Comic Sans MS" panose="030F0702030302020204" pitchFamily="66" charset="0"/>
                <a:cs typeface="Arial" pitchFamily="34" charset="0"/>
              </a:rPr>
              <a:t>y dichos créditos se hayan contratado con las instituciones </a:t>
            </a:r>
            <a:r>
              <a:rPr lang="es-MX" sz="2300" dirty="0" smtClean="0">
                <a:latin typeface="Comic Sans MS" panose="030F0702030302020204" pitchFamily="66" charset="0"/>
                <a:cs typeface="Arial" pitchFamily="34" charset="0"/>
              </a:rPr>
              <a:t>del sistema </a:t>
            </a:r>
            <a:r>
              <a:rPr lang="es-MX" sz="2300" dirty="0">
                <a:latin typeface="Comic Sans MS" panose="030F0702030302020204" pitchFamily="66" charset="0"/>
                <a:cs typeface="Arial" pitchFamily="34" charset="0"/>
              </a:rPr>
              <a:t>financiero </a:t>
            </a:r>
            <a:r>
              <a:rPr lang="es-MX" sz="2300" dirty="0" smtClean="0">
                <a:latin typeface="Comic Sans MS" panose="030F0702030302020204" pitchFamily="66" charset="0"/>
                <a:cs typeface="Arial" pitchFamily="34" charset="0"/>
              </a:rPr>
              <a:t>(casas </a:t>
            </a:r>
            <a:r>
              <a:rPr lang="es-MX" sz="2300" dirty="0">
                <a:latin typeface="Comic Sans MS" panose="030F0702030302020204" pitchFamily="66" charset="0"/>
                <a:cs typeface="Arial" pitchFamily="34" charset="0"/>
              </a:rPr>
              <a:t>de bolsa, aseguradoras, </a:t>
            </a:r>
            <a:r>
              <a:rPr lang="es-MX" sz="2300" dirty="0" err="1">
                <a:latin typeface="Comic Sans MS" panose="030F0702030302020204" pitchFamily="66" charset="0"/>
                <a:cs typeface="Arial" pitchFamily="34" charset="0"/>
              </a:rPr>
              <a:t>etc</a:t>
            </a:r>
            <a:r>
              <a:rPr lang="es-MX" sz="2300" dirty="0">
                <a:latin typeface="Comic Sans MS" panose="030F0702030302020204" pitchFamily="66" charset="0"/>
                <a:cs typeface="Arial" pitchFamily="34" charset="0"/>
              </a:rPr>
              <a:t> o </a:t>
            </a:r>
            <a:r>
              <a:rPr lang="es-MX" sz="2300" dirty="0" smtClean="0">
                <a:latin typeface="Comic Sans MS" panose="030F0702030302020204" pitchFamily="66" charset="0"/>
                <a:cs typeface="Arial" pitchFamily="34" charset="0"/>
              </a:rPr>
              <a:t>con instituciones </a:t>
            </a:r>
            <a:r>
              <a:rPr lang="es-MX" sz="2300" dirty="0">
                <a:latin typeface="Comic Sans MS" panose="030F0702030302020204" pitchFamily="66" charset="0"/>
                <a:cs typeface="Arial" pitchFamily="34" charset="0"/>
              </a:rPr>
              <a:t>públicas como el INFONAVIT </a:t>
            </a:r>
            <a:r>
              <a:rPr lang="es-MX" sz="2300" dirty="0" smtClean="0">
                <a:latin typeface="Comic Sans MS" panose="030F0702030302020204" pitchFamily="66" charset="0"/>
                <a:cs typeface="Arial" pitchFamily="34" charset="0"/>
              </a:rPr>
              <a:t>o </a:t>
            </a:r>
            <a:r>
              <a:rPr lang="es-MX" sz="2300" dirty="0">
                <a:latin typeface="Comic Sans MS" panose="030F0702030302020204" pitchFamily="66" charset="0"/>
                <a:cs typeface="Arial" pitchFamily="34" charset="0"/>
              </a:rPr>
              <a:t>FOVISSSTE entre otras, </a:t>
            </a:r>
            <a:r>
              <a:rPr lang="es-MX" sz="2300" dirty="0" smtClean="0">
                <a:latin typeface="Comic Sans MS" panose="030F0702030302020204" pitchFamily="66" charset="0"/>
                <a:cs typeface="Arial" pitchFamily="34" charset="0"/>
              </a:rPr>
              <a:t>y </a:t>
            </a:r>
            <a:r>
              <a:rPr lang="es-ES_tradnl" sz="2300" dirty="0" smtClean="0">
                <a:latin typeface="Comic Sans MS" panose="030F0702030302020204" pitchFamily="66" charset="0"/>
                <a:cs typeface="Arial" pitchFamily="34" charset="0"/>
              </a:rPr>
              <a:t>siempre </a:t>
            </a:r>
            <a:r>
              <a:rPr lang="es-ES_tradnl" sz="2300" dirty="0">
                <a:latin typeface="Comic Sans MS" panose="030F0702030302020204" pitchFamily="66" charset="0"/>
                <a:cs typeface="Arial" pitchFamily="34" charset="0"/>
              </a:rPr>
              <a:t>que el monto del crédito otorgado no exceda de </a:t>
            </a:r>
            <a:r>
              <a:rPr lang="es-ES_tradnl" sz="2300" dirty="0" smtClean="0">
                <a:latin typeface="Comic Sans MS" panose="030F0702030302020204" pitchFamily="66" charset="0"/>
                <a:cs typeface="Arial" pitchFamily="34" charset="0"/>
              </a:rPr>
              <a:t>750,000 UDIS.</a:t>
            </a:r>
          </a:p>
          <a:p>
            <a:pPr algn="just"/>
            <a:r>
              <a:rPr lang="es-ES_tradnl" sz="2300" dirty="0" smtClean="0">
                <a:latin typeface="Comic Sans MS" panose="030F0702030302020204" pitchFamily="66" charset="0"/>
                <a:cs typeface="Arial" pitchFamily="34" charset="0"/>
              </a:rPr>
              <a:t> </a:t>
            </a:r>
            <a:r>
              <a:rPr lang="es-ES_tradnl" sz="2300" dirty="0">
                <a:latin typeface="Comic Sans MS" panose="030F0702030302020204" pitchFamily="66" charset="0"/>
                <a:cs typeface="Arial" pitchFamily="34" charset="0"/>
              </a:rPr>
              <a:t> </a:t>
            </a:r>
            <a:endParaRPr lang="es-MX" sz="2300" dirty="0">
              <a:latin typeface="Comic Sans MS" panose="030F0702030302020204" pitchFamily="66" charset="0"/>
              <a:cs typeface="Arial" pitchFamily="34" charset="0"/>
            </a:endParaRPr>
          </a:p>
          <a:p>
            <a:pPr algn="just"/>
            <a:r>
              <a:rPr lang="es-ES_tradnl" sz="2300" dirty="0" smtClean="0">
                <a:latin typeface="Comic Sans MS" panose="030F0702030302020204" pitchFamily="66" charset="0"/>
                <a:cs typeface="Arial" pitchFamily="34" charset="0"/>
              </a:rPr>
              <a:t>Los integrantes del sistema financiero deberán expedir CFDI a mas </a:t>
            </a:r>
            <a:r>
              <a:rPr lang="es-ES_tradnl" sz="2300" dirty="0">
                <a:latin typeface="Comic Sans MS" panose="030F0702030302020204" pitchFamily="66" charset="0"/>
                <a:cs typeface="Arial" pitchFamily="34" charset="0"/>
              </a:rPr>
              <a:t>tardar el 15 de </a:t>
            </a:r>
            <a:r>
              <a:rPr lang="es-ES_tradnl" sz="2300" dirty="0" smtClean="0">
                <a:latin typeface="Comic Sans MS" panose="030F0702030302020204" pitchFamily="66" charset="0"/>
                <a:cs typeface="Arial" pitchFamily="34" charset="0"/>
              </a:rPr>
              <a:t>Febrero, en el que conste el monto de los intereses nominales devengados y pagados en el año, separando el monto pagado de los intereses reales</a:t>
            </a:r>
            <a:r>
              <a:rPr lang="es-ES_tradnl" sz="2300" dirty="0">
                <a:latin typeface="Arial" pitchFamily="34" charset="0"/>
                <a:cs typeface="Arial" pitchFamily="34" charset="0"/>
              </a:rPr>
              <a:t> </a:t>
            </a:r>
            <a:endParaRPr lang="es-MX" sz="2300" dirty="0">
              <a:latin typeface="Arial" pitchFamily="34" charset="0"/>
              <a:cs typeface="Arial" pitchFamily="34" charset="0"/>
            </a:endParaRPr>
          </a:p>
          <a:p>
            <a:endParaRPr lang="es-MX" sz="2400" dirty="0">
              <a:latin typeface="Arial" pitchFamily="34" charset="0"/>
              <a:cs typeface="Arial"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73115182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63</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2339752" y="43476"/>
            <a:ext cx="45365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APORTACIONES PARA EL RETIRO</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101398" y="491499"/>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V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2 CuadroTexto"/>
          <p:cNvSpPr txBox="1"/>
          <p:nvPr/>
        </p:nvSpPr>
        <p:spPr>
          <a:xfrm>
            <a:off x="450314" y="1052736"/>
            <a:ext cx="8387388" cy="5401479"/>
          </a:xfrm>
          <a:prstGeom prst="rect">
            <a:avLst/>
          </a:prstGeom>
          <a:noFill/>
        </p:spPr>
        <p:txBody>
          <a:bodyPr wrap="square" rtlCol="0">
            <a:spAutoFit/>
          </a:bodyPr>
          <a:lstStyle/>
          <a:p>
            <a:pPr algn="just"/>
            <a:r>
              <a:rPr lang="es-ES_tradnl" sz="2300" dirty="0" smtClean="0">
                <a:latin typeface="Comic Sans MS" panose="030F0702030302020204" pitchFamily="66" charset="0"/>
                <a:cs typeface="Arial" pitchFamily="34" charset="0"/>
              </a:rPr>
              <a:t>Las </a:t>
            </a:r>
            <a:r>
              <a:rPr lang="es-ES_tradnl" sz="2300" dirty="0">
                <a:latin typeface="Comic Sans MS" panose="030F0702030302020204" pitchFamily="66" charset="0"/>
                <a:cs typeface="Arial" pitchFamily="34" charset="0"/>
              </a:rPr>
              <a:t>aportaciones complementarias de retiro realizadas directamente en la subcuenta de </a:t>
            </a:r>
            <a:r>
              <a:rPr lang="es-ES_tradnl" sz="2300" b="1" dirty="0">
                <a:latin typeface="Comic Sans MS" panose="030F0702030302020204" pitchFamily="66" charset="0"/>
                <a:cs typeface="Arial" pitchFamily="34" charset="0"/>
              </a:rPr>
              <a:t>aportaciones</a:t>
            </a:r>
            <a:r>
              <a:rPr lang="es-ES_tradnl" sz="2300" dirty="0">
                <a:latin typeface="Comic Sans MS" panose="030F0702030302020204" pitchFamily="66" charset="0"/>
                <a:cs typeface="Arial" pitchFamily="34" charset="0"/>
              </a:rPr>
              <a:t> </a:t>
            </a:r>
            <a:r>
              <a:rPr lang="es-ES_tradnl" sz="2300" b="1" dirty="0">
                <a:latin typeface="Comic Sans MS" panose="030F0702030302020204" pitchFamily="66" charset="0"/>
                <a:cs typeface="Arial" pitchFamily="34" charset="0"/>
              </a:rPr>
              <a:t>complementarias</a:t>
            </a:r>
            <a:r>
              <a:rPr lang="es-ES_tradnl" sz="2300" dirty="0">
                <a:latin typeface="Comic Sans MS" panose="030F0702030302020204" pitchFamily="66" charset="0"/>
                <a:cs typeface="Arial" pitchFamily="34" charset="0"/>
              </a:rPr>
              <a:t> de </a:t>
            </a:r>
            <a:r>
              <a:rPr lang="es-ES_tradnl" sz="2300" b="1" dirty="0">
                <a:latin typeface="Comic Sans MS" panose="030F0702030302020204" pitchFamily="66" charset="0"/>
                <a:cs typeface="Arial" pitchFamily="34" charset="0"/>
              </a:rPr>
              <a:t>retiro</a:t>
            </a:r>
            <a:r>
              <a:rPr lang="es-ES_tradnl" sz="2300" dirty="0">
                <a:latin typeface="Comic Sans MS" panose="030F0702030302020204" pitchFamily="66" charset="0"/>
                <a:cs typeface="Arial" pitchFamily="34" charset="0"/>
              </a:rPr>
              <a:t>, en los términos de la Ley de los Sistemas de Ahorro para el Retiro o a las cuentas de planes personales de retiro, así como las aportaciones voluntarias realizadas a la subcuenta de aportaciones voluntarias, siempre que en este último caso dichas aportaciones cumplan con los requisitos de permanencia establecidos para los planes de retiro conforme al segundo párrafo de esta fracción. El monto de la deducción a que se refiere esta fracción será de hasta el 10% de los ingresos acumulables del contribuyente en el ejercicio, sin que dichas aportaciones excedan del equivalente a </a:t>
            </a:r>
            <a:r>
              <a:rPr lang="es-ES_tradnl" sz="2300" dirty="0" smtClean="0">
                <a:latin typeface="Comic Sans MS" panose="030F0702030302020204" pitchFamily="66" charset="0"/>
                <a:cs typeface="Arial" pitchFamily="34" charset="0"/>
              </a:rPr>
              <a:t>5 </a:t>
            </a:r>
            <a:r>
              <a:rPr lang="es-ES_tradnl" sz="2300" dirty="0" err="1" smtClean="0">
                <a:latin typeface="Comic Sans MS" panose="030F0702030302020204" pitchFamily="66" charset="0"/>
                <a:cs typeface="Arial" pitchFamily="34" charset="0"/>
              </a:rPr>
              <a:t>UMA´s</a:t>
            </a:r>
            <a:r>
              <a:rPr lang="es-ES_tradnl" sz="2300" dirty="0" smtClean="0">
                <a:latin typeface="Comic Sans MS" panose="030F0702030302020204" pitchFamily="66" charset="0"/>
                <a:cs typeface="Arial" pitchFamily="34" charset="0"/>
              </a:rPr>
              <a:t> generales </a:t>
            </a:r>
            <a:r>
              <a:rPr lang="es-ES_tradnl" sz="2300" dirty="0">
                <a:latin typeface="Comic Sans MS" panose="030F0702030302020204" pitchFamily="66" charset="0"/>
                <a:cs typeface="Arial" pitchFamily="34" charset="0"/>
              </a:rPr>
              <a:t>del área geográfica del contribuyente elevados al año</a:t>
            </a:r>
            <a:r>
              <a:rPr lang="es-ES_tradnl" sz="2300" dirty="0" smtClean="0">
                <a:latin typeface="Comic Sans MS" panose="030F0702030302020204" pitchFamily="66" charset="0"/>
                <a:cs typeface="Arial" pitchFamily="34" charset="0"/>
              </a:rPr>
              <a:t>. ($206,367.60)</a:t>
            </a:r>
            <a:endParaRPr lang="es-MX" sz="2300" dirty="0">
              <a:latin typeface="Comic Sans MS" panose="030F0702030302020204" pitchFamily="66" charset="0"/>
              <a:cs typeface="Arial"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41811341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64</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251520" y="27150"/>
            <a:ext cx="668129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APORTACIONES PARA EL RETIRO</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129676" y="563273"/>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V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2 CuadroTexto"/>
          <p:cNvSpPr txBox="1"/>
          <p:nvPr/>
        </p:nvSpPr>
        <p:spPr>
          <a:xfrm>
            <a:off x="431764" y="1190357"/>
            <a:ext cx="8398435" cy="5262979"/>
          </a:xfrm>
          <a:prstGeom prst="rect">
            <a:avLst/>
          </a:prstGeom>
          <a:noFill/>
        </p:spPr>
        <p:txBody>
          <a:bodyPr wrap="square" rtlCol="0">
            <a:spAutoFit/>
          </a:bodyPr>
          <a:lstStyle/>
          <a:p>
            <a:pPr algn="just"/>
            <a:r>
              <a:rPr lang="es-ES_tradnl" sz="2400" dirty="0" smtClean="0">
                <a:latin typeface="Comic Sans MS" panose="030F0702030302020204" pitchFamily="66" charset="0"/>
                <a:cs typeface="Arial" pitchFamily="34" charset="0"/>
              </a:rPr>
              <a:t>Se </a:t>
            </a:r>
            <a:r>
              <a:rPr lang="es-ES_tradnl" sz="2400" dirty="0">
                <a:latin typeface="Comic Sans MS" panose="030F0702030302020204" pitchFamily="66" charset="0"/>
                <a:cs typeface="Arial" pitchFamily="34" charset="0"/>
              </a:rPr>
              <a:t>consideran planes personales de retiro, aquellas cuentas o canales de inversión, que se establezcan con el único fin de recibir y administrar recursos destinados exclusivamente para ser utilizados cuando el titular llegue a la edad de 65 años o en los casos de invalidez o incapacidad del titular para realizar un trabajo </a:t>
            </a:r>
            <a:r>
              <a:rPr lang="es-ES_tradnl" sz="2400" dirty="0" smtClean="0">
                <a:latin typeface="Comic Sans MS" panose="030F0702030302020204" pitchFamily="66" charset="0"/>
                <a:cs typeface="Arial" pitchFamily="34" charset="0"/>
              </a:rPr>
              <a:t>personal remunerado </a:t>
            </a:r>
            <a:r>
              <a:rPr lang="es-ES_tradnl" sz="2400" dirty="0">
                <a:latin typeface="Comic Sans MS" panose="030F0702030302020204" pitchFamily="66" charset="0"/>
                <a:cs typeface="Arial" pitchFamily="34" charset="0"/>
              </a:rPr>
              <a:t>de conformidad con las leyes de seguridad social, siempre que sean administrados en cuentas individualizadas por instituciones de seguros, instituciones de crédito, casas de bolsa, administradoras de fondos para el retiro o sociedades operadoras de sociedades de inversión con autorización para operar en el país, y siempre que obtengan autorización previa del Servicio de Administración Tributaria</a:t>
            </a:r>
            <a:r>
              <a:rPr lang="es-ES_tradnl" sz="2400" dirty="0" smtClean="0">
                <a:latin typeface="Comic Sans MS" panose="030F0702030302020204" pitchFamily="66" charset="0"/>
                <a:cs typeface="Arial" pitchFamily="34" charset="0"/>
              </a:rPr>
              <a:t>.</a:t>
            </a:r>
            <a:endParaRPr lang="es-MX" sz="2400" dirty="0">
              <a:latin typeface="Comic Sans MS" panose="030F0702030302020204" pitchFamily="66" charset="0"/>
              <a:cs typeface="Arial"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14966559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65</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323528" y="42079"/>
            <a:ext cx="668129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APORTACIONES PARA EL RETIRO</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012160" y="584198"/>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V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2" name="Rectángulo 1"/>
          <p:cNvSpPr/>
          <p:nvPr/>
        </p:nvSpPr>
        <p:spPr>
          <a:xfrm>
            <a:off x="251520" y="1352592"/>
            <a:ext cx="8568951" cy="2954655"/>
          </a:xfrm>
          <a:prstGeom prst="rect">
            <a:avLst/>
          </a:prstGeom>
        </p:spPr>
        <p:txBody>
          <a:bodyPr wrap="square">
            <a:spAutoFit/>
          </a:bodyPr>
          <a:lstStyle/>
          <a:p>
            <a:pPr algn="just"/>
            <a:r>
              <a:rPr lang="es-ES_tradnl" sz="2400" dirty="0">
                <a:latin typeface="Comic Sans MS" panose="030F0702030302020204" pitchFamily="66" charset="0"/>
                <a:cs typeface="Arial" pitchFamily="34" charset="0"/>
              </a:rPr>
              <a:t>Cuando los recursos invertidos en las subcuentas de aportaciones </a:t>
            </a:r>
            <a:r>
              <a:rPr lang="es-ES_tradnl" sz="2400" dirty="0" smtClean="0">
                <a:latin typeface="Comic Sans MS" panose="030F0702030302020204" pitchFamily="66" charset="0"/>
                <a:cs typeface="Arial" pitchFamily="34" charset="0"/>
              </a:rPr>
              <a:t>complementarias de </a:t>
            </a:r>
            <a:r>
              <a:rPr lang="es-ES_tradnl" sz="2400" dirty="0">
                <a:latin typeface="Comic Sans MS" panose="030F0702030302020204" pitchFamily="66" charset="0"/>
                <a:cs typeface="Arial" pitchFamily="34" charset="0"/>
              </a:rPr>
              <a:t>retiro, en las subcuentas de aportaciones voluntarias o en los planes personales de retiro, así como los rendimientos que ellos generen, se retiren antes de que se cumplan los requisitos establecidos en esta fracción, el retiro se considerará ingreso acumulable en los términos del Capítulo IX de este Título.</a:t>
            </a:r>
            <a:endParaRPr lang="es-MX" sz="2400" dirty="0">
              <a:latin typeface="Comic Sans MS" panose="030F0702030302020204" pitchFamily="66" charset="0"/>
              <a:cs typeface="Arial" pitchFamily="34" charset="0"/>
            </a:endParaRPr>
          </a:p>
          <a:p>
            <a:pPr algn="just"/>
            <a:r>
              <a:rPr lang="es-ES_tradnl" dirty="0">
                <a:latin typeface="Arial" pitchFamily="34" charset="0"/>
                <a:cs typeface="Arial" pitchFamily="34" charset="0"/>
              </a:rPr>
              <a:t> </a:t>
            </a:r>
            <a:endParaRPr lang="es-MX" dirty="0">
              <a:latin typeface="Arial" pitchFamily="34" charset="0"/>
              <a:cs typeface="Arial" pitchFamily="34" charset="0"/>
            </a:endParaRPr>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2020" y="4303472"/>
            <a:ext cx="3911582" cy="1937398"/>
          </a:xfrm>
          <a:prstGeom prst="rect">
            <a:avLst/>
          </a:prstGeom>
        </p:spPr>
      </p:pic>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7211910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66</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843036" y="24061"/>
            <a:ext cx="668129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PRIMAS DE SEGUROS GASTOS MEDICOS</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127079" y="513901"/>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VI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2 CuadroTexto"/>
          <p:cNvSpPr txBox="1"/>
          <p:nvPr/>
        </p:nvSpPr>
        <p:spPr>
          <a:xfrm>
            <a:off x="323528" y="1016943"/>
            <a:ext cx="8539855" cy="5262979"/>
          </a:xfrm>
          <a:prstGeom prst="rect">
            <a:avLst/>
          </a:prstGeom>
          <a:noFill/>
        </p:spPr>
        <p:txBody>
          <a:bodyPr wrap="square" rtlCol="0">
            <a:spAutoFit/>
          </a:bodyPr>
          <a:lstStyle/>
          <a:p>
            <a:pPr algn="just"/>
            <a:r>
              <a:rPr lang="es-ES_tradnl" sz="2400" dirty="0" smtClean="0">
                <a:latin typeface="Comic Sans MS" panose="030F0702030302020204" pitchFamily="66" charset="0"/>
                <a:cs typeface="Arial" pitchFamily="34" charset="0"/>
              </a:rPr>
              <a:t>     Las </a:t>
            </a:r>
            <a:r>
              <a:rPr lang="es-ES_tradnl" sz="2400" dirty="0">
                <a:latin typeface="Comic Sans MS" panose="030F0702030302020204" pitchFamily="66" charset="0"/>
                <a:cs typeface="Arial" pitchFamily="34" charset="0"/>
              </a:rPr>
              <a:t>primas por seguros de gastos médicos, complementarios o independientes de los servicios de salud proporcionados por instituciones públicas de seguridad social, siempre que el beneficiario sea el propio contribuyente, su cónyuge o la persona con quien vive en concubinato, o sus ascendientes o descendientes, en línea recta</a:t>
            </a:r>
            <a:r>
              <a:rPr lang="es-ES_tradnl" sz="2400" dirty="0" smtClean="0">
                <a:latin typeface="Comic Sans MS" panose="030F0702030302020204" pitchFamily="66" charset="0"/>
                <a:cs typeface="Arial" pitchFamily="34" charset="0"/>
              </a:rPr>
              <a:t>.</a:t>
            </a:r>
            <a:r>
              <a:rPr lang="es-ES_tradnl" sz="2400" dirty="0">
                <a:latin typeface="Comic Sans MS" panose="030F0702030302020204" pitchFamily="66" charset="0"/>
                <a:cs typeface="Arial" pitchFamily="34" charset="0"/>
              </a:rPr>
              <a:t> </a:t>
            </a:r>
            <a:endParaRPr lang="es-MX" sz="2400" dirty="0">
              <a:latin typeface="Comic Sans MS" panose="030F0702030302020204" pitchFamily="66" charset="0"/>
              <a:cs typeface="Arial" pitchFamily="34" charset="0"/>
            </a:endParaRPr>
          </a:p>
          <a:p>
            <a:pPr algn="just"/>
            <a:r>
              <a:rPr lang="es-ES_tradnl" sz="2400" dirty="0" smtClean="0">
                <a:latin typeface="Comic Sans MS" panose="030F0702030302020204" pitchFamily="66" charset="0"/>
                <a:cs typeface="Arial" pitchFamily="34" charset="0"/>
              </a:rPr>
              <a:t>	</a:t>
            </a:r>
          </a:p>
          <a:p>
            <a:pPr algn="just"/>
            <a:r>
              <a:rPr lang="es-ES_tradnl" sz="2400" dirty="0" smtClean="0">
                <a:latin typeface="Comic Sans MS" panose="030F0702030302020204" pitchFamily="66" charset="0"/>
                <a:cs typeface="Arial" pitchFamily="34" charset="0"/>
              </a:rPr>
              <a:t>     Establece </a:t>
            </a:r>
            <a:r>
              <a:rPr lang="es-ES_tradnl" sz="2400" dirty="0">
                <a:latin typeface="Comic Sans MS" panose="030F0702030302020204" pitchFamily="66" charset="0"/>
                <a:cs typeface="Arial" pitchFamily="34" charset="0"/>
              </a:rPr>
              <a:t>que para efectos del artículo </a:t>
            </a:r>
            <a:r>
              <a:rPr lang="es-ES_tradnl" sz="2400" dirty="0" smtClean="0">
                <a:latin typeface="Comic Sans MS" panose="030F0702030302020204" pitchFamily="66" charset="0"/>
                <a:cs typeface="Arial" pitchFamily="34" charset="0"/>
              </a:rPr>
              <a:t>151, </a:t>
            </a:r>
            <a:r>
              <a:rPr lang="es-ES_tradnl" sz="2400" dirty="0">
                <a:latin typeface="Comic Sans MS" panose="030F0702030302020204" pitchFamily="66" charset="0"/>
                <a:cs typeface="Arial" pitchFamily="34" charset="0"/>
              </a:rPr>
              <a:t>fracción VI de la Ley, se consideran deducibles, las primas pagadas por los seguros de salud, siempre que se trate de seguros cuya parte preventiva cubra únicamente los pagos y gastos a que se refieren los artículos </a:t>
            </a:r>
            <a:r>
              <a:rPr lang="es-ES_tradnl" sz="2400" dirty="0" smtClean="0">
                <a:latin typeface="Comic Sans MS" panose="030F0702030302020204" pitchFamily="66" charset="0"/>
                <a:cs typeface="Arial" pitchFamily="34" charset="0"/>
              </a:rPr>
              <a:t>151, </a:t>
            </a:r>
            <a:r>
              <a:rPr lang="es-ES_tradnl" sz="2400" dirty="0">
                <a:latin typeface="Comic Sans MS" panose="030F0702030302020204" pitchFamily="66" charset="0"/>
                <a:cs typeface="Arial" pitchFamily="34" charset="0"/>
              </a:rPr>
              <a:t>fracción I de la Ley y </a:t>
            </a:r>
            <a:r>
              <a:rPr lang="es-ES_tradnl" sz="2400" dirty="0" smtClean="0">
                <a:latin typeface="Comic Sans MS" panose="030F0702030302020204" pitchFamily="66" charset="0"/>
                <a:cs typeface="Arial" pitchFamily="34" charset="0"/>
              </a:rPr>
              <a:t>264 </a:t>
            </a:r>
            <a:r>
              <a:rPr lang="es-ES_tradnl" sz="2400" dirty="0">
                <a:latin typeface="Comic Sans MS" panose="030F0702030302020204" pitchFamily="66" charset="0"/>
                <a:cs typeface="Arial" pitchFamily="34" charset="0"/>
              </a:rPr>
              <a:t>del Reglamento</a:t>
            </a:r>
            <a:r>
              <a:rPr lang="es-ES_tradnl" sz="2400" dirty="0" smtClean="0">
                <a:latin typeface="Comic Sans MS" panose="030F0702030302020204" pitchFamily="66" charset="0"/>
                <a:cs typeface="Arial" pitchFamily="34" charset="0"/>
              </a:rPr>
              <a:t>.</a:t>
            </a:r>
            <a:endParaRPr lang="es-MX" sz="2400" dirty="0">
              <a:latin typeface="Arial" pitchFamily="34" charset="0"/>
              <a:cs typeface="Arial" pitchFamily="34" charset="0"/>
            </a:endParaRPr>
          </a:p>
        </p:txBody>
      </p:sp>
      <p:sp>
        <p:nvSpPr>
          <p:cNvPr id="9" name="Rectangle 2"/>
          <p:cNvSpPr txBox="1">
            <a:spLocks noChangeArrowheads="1"/>
          </p:cNvSpPr>
          <p:nvPr/>
        </p:nvSpPr>
        <p:spPr bwMode="auto">
          <a:xfrm>
            <a:off x="6012160" y="3317106"/>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266 </a:t>
            </a:r>
            <a:r>
              <a:rPr lang="es-ES" sz="2400" kern="0" dirty="0" err="1" smtClean="0">
                <a:solidFill>
                  <a:schemeClr val="tx1"/>
                </a:solidFill>
                <a:latin typeface="Arial Narrow" panose="020B0606020202030204" pitchFamily="34" charset="0"/>
                <a:cs typeface="Arial" panose="020B0604020202020204" pitchFamily="34" charset="0"/>
              </a:rPr>
              <a:t>Reglam</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2" name="Redondear rectángulo de esquina diagonal 11"/>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Imagen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40117510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67</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08520" y="42440"/>
            <a:ext cx="668129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TRANSPORTACION ESCOLAR </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084168" y="548680"/>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VII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2" name="2 CuadroTexto"/>
          <p:cNvSpPr txBox="1"/>
          <p:nvPr/>
        </p:nvSpPr>
        <p:spPr>
          <a:xfrm>
            <a:off x="395536" y="1190357"/>
            <a:ext cx="8424936" cy="5262979"/>
          </a:xfrm>
          <a:prstGeom prst="rect">
            <a:avLst/>
          </a:prstGeom>
          <a:noFill/>
        </p:spPr>
        <p:txBody>
          <a:bodyPr wrap="square" rtlCol="0">
            <a:spAutoFit/>
          </a:bodyPr>
          <a:lstStyle/>
          <a:p>
            <a:pPr algn="just"/>
            <a:r>
              <a:rPr lang="es-ES_tradnl" sz="2400" dirty="0" smtClean="0">
                <a:latin typeface="Comic Sans MS" panose="030F0702030302020204" pitchFamily="66" charset="0"/>
                <a:cs typeface="Arial" pitchFamily="34" charset="0"/>
              </a:rPr>
              <a:t>Los </a:t>
            </a:r>
            <a:r>
              <a:rPr lang="es-ES_tradnl" sz="2400" dirty="0">
                <a:latin typeface="Comic Sans MS" panose="030F0702030302020204" pitchFamily="66" charset="0"/>
                <a:cs typeface="Arial" pitchFamily="34" charset="0"/>
              </a:rPr>
              <a:t>gastos destinados a la transportación escolar de los descendientes en línea recta cuando ésta sea obligatoria en los términos de las disposiciones legales del área donde la escuela se encuentre ubicada o cuando para todos los alumnos se incluya dicho gasto en la colegiatura. Para estos efectos, se deberá separar en el comprobante el monto que corresponda por concepto de transportación </a:t>
            </a:r>
            <a:r>
              <a:rPr lang="es-ES_tradnl" sz="2400" dirty="0" smtClean="0">
                <a:latin typeface="Comic Sans MS" panose="030F0702030302020204" pitchFamily="66" charset="0"/>
                <a:cs typeface="Arial" pitchFamily="34" charset="0"/>
              </a:rPr>
              <a:t>escolar y los pagos </a:t>
            </a:r>
            <a:r>
              <a:rPr lang="es-ES" sz="2400" u="sng" dirty="0" smtClean="0">
                <a:latin typeface="Comic Sans MS" panose="030F0702030302020204" pitchFamily="66" charset="0"/>
                <a:cs typeface="Arial" panose="020B0604020202020204" pitchFamily="34" charset="0"/>
              </a:rPr>
              <a:t>se </a:t>
            </a:r>
            <a:r>
              <a:rPr lang="es-ES" sz="2400" u="sng" dirty="0">
                <a:latin typeface="Comic Sans MS" panose="030F0702030302020204" pitchFamily="66" charset="0"/>
                <a:cs typeface="Arial" panose="020B0604020202020204" pitchFamily="34" charset="0"/>
              </a:rPr>
              <a:t>efectúen mediante cheque nominativo del contribuyente, transferencias electrónicas de fondos, desde cuentas abiertas a nombre del contribuyente en instituciones que componen el sistema financiero y las entidades que para tal efecto autorice el Banco de México o mediante tarjeta de crédito, de débito, o de servicios</a:t>
            </a:r>
            <a:r>
              <a:rPr lang="es-ES" sz="2400" u="sng" dirty="0" smtClean="0">
                <a:latin typeface="Comic Sans MS" panose="030F0702030302020204" pitchFamily="66" charset="0"/>
                <a:cs typeface="Arial" panose="020B0604020202020204" pitchFamily="34" charset="0"/>
              </a:rPr>
              <a:t>.”</a:t>
            </a:r>
            <a:endParaRPr lang="es-MX" sz="2400" dirty="0">
              <a:latin typeface="Comic Sans MS" panose="030F0702030302020204" pitchFamily="66" charset="0"/>
              <a:cs typeface="Arial"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89822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68</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08520" y="48170"/>
            <a:ext cx="668129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TRANSPORTACION ESCOLAR </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044572" y="602178"/>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VII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2" name="2 CuadroTexto"/>
          <p:cNvSpPr txBox="1"/>
          <p:nvPr/>
        </p:nvSpPr>
        <p:spPr>
          <a:xfrm>
            <a:off x="422421" y="1124744"/>
            <a:ext cx="8326043" cy="3693319"/>
          </a:xfrm>
          <a:prstGeom prst="rect">
            <a:avLst/>
          </a:prstGeom>
          <a:noFill/>
        </p:spPr>
        <p:txBody>
          <a:bodyPr wrap="square" rtlCol="0">
            <a:spAutoFit/>
          </a:bodyPr>
          <a:lstStyle/>
          <a:p>
            <a:pPr algn="just"/>
            <a:r>
              <a:rPr lang="es-ES_tradnl" sz="2200" dirty="0">
                <a:latin typeface="Comic Sans MS" panose="030F0702030302020204" pitchFamily="66" charset="0"/>
                <a:cs typeface="Arial" pitchFamily="34" charset="0"/>
              </a:rPr>
              <a:t> </a:t>
            </a:r>
            <a:r>
              <a:rPr lang="es-ES_tradnl" sz="2400" dirty="0" smtClean="0">
                <a:latin typeface="Comic Sans MS" panose="030F0702030302020204" pitchFamily="66" charset="0"/>
                <a:cs typeface="Arial" pitchFamily="34" charset="0"/>
              </a:rPr>
              <a:t>Con </a:t>
            </a:r>
            <a:r>
              <a:rPr lang="es-ES_tradnl" sz="2400" dirty="0">
                <a:latin typeface="Comic Sans MS" panose="030F0702030302020204" pitchFamily="66" charset="0"/>
                <a:cs typeface="Arial" pitchFamily="34" charset="0"/>
              </a:rPr>
              <a:t>relación a esta fracción es aplicable el siguiente artículo del reglamento</a:t>
            </a:r>
            <a:r>
              <a:rPr lang="es-ES_tradnl" sz="2400" dirty="0" smtClean="0">
                <a:latin typeface="Comic Sans MS" panose="030F0702030302020204" pitchFamily="66" charset="0"/>
                <a:cs typeface="Arial" pitchFamily="34" charset="0"/>
              </a:rPr>
              <a:t>:</a:t>
            </a:r>
          </a:p>
          <a:p>
            <a:pPr algn="just"/>
            <a:endParaRPr lang="es-ES_tradnl" sz="2200" dirty="0">
              <a:latin typeface="Comic Sans MS" panose="030F0702030302020204" pitchFamily="66" charset="0"/>
              <a:cs typeface="Arial" pitchFamily="34" charset="0"/>
            </a:endParaRPr>
          </a:p>
          <a:p>
            <a:pPr algn="just"/>
            <a:endParaRPr lang="es-MX" sz="2200" dirty="0">
              <a:latin typeface="Comic Sans MS" panose="030F0702030302020204" pitchFamily="66" charset="0"/>
              <a:cs typeface="Arial" pitchFamily="34" charset="0"/>
            </a:endParaRPr>
          </a:p>
          <a:p>
            <a:pPr algn="just"/>
            <a:r>
              <a:rPr lang="es-ES_tradnl" sz="2200" dirty="0">
                <a:latin typeface="Comic Sans MS" panose="030F0702030302020204" pitchFamily="66" charset="0"/>
                <a:cs typeface="Arial" pitchFamily="34" charset="0"/>
              </a:rPr>
              <a:t> </a:t>
            </a:r>
            <a:endParaRPr lang="es-MX" sz="2200" dirty="0">
              <a:latin typeface="Comic Sans MS" panose="030F0702030302020204" pitchFamily="66" charset="0"/>
              <a:cs typeface="Arial" pitchFamily="34" charset="0"/>
            </a:endParaRPr>
          </a:p>
          <a:p>
            <a:pPr algn="just"/>
            <a:r>
              <a:rPr lang="es-MX" sz="2400" dirty="0" smtClean="0">
                <a:latin typeface="Comic Sans MS" panose="030F0702030302020204" pitchFamily="66" charset="0"/>
                <a:cs typeface="Arial" pitchFamily="34" charset="0"/>
              </a:rPr>
              <a:t>      Para </a:t>
            </a:r>
            <a:r>
              <a:rPr lang="es-MX" sz="2400" dirty="0">
                <a:latin typeface="Comic Sans MS" panose="030F0702030302020204" pitchFamily="66" charset="0"/>
                <a:cs typeface="Arial" pitchFamily="34" charset="0"/>
              </a:rPr>
              <a:t>los efectos del artículo </a:t>
            </a:r>
            <a:r>
              <a:rPr lang="es-MX" sz="2400" dirty="0" smtClean="0">
                <a:latin typeface="Comic Sans MS" panose="030F0702030302020204" pitchFamily="66" charset="0"/>
                <a:cs typeface="Arial" pitchFamily="34" charset="0"/>
              </a:rPr>
              <a:t>151, </a:t>
            </a:r>
            <a:r>
              <a:rPr lang="es-MX" sz="2400" dirty="0">
                <a:latin typeface="Comic Sans MS" panose="030F0702030302020204" pitchFamily="66" charset="0"/>
                <a:cs typeface="Arial" pitchFamily="34" charset="0"/>
              </a:rPr>
              <a:t>fracción VII de la Ley, se entenderá que se cumple con el requisito establecido en dicha fracción, cuando la escuela de que se trate, obligue a todos sus alumnos a pagar el servicio de transporte escolar</a:t>
            </a:r>
            <a:r>
              <a:rPr lang="es-MX" sz="2400" dirty="0" smtClean="0">
                <a:latin typeface="Comic Sans MS" panose="030F0702030302020204" pitchFamily="66" charset="0"/>
                <a:cs typeface="Arial" pitchFamily="34" charset="0"/>
              </a:rPr>
              <a:t>.</a:t>
            </a:r>
            <a:endParaRPr lang="es-MX" sz="2400" dirty="0">
              <a:latin typeface="Comic Sans MS" panose="030F0702030302020204" pitchFamily="66" charset="0"/>
              <a:cs typeface="Arial" pitchFamily="34" charset="0"/>
            </a:endParaRPr>
          </a:p>
        </p:txBody>
      </p:sp>
      <p:sp>
        <p:nvSpPr>
          <p:cNvPr id="9" name="Rectangle 2"/>
          <p:cNvSpPr txBox="1">
            <a:spLocks noChangeArrowheads="1"/>
          </p:cNvSpPr>
          <p:nvPr/>
        </p:nvSpPr>
        <p:spPr bwMode="auto">
          <a:xfrm>
            <a:off x="6012160" y="2236986"/>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269 </a:t>
            </a:r>
            <a:r>
              <a:rPr lang="es-ES" sz="2400" kern="0" dirty="0" err="1" smtClean="0">
                <a:solidFill>
                  <a:schemeClr val="tx1"/>
                </a:solidFill>
                <a:latin typeface="Arial Narrow" panose="020B0606020202030204" pitchFamily="34" charset="0"/>
                <a:cs typeface="Arial" panose="020B0604020202020204" pitchFamily="34" charset="0"/>
              </a:rPr>
              <a:t>Reglam</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4189157"/>
            <a:ext cx="3402948" cy="2571996"/>
          </a:xfrm>
          <a:prstGeom prst="rect">
            <a:avLst/>
          </a:prstGeom>
        </p:spPr>
      </p:pic>
      <p:sp>
        <p:nvSpPr>
          <p:cNvPr id="11" name="Redondear rectángulo de esquina diagonal 10"/>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Imagen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7416740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69</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203076" y="48170"/>
            <a:ext cx="6681292"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IMPUESTO LOCAL SOBRE INGRESOS POR SALARIOS</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Rectangle 2"/>
          <p:cNvSpPr txBox="1">
            <a:spLocks noChangeArrowheads="1"/>
          </p:cNvSpPr>
          <p:nvPr/>
        </p:nvSpPr>
        <p:spPr bwMode="auto">
          <a:xfrm>
            <a:off x="6044572" y="602178"/>
            <a:ext cx="273630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Frac VIII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2" name="2 CuadroTexto"/>
          <p:cNvSpPr txBox="1"/>
          <p:nvPr/>
        </p:nvSpPr>
        <p:spPr>
          <a:xfrm>
            <a:off x="422421" y="1358638"/>
            <a:ext cx="8326043" cy="1569660"/>
          </a:xfrm>
          <a:prstGeom prst="rect">
            <a:avLst/>
          </a:prstGeom>
          <a:noFill/>
        </p:spPr>
        <p:txBody>
          <a:bodyPr wrap="square" rtlCol="0">
            <a:spAutoFit/>
          </a:bodyPr>
          <a:lstStyle/>
          <a:p>
            <a:pPr algn="just"/>
            <a:r>
              <a:rPr lang="es-MX" sz="2400" dirty="0" smtClean="0">
                <a:latin typeface="Comic Sans MS" panose="030F0702030302020204" pitchFamily="66" charset="0"/>
                <a:cs typeface="Arial" pitchFamily="34" charset="0"/>
              </a:rPr>
              <a:t>   Se refiere </a:t>
            </a:r>
            <a:r>
              <a:rPr lang="es-MX" sz="2400" dirty="0">
                <a:latin typeface="Comic Sans MS" panose="030F0702030302020204" pitchFamily="66" charset="0"/>
                <a:cs typeface="Arial" pitchFamily="34" charset="0"/>
              </a:rPr>
              <a:t>a los pagos por concepto de impuesto local sobre ingresos </a:t>
            </a:r>
            <a:r>
              <a:rPr lang="es-MX" sz="2400" dirty="0" smtClean="0">
                <a:latin typeface="Comic Sans MS" panose="030F0702030302020204" pitchFamily="66" charset="0"/>
                <a:cs typeface="Arial" pitchFamily="34" charset="0"/>
              </a:rPr>
              <a:t>por salarios </a:t>
            </a:r>
            <a:r>
              <a:rPr lang="es-MX" sz="2400" dirty="0">
                <a:latin typeface="Comic Sans MS" panose="030F0702030302020204" pitchFamily="66" charset="0"/>
                <a:cs typeface="Arial" pitchFamily="34" charset="0"/>
              </a:rPr>
              <a:t>y en general por la prestación de un servicio personal subordinado</a:t>
            </a:r>
            <a:r>
              <a:rPr lang="es-MX" sz="2400" dirty="0" smtClean="0">
                <a:latin typeface="Comic Sans MS" panose="030F0702030302020204" pitchFamily="66" charset="0"/>
                <a:cs typeface="Arial" pitchFamily="34" charset="0"/>
              </a:rPr>
              <a:t>, siempre </a:t>
            </a:r>
            <a:r>
              <a:rPr lang="es-MX" sz="2400" dirty="0">
                <a:latin typeface="Comic Sans MS" panose="030F0702030302020204" pitchFamily="66" charset="0"/>
                <a:cs typeface="Arial" pitchFamily="34" charset="0"/>
              </a:rPr>
              <a:t>que dicha tasa no exceda del </a:t>
            </a:r>
            <a:r>
              <a:rPr lang="es-MX" sz="2400" dirty="0" smtClean="0">
                <a:latin typeface="Comic Sans MS" panose="030F0702030302020204" pitchFamily="66" charset="0"/>
                <a:cs typeface="Arial" pitchFamily="34" charset="0"/>
              </a:rPr>
              <a:t>5% </a:t>
            </a:r>
            <a:endParaRPr lang="es-MX" sz="2400" dirty="0">
              <a:latin typeface="Comic Sans MS" panose="030F0702030302020204" pitchFamily="66" charset="0"/>
              <a:cs typeface="Arial" pitchFamily="34" charset="0"/>
            </a:endParaRPr>
          </a:p>
        </p:txBody>
      </p:sp>
      <p:sp>
        <p:nvSpPr>
          <p:cNvPr id="11" name="Redondear rectángulo de esquina diagonal 10"/>
          <p:cNvSpPr/>
          <p:nvPr/>
        </p:nvSpPr>
        <p:spPr>
          <a:xfrm>
            <a:off x="1259632" y="116632"/>
            <a:ext cx="680321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19102588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70</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403648" y="48170"/>
            <a:ext cx="4752528"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REGLAS PARTICULARES</a:t>
            </a:r>
            <a:endParaRPr lang="es-ES" sz="3200" dirty="0">
              <a:solidFill>
                <a:srgbClr val="FF0000"/>
              </a:solidFill>
              <a:latin typeface="Agency FB" panose="020B0503020202020204" pitchFamily="34" charset="0"/>
              <a:cs typeface="Arial" panose="020B0604020202020204" pitchFamily="34" charset="0"/>
            </a:endParaRPr>
          </a:p>
        </p:txBody>
      </p:sp>
      <p:sp>
        <p:nvSpPr>
          <p:cNvPr id="12" name="2 CuadroTexto"/>
          <p:cNvSpPr txBox="1"/>
          <p:nvPr/>
        </p:nvSpPr>
        <p:spPr>
          <a:xfrm>
            <a:off x="367643" y="836712"/>
            <a:ext cx="8452829" cy="5632311"/>
          </a:xfrm>
          <a:prstGeom prst="rect">
            <a:avLst/>
          </a:prstGeom>
          <a:noFill/>
        </p:spPr>
        <p:txBody>
          <a:bodyPr wrap="square" rtlCol="0">
            <a:spAutoFit/>
          </a:bodyPr>
          <a:lstStyle/>
          <a:p>
            <a:pPr algn="just"/>
            <a:r>
              <a:rPr lang="es-MX" sz="2400" dirty="0" smtClean="0">
                <a:latin typeface="Comic Sans MS" panose="030F0702030302020204" pitchFamily="66" charset="0"/>
                <a:cs typeface="Arial" pitchFamily="34" charset="0"/>
              </a:rPr>
              <a:t>Precisión señalada </a:t>
            </a:r>
            <a:r>
              <a:rPr lang="es-MX" sz="2400" dirty="0">
                <a:latin typeface="Comic Sans MS" panose="030F0702030302020204" pitchFamily="66" charset="0"/>
                <a:cs typeface="Arial" pitchFamily="34" charset="0"/>
              </a:rPr>
              <a:t>por la regla </a:t>
            </a:r>
            <a:r>
              <a:rPr lang="es-MX" sz="2400" dirty="0" smtClean="0">
                <a:latin typeface="Comic Sans MS" panose="030F0702030302020204" pitchFamily="66" charset="0"/>
                <a:cs typeface="Arial" pitchFamily="34" charset="0"/>
              </a:rPr>
              <a:t>3.17.8.</a:t>
            </a:r>
          </a:p>
          <a:p>
            <a:pPr algn="just"/>
            <a:r>
              <a:rPr lang="es-MX" sz="2400" b="1" dirty="0" smtClean="0">
                <a:latin typeface="Comic Sans MS" panose="030F0702030302020204" pitchFamily="66" charset="0"/>
                <a:cs typeface="Arial" pitchFamily="34" charset="0"/>
              </a:rPr>
              <a:t>Clave </a:t>
            </a:r>
            <a:r>
              <a:rPr lang="es-MX" sz="2400" b="1" dirty="0">
                <a:latin typeface="Comic Sans MS" panose="030F0702030302020204" pitchFamily="66" charset="0"/>
                <a:cs typeface="Arial" pitchFamily="34" charset="0"/>
              </a:rPr>
              <a:t>en el RFC en </a:t>
            </a:r>
            <a:r>
              <a:rPr lang="es-MX" sz="2400" b="1" dirty="0" smtClean="0">
                <a:latin typeface="Comic Sans MS" panose="030F0702030302020204" pitchFamily="66" charset="0"/>
                <a:cs typeface="Arial" pitchFamily="34" charset="0"/>
              </a:rPr>
              <a:t>deducciones personales </a:t>
            </a:r>
            <a:r>
              <a:rPr lang="es-MX" sz="2400" b="1" dirty="0">
                <a:latin typeface="Comic Sans MS" panose="030F0702030302020204" pitchFamily="66" charset="0"/>
                <a:cs typeface="Arial" pitchFamily="34" charset="0"/>
              </a:rPr>
              <a:t>erogadas con residentes en el </a:t>
            </a:r>
            <a:r>
              <a:rPr lang="es-MX" sz="2400" b="1" dirty="0" smtClean="0">
                <a:latin typeface="Comic Sans MS" panose="030F0702030302020204" pitchFamily="66" charset="0"/>
                <a:cs typeface="Arial" pitchFamily="34" charset="0"/>
              </a:rPr>
              <a:t>extranjero</a:t>
            </a:r>
          </a:p>
          <a:p>
            <a:pPr algn="just"/>
            <a:endParaRPr lang="es-MX" sz="1200" dirty="0">
              <a:latin typeface="Comic Sans MS" panose="030F0702030302020204" pitchFamily="66" charset="0"/>
              <a:cs typeface="Arial" pitchFamily="34" charset="0"/>
            </a:endParaRPr>
          </a:p>
          <a:p>
            <a:pPr algn="just"/>
            <a:r>
              <a:rPr lang="es-MX" sz="2400" dirty="0" smtClean="0">
                <a:latin typeface="Comic Sans MS" panose="030F0702030302020204" pitchFamily="66" charset="0"/>
                <a:cs typeface="Arial" pitchFamily="34" charset="0"/>
              </a:rPr>
              <a:t>Las personas </a:t>
            </a:r>
            <a:r>
              <a:rPr lang="es-MX" sz="2400" dirty="0">
                <a:latin typeface="Comic Sans MS" panose="030F0702030302020204" pitchFamily="66" charset="0"/>
                <a:cs typeface="Arial" pitchFamily="34" charset="0"/>
              </a:rPr>
              <a:t>físicas que hayan efectuado erogaciones en el extranjero y </a:t>
            </a:r>
            <a:r>
              <a:rPr lang="es-MX" sz="2400" dirty="0" smtClean="0">
                <a:latin typeface="Comic Sans MS" panose="030F0702030302020204" pitchFamily="66" charset="0"/>
                <a:cs typeface="Arial" pitchFamily="34" charset="0"/>
              </a:rPr>
              <a:t>que en </a:t>
            </a:r>
            <a:r>
              <a:rPr lang="es-MX" sz="2400" dirty="0">
                <a:latin typeface="Comic Sans MS" panose="030F0702030302020204" pitchFamily="66" charset="0"/>
                <a:cs typeface="Arial" pitchFamily="34" charset="0"/>
              </a:rPr>
              <a:t>los términos de dicha Ley sean consideradas como deducciones personales</a:t>
            </a:r>
            <a:r>
              <a:rPr lang="es-MX" sz="2400" dirty="0" smtClean="0">
                <a:latin typeface="Comic Sans MS" panose="030F0702030302020204" pitchFamily="66" charset="0"/>
                <a:cs typeface="Arial" pitchFamily="34" charset="0"/>
              </a:rPr>
              <a:t>, podrán </a:t>
            </a:r>
            <a:r>
              <a:rPr lang="es-MX" sz="2400" dirty="0">
                <a:latin typeface="Comic Sans MS" panose="030F0702030302020204" pitchFamily="66" charset="0"/>
                <a:cs typeface="Arial" pitchFamily="34" charset="0"/>
              </a:rPr>
              <a:t>consignar en el llenado de la declaración anual</a:t>
            </a:r>
          </a:p>
          <a:p>
            <a:pPr algn="just"/>
            <a:r>
              <a:rPr lang="es-MX" sz="2400" dirty="0" smtClean="0">
                <a:latin typeface="Comic Sans MS" panose="030F0702030302020204" pitchFamily="66" charset="0"/>
                <a:cs typeface="Arial" pitchFamily="34" charset="0"/>
              </a:rPr>
              <a:t> </a:t>
            </a:r>
          </a:p>
          <a:p>
            <a:pPr algn="just"/>
            <a:r>
              <a:rPr lang="es-MX" sz="2400" dirty="0" err="1" smtClean="0">
                <a:latin typeface="Comic Sans MS" panose="030F0702030302020204" pitchFamily="66" charset="0"/>
                <a:cs typeface="Arial" pitchFamily="34" charset="0"/>
              </a:rPr>
              <a:t>RFC</a:t>
            </a:r>
            <a:r>
              <a:rPr lang="es-MX" sz="2400" dirty="0" smtClean="0">
                <a:latin typeface="Comic Sans MS" panose="030F0702030302020204" pitchFamily="66" charset="0"/>
                <a:cs typeface="Arial" pitchFamily="34" charset="0"/>
              </a:rPr>
              <a:t> genérico EXT990101NI4, tratándose </a:t>
            </a:r>
            <a:r>
              <a:rPr lang="es-MX" sz="2400" dirty="0">
                <a:latin typeface="Comic Sans MS" panose="030F0702030302020204" pitchFamily="66" charset="0"/>
                <a:cs typeface="Arial" pitchFamily="34" charset="0"/>
              </a:rPr>
              <a:t>de documentación </a:t>
            </a:r>
            <a:r>
              <a:rPr lang="es-MX" sz="2400" dirty="0" smtClean="0">
                <a:latin typeface="Comic Sans MS" panose="030F0702030302020204" pitchFamily="66" charset="0"/>
                <a:cs typeface="Arial" pitchFamily="34" charset="0"/>
              </a:rPr>
              <a:t>comprobatoria expedida </a:t>
            </a:r>
            <a:r>
              <a:rPr lang="es-MX" sz="2400" dirty="0">
                <a:latin typeface="Comic Sans MS" panose="030F0702030302020204" pitchFamily="66" charset="0"/>
                <a:cs typeface="Arial" pitchFamily="34" charset="0"/>
              </a:rPr>
              <a:t>por personas físicas residentes en el </a:t>
            </a:r>
            <a:r>
              <a:rPr lang="es-MX" sz="2400" dirty="0" smtClean="0">
                <a:latin typeface="Comic Sans MS" panose="030F0702030302020204" pitchFamily="66" charset="0"/>
                <a:cs typeface="Arial" pitchFamily="34" charset="0"/>
              </a:rPr>
              <a:t>extranjero.</a:t>
            </a:r>
            <a:endParaRPr lang="es-MX" sz="2400" dirty="0">
              <a:latin typeface="Comic Sans MS" panose="030F0702030302020204" pitchFamily="66" charset="0"/>
              <a:cs typeface="Arial" pitchFamily="34" charset="0"/>
            </a:endParaRPr>
          </a:p>
          <a:p>
            <a:pPr algn="just"/>
            <a:endParaRPr lang="es-MX" sz="1200" dirty="0">
              <a:latin typeface="Comic Sans MS" panose="030F0702030302020204" pitchFamily="66" charset="0"/>
              <a:cs typeface="Arial" pitchFamily="34" charset="0"/>
            </a:endParaRPr>
          </a:p>
          <a:p>
            <a:pPr algn="just"/>
            <a:r>
              <a:rPr lang="es-MX" sz="2400" dirty="0" err="1" smtClean="0">
                <a:latin typeface="Comic Sans MS" panose="030F0702030302020204" pitchFamily="66" charset="0"/>
                <a:cs typeface="Arial" pitchFamily="34" charset="0"/>
              </a:rPr>
              <a:t>RFC</a:t>
            </a:r>
            <a:r>
              <a:rPr lang="es-MX" sz="2400" dirty="0" smtClean="0">
                <a:latin typeface="Comic Sans MS" panose="030F0702030302020204" pitchFamily="66" charset="0"/>
                <a:cs typeface="Arial" pitchFamily="34" charset="0"/>
              </a:rPr>
              <a:t> genérico EXT990101NI9 cuando </a:t>
            </a:r>
            <a:r>
              <a:rPr lang="es-MX" sz="2400" dirty="0">
                <a:latin typeface="Comic Sans MS" panose="030F0702030302020204" pitchFamily="66" charset="0"/>
                <a:cs typeface="Arial" pitchFamily="34" charset="0"/>
              </a:rPr>
              <a:t>se trate de </a:t>
            </a:r>
            <a:r>
              <a:rPr lang="es-MX" sz="2400" dirty="0" smtClean="0">
                <a:latin typeface="Comic Sans MS" panose="030F0702030302020204" pitchFamily="66" charset="0"/>
                <a:cs typeface="Arial" pitchFamily="34" charset="0"/>
              </a:rPr>
              <a:t>documentación comprobatoria </a:t>
            </a:r>
            <a:r>
              <a:rPr lang="es-MX" sz="2400" dirty="0">
                <a:latin typeface="Comic Sans MS" panose="030F0702030302020204" pitchFamily="66" charset="0"/>
                <a:cs typeface="Arial" pitchFamily="34" charset="0"/>
              </a:rPr>
              <a:t>expedida por personas morales residentes </a:t>
            </a:r>
            <a:r>
              <a:rPr lang="es-MX" sz="2400" dirty="0" smtClean="0">
                <a:latin typeface="Comic Sans MS" panose="030F0702030302020204" pitchFamily="66" charset="0"/>
                <a:cs typeface="Arial" pitchFamily="34" charset="0"/>
              </a:rPr>
              <a:t>en el extranjero.</a:t>
            </a:r>
            <a:endParaRPr lang="es-MX" sz="2400" dirty="0">
              <a:latin typeface="Comic Sans MS" panose="030F0702030302020204" pitchFamily="66" charset="0"/>
              <a:cs typeface="Arial" pitchFamily="34" charset="0"/>
            </a:endParaRPr>
          </a:p>
        </p:txBody>
      </p:sp>
      <p:sp>
        <p:nvSpPr>
          <p:cNvPr id="11" name="Redondear rectángulo de esquina diagonal 10"/>
          <p:cNvSpPr/>
          <p:nvPr/>
        </p:nvSpPr>
        <p:spPr>
          <a:xfrm>
            <a:off x="1259632" y="116632"/>
            <a:ext cx="680321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7177284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71</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323528" y="103871"/>
            <a:ext cx="7992888" cy="615950"/>
          </a:xfrm>
        </p:spPr>
        <p:txBody>
          <a:bodyPr>
            <a:noAutofit/>
          </a:bodyPr>
          <a:lstStyle/>
          <a:p>
            <a:pPr algn="r"/>
            <a:r>
              <a:rPr lang="es-ES" sz="3200" dirty="0" smtClean="0">
                <a:solidFill>
                  <a:srgbClr val="FF0000"/>
                </a:solidFill>
                <a:latin typeface="Agency FB" panose="020B0503020202020204" pitchFamily="34" charset="0"/>
                <a:cs typeface="Arial" panose="020B0604020202020204" pitchFamily="34" charset="0"/>
              </a:rPr>
              <a:t>REQUISITOS DE LA DOCUMENTACION COMPROBATORIA</a:t>
            </a:r>
            <a:endParaRPr lang="es-ES" sz="3200" dirty="0">
              <a:solidFill>
                <a:srgbClr val="FF0000"/>
              </a:solidFill>
              <a:latin typeface="Agency FB" panose="020B0503020202020204" pitchFamily="34" charset="0"/>
              <a:cs typeface="Arial" panose="020B0604020202020204" pitchFamily="34" charset="0"/>
            </a:endParaRPr>
          </a:p>
        </p:txBody>
      </p:sp>
      <p:sp>
        <p:nvSpPr>
          <p:cNvPr id="12" name="2 CuadroTexto"/>
          <p:cNvSpPr txBox="1"/>
          <p:nvPr/>
        </p:nvSpPr>
        <p:spPr>
          <a:xfrm>
            <a:off x="323529" y="1412776"/>
            <a:ext cx="8496943" cy="3046988"/>
          </a:xfrm>
          <a:prstGeom prst="rect">
            <a:avLst/>
          </a:prstGeom>
          <a:noFill/>
        </p:spPr>
        <p:txBody>
          <a:bodyPr wrap="square" rtlCol="0">
            <a:spAutoFit/>
          </a:bodyPr>
          <a:lstStyle/>
          <a:p>
            <a:pPr algn="just"/>
            <a:r>
              <a:rPr lang="es-MX" sz="2400" dirty="0" smtClean="0">
                <a:latin typeface="Comic Sans MS" panose="030F0702030302020204" pitchFamily="66" charset="0"/>
                <a:cs typeface="Arial" pitchFamily="34" charset="0"/>
              </a:rPr>
              <a:t>Para </a:t>
            </a:r>
            <a:r>
              <a:rPr lang="es-MX" sz="2400" dirty="0">
                <a:latin typeface="Comic Sans MS" panose="030F0702030302020204" pitchFamily="66" charset="0"/>
                <a:cs typeface="Arial" pitchFamily="34" charset="0"/>
              </a:rPr>
              <a:t>que procedan las deducciones a que se refieren las fracciones I y II que anteceden, se deberá acreditar, mediante comprobantes fiscales, que las cantidades correspondientes fueron efectivamente pagadas en el año de calendario de que se trate a instituciones o personas </a:t>
            </a:r>
            <a:r>
              <a:rPr lang="es-MX" sz="2400" b="1" dirty="0">
                <a:latin typeface="Comic Sans MS" panose="030F0702030302020204" pitchFamily="66" charset="0"/>
                <a:cs typeface="Arial" pitchFamily="34" charset="0"/>
              </a:rPr>
              <a:t>residentes en el país</a:t>
            </a:r>
            <a:r>
              <a:rPr lang="es-MX" sz="2400" dirty="0">
                <a:latin typeface="Comic Sans MS" panose="030F0702030302020204" pitchFamily="66" charset="0"/>
                <a:cs typeface="Arial" pitchFamily="34" charset="0"/>
              </a:rPr>
              <a:t>. Si el contribuyente recupera parte de dichas </a:t>
            </a:r>
            <a:r>
              <a:rPr lang="es-MX" sz="2400" dirty="0" smtClean="0">
                <a:latin typeface="Comic Sans MS" panose="030F0702030302020204" pitchFamily="66" charset="0"/>
                <a:cs typeface="Arial" pitchFamily="34" charset="0"/>
              </a:rPr>
              <a:t>cantidades, </a:t>
            </a:r>
            <a:r>
              <a:rPr lang="es-MX" sz="2400" u="sng" dirty="0" smtClean="0">
                <a:latin typeface="Comic Sans MS" panose="030F0702030302020204" pitchFamily="66" charset="0"/>
                <a:cs typeface="Arial" pitchFamily="34" charset="0"/>
              </a:rPr>
              <a:t>únicamente </a:t>
            </a:r>
            <a:r>
              <a:rPr lang="es-MX" sz="2400" u="sng" dirty="0">
                <a:latin typeface="Comic Sans MS" panose="030F0702030302020204" pitchFamily="66" charset="0"/>
                <a:cs typeface="Arial" pitchFamily="34" charset="0"/>
              </a:rPr>
              <a:t>deducirá la diferencia no recuperada</a:t>
            </a:r>
            <a:r>
              <a:rPr lang="es-MX" sz="2400" u="sng" dirty="0" smtClean="0">
                <a:latin typeface="Comic Sans MS" panose="030F0702030302020204" pitchFamily="66" charset="0"/>
                <a:cs typeface="Arial" pitchFamily="34" charset="0"/>
              </a:rPr>
              <a:t>.</a:t>
            </a:r>
            <a:endParaRPr lang="es-MX" sz="2400" dirty="0">
              <a:latin typeface="Comic Sans MS" panose="030F0702030302020204" pitchFamily="66" charset="0"/>
              <a:cs typeface="Arial" pitchFamily="34" charset="0"/>
            </a:endParaRPr>
          </a:p>
        </p:txBody>
      </p:sp>
      <p:sp>
        <p:nvSpPr>
          <p:cNvPr id="9" name="Rectangle 2"/>
          <p:cNvSpPr txBox="1">
            <a:spLocks noChangeArrowheads="1"/>
          </p:cNvSpPr>
          <p:nvPr/>
        </p:nvSpPr>
        <p:spPr bwMode="auto">
          <a:xfrm>
            <a:off x="4427984" y="836712"/>
            <a:ext cx="4392488"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151 Antepenúltimo </a:t>
            </a:r>
            <a:r>
              <a:rPr lang="es-ES" sz="2400" kern="0" dirty="0" err="1" smtClean="0">
                <a:solidFill>
                  <a:schemeClr val="tx1"/>
                </a:solidFill>
                <a:latin typeface="Arial Narrow" panose="020B0606020202030204" pitchFamily="34" charset="0"/>
                <a:cs typeface="Arial" panose="020B0604020202020204" pitchFamily="34" charset="0"/>
              </a:rPr>
              <a:t>Pfo</a:t>
            </a:r>
            <a:r>
              <a:rPr lang="es-ES" sz="2400" kern="0" dirty="0" smtClean="0">
                <a:solidFill>
                  <a:schemeClr val="tx1"/>
                </a:solidFill>
                <a:latin typeface="Arial Narrow" panose="020B0606020202030204" pitchFamily="34" charset="0"/>
                <a:cs typeface="Arial" panose="020B0604020202020204" pitchFamily="34" charset="0"/>
              </a:rPr>
              <a:t>.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3" name="Redondear rectángulo de esquina diagonal 12"/>
          <p:cNvSpPr/>
          <p:nvPr/>
        </p:nvSpPr>
        <p:spPr>
          <a:xfrm>
            <a:off x="1403648" y="175249"/>
            <a:ext cx="6984776"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400109346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611560" y="6453336"/>
            <a:ext cx="8280920" cy="345360"/>
          </a:xfrm>
          <a:prstGeom prst="rect">
            <a:avLst/>
          </a:prstGeom>
          <a:noFill/>
        </p:spPr>
        <p:txBody>
          <a:bodyPr wrap="square" lIns="82938" tIns="41470" rIns="82938" bIns="41470" rtlCol="0">
            <a:spAutoFit/>
          </a:bodyPr>
          <a:lstStyle/>
          <a:p>
            <a:pPr defTabSz="914321"/>
            <a:r>
              <a:rPr lang="es-MX" sz="1700" dirty="0">
                <a:solidFill>
                  <a:srgbClr val="003300"/>
                </a:solidFill>
                <a:latin typeface="Berlin Sans FB Demi" pitchFamily="34" charset="0"/>
              </a:rPr>
              <a:t>Material Didáctico preparado por el Centro de Capacitación de SyL CONTADORES </a:t>
            </a:r>
          </a:p>
        </p:txBody>
      </p:sp>
      <p:pic>
        <p:nvPicPr>
          <p:cNvPr id="14" name="1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833" y="2406810"/>
            <a:ext cx="4558279" cy="1651550"/>
          </a:xfrm>
          <a:prstGeom prst="rect">
            <a:avLst/>
          </a:prstGeom>
        </p:spPr>
      </p:pic>
      <p:sp>
        <p:nvSpPr>
          <p:cNvPr id="16" name="Rectángulo 15"/>
          <p:cNvSpPr/>
          <p:nvPr/>
        </p:nvSpPr>
        <p:spPr>
          <a:xfrm rot="20443392">
            <a:off x="395536" y="1218616"/>
            <a:ext cx="6004123" cy="1981765"/>
          </a:xfrm>
          <a:prstGeom prst="rect">
            <a:avLst/>
          </a:prstGeom>
          <a:noFill/>
          <a:ln>
            <a:noFill/>
          </a:ln>
        </p:spPr>
        <p:txBody>
          <a:bodyPr wrap="square" lIns="91440" tIns="45720" rIns="91440" bIns="45720">
            <a:prstTxWarp prst="textArchUp">
              <a:avLst/>
            </a:prstTxWarp>
            <a:spAutoFit/>
            <a:scene3d>
              <a:camera prst="isometricOffAxis1Right"/>
              <a:lightRig rig="threePt" dir="t"/>
            </a:scene3d>
            <a:sp3d extrusionH="57150">
              <a:bevelT w="38100" h="38100" prst="slope"/>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9600" b="1" i="0" u="none" strike="noStrike" kern="1200" cap="none" spc="0" normalizeH="0" baseline="0" noProof="0" dirty="0">
                <a:ln w="22225">
                  <a:solidFill>
                    <a:srgbClr val="ED7D31"/>
                  </a:solidFill>
                  <a:prstDash val="solid"/>
                </a:ln>
                <a:solidFill>
                  <a:schemeClr val="accent6">
                    <a:lumMod val="90000"/>
                  </a:schemeClr>
                </a:solidFill>
                <a:effectLst/>
                <a:uLnTx/>
                <a:uFillTx/>
                <a:latin typeface="Agency FB" panose="020B0503020202020204" pitchFamily="34" charset="0"/>
                <a:ea typeface="+mn-ea"/>
                <a:cs typeface="+mn-cs"/>
              </a:rPr>
              <a:t>Destellos Fiscales</a:t>
            </a:r>
            <a:endParaRPr kumimoji="0" lang="es-ES" sz="96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Agency FB" panose="020B0503020202020204" pitchFamily="34" charset="0"/>
              <a:ea typeface="+mn-ea"/>
              <a:cs typeface="+mn-cs"/>
            </a:endParaRPr>
          </a:p>
        </p:txBody>
      </p:sp>
      <p:pic>
        <p:nvPicPr>
          <p:cNvPr id="5" name="Imagen 4">
            <a:extLst>
              <a:ext uri="{FF2B5EF4-FFF2-40B4-BE49-F238E27FC236}">
                <a16:creationId xmlns:a16="http://schemas.microsoft.com/office/drawing/2014/main" id="{48DE4F71-E2E7-5C1A-06A0-296D9B79F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1412776"/>
            <a:ext cx="3566586" cy="3566586"/>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
        <p:nvSpPr>
          <p:cNvPr id="11" name="Rectángulo 10"/>
          <p:cNvSpPr/>
          <p:nvPr/>
        </p:nvSpPr>
        <p:spPr>
          <a:xfrm>
            <a:off x="4137490" y="3472509"/>
            <a:ext cx="4453463" cy="2800767"/>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lIns="91440" tIns="45720" rIns="91440" bIns="45720">
            <a:spAutoFit/>
          </a:bodyPr>
          <a:lstStyle/>
          <a:p>
            <a:pPr algn="ctr"/>
            <a:r>
              <a:rPr lang="es-ES" sz="8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ESTÍMULOS</a:t>
            </a:r>
          </a:p>
          <a:p>
            <a:pPr algn="ctr"/>
            <a:r>
              <a:rPr lang="es-ES" sz="8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 FISCALES</a:t>
            </a:r>
            <a:endParaRPr lang="es-ES" sz="8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endParaRPr>
          </a:p>
        </p:txBody>
      </p:sp>
    </p:spTree>
    <p:extLst>
      <p:ext uri="{BB962C8B-B14F-4D97-AF65-F5344CB8AC3E}">
        <p14:creationId xmlns:p14="http://schemas.microsoft.com/office/powerpoint/2010/main" val="3233623364"/>
      </p:ext>
    </p:extLst>
  </p:cSld>
  <p:clrMapOvr>
    <a:masterClrMapping/>
  </p:clrMapOvr>
  <mc:AlternateContent xmlns:mc="http://schemas.openxmlformats.org/markup-compatibility/2006" xmlns:p14="http://schemas.microsoft.com/office/powerpoint/2010/main">
    <mc:Choice Requires="p14">
      <p:transition spd="slow" p14:dur="1500" advClick="0" advTm="8204">
        <p:random/>
      </p:transition>
    </mc:Choice>
    <mc:Fallback xmlns="">
      <p:transition spd="slow" advClick="0" advTm="8204">
        <p:random/>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73</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1547664" y="56803"/>
            <a:ext cx="5745188"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CUENTAS PERSONALES DEL AHORRO</a:t>
            </a:r>
            <a:endParaRPr lang="es-ES" sz="3200" dirty="0">
              <a:solidFill>
                <a:srgbClr val="FF0000"/>
              </a:solidFill>
              <a:latin typeface="Agency FB" panose="020B0503020202020204" pitchFamily="34" charset="0"/>
              <a:cs typeface="Arial" panose="020B0604020202020204" pitchFamily="34" charset="0"/>
            </a:endParaRPr>
          </a:p>
        </p:txBody>
      </p:sp>
      <p:sp>
        <p:nvSpPr>
          <p:cNvPr id="11" name="Rectangle 2"/>
          <p:cNvSpPr txBox="1">
            <a:spLocks noChangeArrowheads="1"/>
          </p:cNvSpPr>
          <p:nvPr/>
        </p:nvSpPr>
        <p:spPr bwMode="auto">
          <a:xfrm>
            <a:off x="1187624" y="556870"/>
            <a:ext cx="7704856"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185 ISR  </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2" name="Rectángulo 1"/>
          <p:cNvSpPr/>
          <p:nvPr/>
        </p:nvSpPr>
        <p:spPr>
          <a:xfrm>
            <a:off x="425184" y="1107562"/>
            <a:ext cx="8323280" cy="5262979"/>
          </a:xfrm>
          <a:prstGeom prst="rect">
            <a:avLst/>
          </a:prstGeom>
        </p:spPr>
        <p:txBody>
          <a:bodyPr wrap="square">
            <a:spAutoFit/>
          </a:bodyPr>
          <a:lstStyle/>
          <a:p>
            <a:pPr lvl="0" algn="just" eaLnBrk="0" hangingPunct="0"/>
            <a:r>
              <a:rPr lang="es-ES" sz="2400" dirty="0" smtClean="0">
                <a:solidFill>
                  <a:srgbClr val="000000"/>
                </a:solidFill>
                <a:latin typeface="Comic Sans MS" panose="030F0702030302020204" pitchFamily="66" charset="0"/>
                <a:ea typeface="Times New Roman" pitchFamily="18" charset="0"/>
                <a:cs typeface="Arial" pitchFamily="34" charset="0"/>
              </a:rPr>
              <a:t>Aún </a:t>
            </a:r>
            <a:r>
              <a:rPr lang="es-ES" sz="2400" dirty="0">
                <a:solidFill>
                  <a:srgbClr val="000000"/>
                </a:solidFill>
                <a:latin typeface="Comic Sans MS" panose="030F0702030302020204" pitchFamily="66" charset="0"/>
                <a:ea typeface="Times New Roman" pitchFamily="18" charset="0"/>
                <a:cs typeface="Arial" pitchFamily="34" charset="0"/>
              </a:rPr>
              <a:t>y cuando en el artículo 151 no se incluyen estas deducciones, son aplicables en la declaración anual y es muy importante tenerlas en consideración.</a:t>
            </a:r>
            <a:endParaRPr lang="es-MX" sz="2400" dirty="0">
              <a:latin typeface="Comic Sans MS" panose="030F0702030302020204" pitchFamily="66" charset="0"/>
              <a:cs typeface="Arial" pitchFamily="34" charset="0"/>
            </a:endParaRPr>
          </a:p>
          <a:p>
            <a:pPr lvl="0" algn="just" eaLnBrk="0" hangingPunct="0"/>
            <a:endParaRPr lang="es-ES" sz="2400" b="1" dirty="0">
              <a:solidFill>
                <a:srgbClr val="000000"/>
              </a:solidFill>
              <a:latin typeface="Comic Sans MS" panose="030F0702030302020204" pitchFamily="66" charset="0"/>
              <a:ea typeface="Times New Roman" pitchFamily="18" charset="0"/>
              <a:cs typeface="Arial" pitchFamily="34" charset="0"/>
            </a:endParaRPr>
          </a:p>
          <a:p>
            <a:pPr lvl="0" algn="just" eaLnBrk="0" hangingPunct="0"/>
            <a:r>
              <a:rPr lang="es-ES" sz="2400" b="1" dirty="0" smtClean="0">
                <a:solidFill>
                  <a:srgbClr val="000000"/>
                </a:solidFill>
                <a:latin typeface="Comic Sans MS" panose="030F0702030302020204" pitchFamily="66" charset="0"/>
                <a:ea typeface="Times New Roman" pitchFamily="18" charset="0"/>
                <a:cs typeface="Arial" pitchFamily="34" charset="0"/>
              </a:rPr>
              <a:t>DEDUCCIONES </a:t>
            </a:r>
            <a:r>
              <a:rPr lang="es-ES" sz="2400" b="1" dirty="0">
                <a:solidFill>
                  <a:srgbClr val="000000"/>
                </a:solidFill>
                <a:latin typeface="Comic Sans MS" panose="030F0702030302020204" pitchFamily="66" charset="0"/>
                <a:ea typeface="Times New Roman" pitchFamily="18" charset="0"/>
                <a:cs typeface="Arial" pitchFamily="34" charset="0"/>
              </a:rPr>
              <a:t>QUE PROCEDEN:</a:t>
            </a:r>
            <a:endParaRPr lang="es-MX" sz="2400" dirty="0">
              <a:latin typeface="Comic Sans MS" panose="030F0702030302020204" pitchFamily="66" charset="0"/>
              <a:cs typeface="Arial" pitchFamily="34" charset="0"/>
            </a:endParaRPr>
          </a:p>
          <a:p>
            <a:pPr lvl="0" algn="just" eaLnBrk="0" hangingPunct="0"/>
            <a:endParaRPr lang="es-ES" sz="2400" dirty="0">
              <a:solidFill>
                <a:srgbClr val="000000"/>
              </a:solidFill>
              <a:latin typeface="Comic Sans MS" panose="030F0702030302020204" pitchFamily="66" charset="0"/>
              <a:ea typeface="Times New Roman" pitchFamily="18" charset="0"/>
              <a:cs typeface="Arial" pitchFamily="34" charset="0"/>
            </a:endParaRPr>
          </a:p>
          <a:p>
            <a:pPr marL="342900" lvl="0" indent="-342900" algn="just" eaLnBrk="0" hangingPunct="0">
              <a:buFont typeface="Wingdings" panose="05000000000000000000" pitchFamily="2" charset="2"/>
              <a:buChar char="Ø"/>
            </a:pPr>
            <a:r>
              <a:rPr lang="es-ES" sz="2400" dirty="0" smtClean="0">
                <a:solidFill>
                  <a:srgbClr val="000000"/>
                </a:solidFill>
                <a:latin typeface="Comic Sans MS" panose="030F0702030302020204" pitchFamily="66" charset="0"/>
                <a:ea typeface="Times New Roman" pitchFamily="18" charset="0"/>
                <a:cs typeface="Arial" pitchFamily="34" charset="0"/>
              </a:rPr>
              <a:t>Depósitos </a:t>
            </a:r>
            <a:r>
              <a:rPr lang="es-ES" sz="2400" dirty="0">
                <a:solidFill>
                  <a:srgbClr val="000000"/>
                </a:solidFill>
                <a:latin typeface="Comic Sans MS" panose="030F0702030302020204" pitchFamily="66" charset="0"/>
                <a:ea typeface="Times New Roman" pitchFamily="18" charset="0"/>
                <a:cs typeface="Arial" pitchFamily="34" charset="0"/>
              </a:rPr>
              <a:t>en las cuentas personales especiales para el ahorro.</a:t>
            </a:r>
            <a:endParaRPr lang="es-MX" sz="2400" dirty="0">
              <a:latin typeface="Comic Sans MS" panose="030F0702030302020204" pitchFamily="66" charset="0"/>
              <a:cs typeface="Arial" pitchFamily="34" charset="0"/>
            </a:endParaRPr>
          </a:p>
          <a:p>
            <a:pPr marL="342900" lvl="0" indent="-342900" algn="just" eaLnBrk="0" hangingPunct="0">
              <a:buFont typeface="Wingdings" panose="05000000000000000000" pitchFamily="2" charset="2"/>
              <a:buChar char="Ø"/>
            </a:pPr>
            <a:endParaRPr lang="es-ES" sz="1200" dirty="0">
              <a:solidFill>
                <a:srgbClr val="000000"/>
              </a:solidFill>
              <a:latin typeface="Comic Sans MS" panose="030F0702030302020204" pitchFamily="66" charset="0"/>
              <a:ea typeface="Times New Roman" pitchFamily="18" charset="0"/>
              <a:cs typeface="Arial" pitchFamily="34" charset="0"/>
            </a:endParaRPr>
          </a:p>
          <a:p>
            <a:pPr marL="342900" lvl="0" indent="-342900" algn="just" eaLnBrk="0" hangingPunct="0">
              <a:buFont typeface="Wingdings" panose="05000000000000000000" pitchFamily="2" charset="2"/>
              <a:buChar char="Ø"/>
            </a:pPr>
            <a:r>
              <a:rPr lang="es-ES" sz="2400" dirty="0" smtClean="0">
                <a:solidFill>
                  <a:srgbClr val="000000"/>
                </a:solidFill>
                <a:latin typeface="Comic Sans MS" panose="030F0702030302020204" pitchFamily="66" charset="0"/>
                <a:ea typeface="Times New Roman" pitchFamily="18" charset="0"/>
                <a:cs typeface="Arial" pitchFamily="34" charset="0"/>
              </a:rPr>
              <a:t>Pagos </a:t>
            </a:r>
            <a:r>
              <a:rPr lang="es-ES" sz="2400" dirty="0">
                <a:solidFill>
                  <a:srgbClr val="000000"/>
                </a:solidFill>
                <a:latin typeface="Comic Sans MS" panose="030F0702030302020204" pitchFamily="66" charset="0"/>
                <a:ea typeface="Times New Roman" pitchFamily="18" charset="0"/>
                <a:cs typeface="Arial" pitchFamily="34" charset="0"/>
              </a:rPr>
              <a:t>de primas de contratos de seguros que tengan como base Planes de Pensiones, relacionados con la edad, jubilación </a:t>
            </a:r>
            <a:r>
              <a:rPr lang="es-ES" sz="2400" dirty="0" smtClean="0">
                <a:solidFill>
                  <a:srgbClr val="000000"/>
                </a:solidFill>
                <a:latin typeface="Comic Sans MS" panose="030F0702030302020204" pitchFamily="66" charset="0"/>
                <a:ea typeface="Times New Roman" pitchFamily="18" charset="0"/>
                <a:cs typeface="Arial" pitchFamily="34" charset="0"/>
              </a:rPr>
              <a:t>o </a:t>
            </a:r>
            <a:r>
              <a:rPr lang="es-ES" sz="2400" dirty="0">
                <a:solidFill>
                  <a:srgbClr val="000000"/>
                </a:solidFill>
                <a:latin typeface="Comic Sans MS" panose="030F0702030302020204" pitchFamily="66" charset="0"/>
                <a:ea typeface="Times New Roman" pitchFamily="18" charset="0"/>
                <a:cs typeface="Arial" pitchFamily="34" charset="0"/>
              </a:rPr>
              <a:t>retiro que autorice el SAT.</a:t>
            </a:r>
            <a:endParaRPr lang="es-MX" sz="2400" dirty="0">
              <a:latin typeface="Comic Sans MS" panose="030F0702030302020204" pitchFamily="66" charset="0"/>
              <a:cs typeface="Arial" pitchFamily="34" charset="0"/>
            </a:endParaRPr>
          </a:p>
          <a:p>
            <a:pPr marL="342900" lvl="0" indent="-342900" algn="just" eaLnBrk="0" hangingPunct="0">
              <a:buFont typeface="Wingdings" panose="05000000000000000000" pitchFamily="2" charset="2"/>
              <a:buChar char="Ø"/>
            </a:pPr>
            <a:endParaRPr lang="es-ES" sz="1200" dirty="0">
              <a:solidFill>
                <a:srgbClr val="000000"/>
              </a:solidFill>
              <a:latin typeface="Comic Sans MS" panose="030F0702030302020204" pitchFamily="66" charset="0"/>
              <a:ea typeface="Times New Roman" pitchFamily="18" charset="0"/>
              <a:cs typeface="Arial" pitchFamily="34" charset="0"/>
            </a:endParaRPr>
          </a:p>
          <a:p>
            <a:pPr marL="342900" lvl="0" indent="-342900" algn="just" eaLnBrk="0" hangingPunct="0">
              <a:buFont typeface="Wingdings" panose="05000000000000000000" pitchFamily="2" charset="2"/>
              <a:buChar char="Ø"/>
            </a:pPr>
            <a:r>
              <a:rPr lang="es-ES" sz="2400" dirty="0" smtClean="0">
                <a:solidFill>
                  <a:srgbClr val="000000"/>
                </a:solidFill>
                <a:latin typeface="Comic Sans MS" panose="030F0702030302020204" pitchFamily="66" charset="0"/>
                <a:ea typeface="Times New Roman" pitchFamily="18" charset="0"/>
                <a:cs typeface="Arial" pitchFamily="34" charset="0"/>
              </a:rPr>
              <a:t>Adquisición </a:t>
            </a:r>
            <a:r>
              <a:rPr lang="es-ES" sz="2400" dirty="0">
                <a:solidFill>
                  <a:srgbClr val="000000"/>
                </a:solidFill>
                <a:latin typeface="Comic Sans MS" panose="030F0702030302020204" pitchFamily="66" charset="0"/>
                <a:ea typeface="Times New Roman" pitchFamily="18" charset="0"/>
                <a:cs typeface="Arial" pitchFamily="34" charset="0"/>
              </a:rPr>
              <a:t>de acciones de sociedades de inversión que sean identificables en los términos que señale el SAT.</a:t>
            </a:r>
            <a:endParaRPr lang="es-MX" sz="2400" dirty="0">
              <a:latin typeface="Comic Sans MS" panose="030F0702030302020204" pitchFamily="66" charset="0"/>
              <a:cs typeface="Arial"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96593193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74</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1" name="Rectangle 2"/>
          <p:cNvSpPr txBox="1">
            <a:spLocks noChangeArrowheads="1"/>
          </p:cNvSpPr>
          <p:nvPr/>
        </p:nvSpPr>
        <p:spPr bwMode="auto">
          <a:xfrm>
            <a:off x="6876256" y="506966"/>
            <a:ext cx="2016224"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185 ISR </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2" name="Rectangle 1"/>
          <p:cNvSpPr>
            <a:spLocks noChangeArrowheads="1"/>
          </p:cNvSpPr>
          <p:nvPr/>
        </p:nvSpPr>
        <p:spPr bwMode="auto">
          <a:xfrm>
            <a:off x="454833" y="1077997"/>
            <a:ext cx="8437647"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s-ES_tradnl" sz="2200" dirty="0" smtClean="0">
                <a:solidFill>
                  <a:srgbClr val="000000"/>
                </a:solidFill>
                <a:latin typeface="Comic Sans MS" panose="030F0702030302020204" pitchFamily="66" charset="0"/>
                <a:ea typeface="Times New Roman" pitchFamily="18" charset="0"/>
                <a:cs typeface="Arial" pitchFamily="34" charset="0"/>
              </a:rPr>
              <a:t>Monto máximo deducible</a:t>
            </a:r>
            <a:r>
              <a:rPr kumimoji="0" lang="es-ES_tradnl" sz="22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rPr>
              <a:t>: $152,000.00 por todos los conceptos.</a:t>
            </a:r>
            <a:endParaRPr kumimoji="0" lang="es-MX" sz="2200" i="0" u="none" strike="noStrike" cap="none" normalizeH="0" baseline="0" dirty="0" smtClean="0">
              <a:ln>
                <a:noFill/>
              </a:ln>
              <a:solidFill>
                <a:schemeClr val="tx1"/>
              </a:solidFill>
              <a:effectLst/>
              <a:latin typeface="Comic Sans MS" panose="030F0702030302020204"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sz="22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sz="220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Arial" pitchFamily="34" charset="0"/>
              </a:rPr>
              <a:t>Ejemplo respecto de la </a:t>
            </a:r>
            <a:r>
              <a:rPr kumimoji="0" lang="es-ES" sz="2200" i="0" u="none" strike="noStrike" cap="none" normalizeH="0" baseline="0" dirty="0" smtClean="0">
                <a:ln>
                  <a:noFill/>
                </a:ln>
                <a:solidFill>
                  <a:schemeClr val="tx1"/>
                </a:solidFill>
                <a:effectLst/>
                <a:latin typeface="Comic Sans MS" panose="030F0702030302020204" pitchFamily="66" charset="0"/>
                <a:ea typeface="Times New Roman" pitchFamily="18" charset="0"/>
                <a:cs typeface="Arial" pitchFamily="34" charset="0"/>
              </a:rPr>
              <a:t>mecánica para la deducción:</a:t>
            </a:r>
            <a:endParaRPr kumimoji="0" lang="es-MX" sz="2200" b="0" i="0" u="none" strike="noStrike" cap="none" normalizeH="0" baseline="0" dirty="0" smtClean="0">
              <a:ln>
                <a:noFill/>
              </a:ln>
              <a:solidFill>
                <a:schemeClr val="tx1"/>
              </a:solidFill>
              <a:effectLst/>
              <a:latin typeface="Comic Sans MS" panose="030F0702030302020204" pitchFamily="66" charset="0"/>
              <a:cs typeface="Arial" pitchFamily="34" charset="0"/>
            </a:endParaRPr>
          </a:p>
        </p:txBody>
      </p:sp>
      <p:graphicFrame>
        <p:nvGraphicFramePr>
          <p:cNvPr id="13" name="1 Tabla"/>
          <p:cNvGraphicFramePr>
            <a:graphicFrameLocks noGrp="1"/>
          </p:cNvGraphicFramePr>
          <p:nvPr>
            <p:extLst>
              <p:ext uri="{D42A27DB-BD31-4B8C-83A1-F6EECF244321}">
                <p14:modId xmlns:p14="http://schemas.microsoft.com/office/powerpoint/2010/main" val="556844783"/>
              </p:ext>
            </p:extLst>
          </p:nvPr>
        </p:nvGraphicFramePr>
        <p:xfrm>
          <a:off x="611560" y="2204864"/>
          <a:ext cx="8064896" cy="2243753"/>
        </p:xfrm>
        <a:graphic>
          <a:graphicData uri="http://schemas.openxmlformats.org/drawingml/2006/table">
            <a:tbl>
              <a:tblPr>
                <a:tableStyleId>{BC89EF96-8CEA-46FF-86C4-4CE0E7609802}</a:tableStyleId>
              </a:tblPr>
              <a:tblGrid>
                <a:gridCol w="664942">
                  <a:extLst>
                    <a:ext uri="{9D8B030D-6E8A-4147-A177-3AD203B41FA5}">
                      <a16:colId xmlns:a16="http://schemas.microsoft.com/office/drawing/2014/main" val="20000"/>
                    </a:ext>
                  </a:extLst>
                </a:gridCol>
                <a:gridCol w="5229168">
                  <a:extLst>
                    <a:ext uri="{9D8B030D-6E8A-4147-A177-3AD203B41FA5}">
                      <a16:colId xmlns:a16="http://schemas.microsoft.com/office/drawing/2014/main" val="20001"/>
                    </a:ext>
                  </a:extLst>
                </a:gridCol>
                <a:gridCol w="2170786">
                  <a:extLst>
                    <a:ext uri="{9D8B030D-6E8A-4147-A177-3AD203B41FA5}">
                      <a16:colId xmlns:a16="http://schemas.microsoft.com/office/drawing/2014/main" val="20002"/>
                    </a:ext>
                  </a:extLst>
                </a:gridCol>
              </a:tblGrid>
              <a:tr h="827468">
                <a:tc>
                  <a:txBody>
                    <a:bodyPr/>
                    <a:lstStyle/>
                    <a:p>
                      <a:pPr algn="ctr">
                        <a:spcAft>
                          <a:spcPts val="0"/>
                        </a:spcAft>
                      </a:pPr>
                      <a:r>
                        <a:rPr lang="es-ES" sz="2400" dirty="0">
                          <a:effectLst/>
                        </a:rPr>
                        <a:t> </a:t>
                      </a:r>
                      <a:endParaRPr lang="es-MX" sz="2400" dirty="0">
                        <a:effectLst/>
                        <a:latin typeface="Times New Roman"/>
                        <a:ea typeface="Times New Roman"/>
                      </a:endParaRPr>
                    </a:p>
                  </a:txBody>
                  <a:tcPr marL="44450" marR="44450" marT="0" marB="0" anchor="ctr"/>
                </a:tc>
                <a:tc>
                  <a:txBody>
                    <a:bodyPr/>
                    <a:lstStyle/>
                    <a:p>
                      <a:pPr>
                        <a:spcAft>
                          <a:spcPts val="0"/>
                        </a:spcAft>
                      </a:pPr>
                      <a:r>
                        <a:rPr lang="es-ES" sz="2400" dirty="0">
                          <a:effectLst/>
                        </a:rPr>
                        <a:t>Base del impuesto (después de deducciones personales)</a:t>
                      </a:r>
                      <a:endParaRPr lang="es-MX" sz="2400" dirty="0">
                        <a:effectLst/>
                        <a:latin typeface="Arial" panose="020B0604020202020204" pitchFamily="34" charset="0"/>
                        <a:ea typeface="Times New Roman"/>
                        <a:cs typeface="Arial" panose="020B0604020202020204" pitchFamily="34" charset="0"/>
                      </a:endParaRPr>
                    </a:p>
                  </a:txBody>
                  <a:tcPr marL="44450" marR="44450" marT="0" marB="0" anchor="ctr"/>
                </a:tc>
                <a:tc>
                  <a:txBody>
                    <a:bodyPr/>
                    <a:lstStyle/>
                    <a:p>
                      <a:pPr algn="r">
                        <a:spcAft>
                          <a:spcPts val="0"/>
                        </a:spcAft>
                      </a:pPr>
                      <a:r>
                        <a:rPr lang="es-ES" sz="2400" dirty="0">
                          <a:effectLst/>
                        </a:rPr>
                        <a:t>7,355,137</a:t>
                      </a:r>
                      <a:endParaRPr lang="es-MX" sz="2400" dirty="0">
                        <a:effectLst/>
                        <a:latin typeface="Arial" panose="020B0604020202020204" pitchFamily="34" charset="0"/>
                        <a:ea typeface="Times New Roman"/>
                        <a:cs typeface="Arial" panose="020B0604020202020204" pitchFamily="34" charset="0"/>
                      </a:endParaRPr>
                    </a:p>
                  </a:txBody>
                  <a:tcPr marL="44450" marR="44450" marT="0" marB="0" anchor="ctr"/>
                </a:tc>
                <a:extLst>
                  <a:ext uri="{0D108BD9-81ED-4DB2-BD59-A6C34878D82A}">
                    <a16:rowId xmlns:a16="http://schemas.microsoft.com/office/drawing/2014/main" val="10000"/>
                  </a:ext>
                </a:extLst>
              </a:tr>
              <a:tr h="828716">
                <a:tc>
                  <a:txBody>
                    <a:bodyPr/>
                    <a:lstStyle/>
                    <a:p>
                      <a:pPr algn="ctr">
                        <a:spcAft>
                          <a:spcPts val="0"/>
                        </a:spcAft>
                      </a:pPr>
                      <a:r>
                        <a:rPr lang="es-ES" sz="2400" dirty="0">
                          <a:effectLst/>
                        </a:rPr>
                        <a:t>( - )</a:t>
                      </a:r>
                      <a:endParaRPr lang="es-MX" sz="2400" dirty="0">
                        <a:effectLst/>
                        <a:latin typeface="Times New Roman"/>
                        <a:ea typeface="Times New Roman"/>
                      </a:endParaRPr>
                    </a:p>
                  </a:txBody>
                  <a:tcPr marL="44450" marR="44450" marT="0" marB="0" anchor="ctr"/>
                </a:tc>
                <a:tc>
                  <a:txBody>
                    <a:bodyPr/>
                    <a:lstStyle/>
                    <a:p>
                      <a:pPr>
                        <a:spcAft>
                          <a:spcPts val="0"/>
                        </a:spcAft>
                      </a:pPr>
                      <a:r>
                        <a:rPr lang="es-ES" sz="2400" dirty="0">
                          <a:effectLst/>
                        </a:rPr>
                        <a:t>Deducciones especiales artículo </a:t>
                      </a:r>
                      <a:r>
                        <a:rPr lang="es-ES" sz="2400" dirty="0" smtClean="0">
                          <a:effectLst/>
                        </a:rPr>
                        <a:t>185</a:t>
                      </a:r>
                      <a:endParaRPr lang="es-MX" sz="2400" dirty="0">
                        <a:effectLst/>
                      </a:endParaRPr>
                    </a:p>
                    <a:p>
                      <a:pPr>
                        <a:spcAft>
                          <a:spcPts val="0"/>
                        </a:spcAft>
                      </a:pPr>
                      <a:r>
                        <a:rPr lang="es-ES" sz="2400" dirty="0">
                          <a:effectLst/>
                        </a:rPr>
                        <a:t>Monto pagado $245,000</a:t>
                      </a:r>
                      <a:endParaRPr lang="es-MX" sz="2400" dirty="0">
                        <a:effectLst/>
                        <a:latin typeface="Arial" panose="020B0604020202020204" pitchFamily="34" charset="0"/>
                        <a:ea typeface="Times New Roman"/>
                        <a:cs typeface="Arial" panose="020B0604020202020204" pitchFamily="34" charset="0"/>
                      </a:endParaRPr>
                    </a:p>
                  </a:txBody>
                  <a:tcPr marL="44450" marR="44450" marT="0" marB="0" anchor="ctr"/>
                </a:tc>
                <a:tc>
                  <a:txBody>
                    <a:bodyPr/>
                    <a:lstStyle/>
                    <a:p>
                      <a:pPr algn="r">
                        <a:spcAft>
                          <a:spcPts val="0"/>
                        </a:spcAft>
                      </a:pPr>
                      <a:r>
                        <a:rPr lang="es-ES" sz="2400">
                          <a:effectLst/>
                        </a:rPr>
                        <a:t>152.000</a:t>
                      </a:r>
                      <a:endParaRPr lang="es-MX" sz="2400">
                        <a:effectLst/>
                        <a:latin typeface="Arial" panose="020B0604020202020204" pitchFamily="34" charset="0"/>
                        <a:ea typeface="Times New Roman"/>
                        <a:cs typeface="Arial" panose="020B0604020202020204" pitchFamily="34" charset="0"/>
                      </a:endParaRPr>
                    </a:p>
                  </a:txBody>
                  <a:tcPr marL="44450" marR="44450" marT="0" marB="0" anchor="ctr"/>
                </a:tc>
                <a:extLst>
                  <a:ext uri="{0D108BD9-81ED-4DB2-BD59-A6C34878D82A}">
                    <a16:rowId xmlns:a16="http://schemas.microsoft.com/office/drawing/2014/main" val="10001"/>
                  </a:ext>
                </a:extLst>
              </a:tr>
              <a:tr h="587569">
                <a:tc>
                  <a:txBody>
                    <a:bodyPr/>
                    <a:lstStyle/>
                    <a:p>
                      <a:pPr algn="ctr">
                        <a:spcAft>
                          <a:spcPts val="0"/>
                        </a:spcAft>
                      </a:pPr>
                      <a:r>
                        <a:rPr lang="es-ES" sz="2400">
                          <a:effectLst/>
                        </a:rPr>
                        <a:t>( = )</a:t>
                      </a:r>
                      <a:endParaRPr lang="es-MX" sz="2400">
                        <a:effectLst/>
                        <a:latin typeface="Times New Roman"/>
                        <a:ea typeface="Times New Roman"/>
                      </a:endParaRPr>
                    </a:p>
                  </a:txBody>
                  <a:tcPr marL="44450" marR="44450" marT="0" marB="0" anchor="ctr"/>
                </a:tc>
                <a:tc>
                  <a:txBody>
                    <a:bodyPr/>
                    <a:lstStyle/>
                    <a:p>
                      <a:pPr>
                        <a:spcAft>
                          <a:spcPts val="0"/>
                        </a:spcAft>
                      </a:pPr>
                      <a:r>
                        <a:rPr lang="es-ES" sz="2400" dirty="0">
                          <a:effectLst/>
                        </a:rPr>
                        <a:t>Nueva base del impuesto</a:t>
                      </a:r>
                      <a:endParaRPr lang="es-MX" sz="2400" dirty="0">
                        <a:effectLst/>
                        <a:latin typeface="Arial" panose="020B0604020202020204" pitchFamily="34" charset="0"/>
                        <a:ea typeface="Times New Roman"/>
                        <a:cs typeface="Arial" panose="020B0604020202020204" pitchFamily="34" charset="0"/>
                      </a:endParaRPr>
                    </a:p>
                  </a:txBody>
                  <a:tcPr marL="44450" marR="44450" marT="0" marB="0" anchor="ctr"/>
                </a:tc>
                <a:tc>
                  <a:txBody>
                    <a:bodyPr/>
                    <a:lstStyle/>
                    <a:p>
                      <a:pPr algn="r">
                        <a:spcAft>
                          <a:spcPts val="0"/>
                        </a:spcAft>
                      </a:pPr>
                      <a:r>
                        <a:rPr lang="es-ES" sz="2400" dirty="0">
                          <a:effectLst/>
                        </a:rPr>
                        <a:t>7,203,137</a:t>
                      </a:r>
                      <a:endParaRPr lang="es-MX" sz="2400" dirty="0">
                        <a:effectLst/>
                        <a:latin typeface="Arial" panose="020B0604020202020204" pitchFamily="34" charset="0"/>
                        <a:ea typeface="Times New Roman"/>
                        <a:cs typeface="Arial" panose="020B0604020202020204" pitchFamily="34" charset="0"/>
                      </a:endParaRPr>
                    </a:p>
                  </a:txBody>
                  <a:tcPr marL="44450" marR="44450" marT="0" marB="0" anchor="ctr"/>
                </a:tc>
                <a:extLst>
                  <a:ext uri="{0D108BD9-81ED-4DB2-BD59-A6C34878D82A}">
                    <a16:rowId xmlns:a16="http://schemas.microsoft.com/office/drawing/2014/main" val="10002"/>
                  </a:ext>
                </a:extLst>
              </a:tr>
            </a:tbl>
          </a:graphicData>
        </a:graphic>
      </p:graphicFrame>
      <p:sp>
        <p:nvSpPr>
          <p:cNvPr id="3" name="Rectángulo 2"/>
          <p:cNvSpPr/>
          <p:nvPr/>
        </p:nvSpPr>
        <p:spPr>
          <a:xfrm>
            <a:off x="611560" y="4653136"/>
            <a:ext cx="8064896" cy="1785104"/>
          </a:xfrm>
          <a:prstGeom prst="rect">
            <a:avLst/>
          </a:prstGeom>
        </p:spPr>
        <p:txBody>
          <a:bodyPr wrap="square">
            <a:spAutoFit/>
          </a:bodyPr>
          <a:lstStyle/>
          <a:p>
            <a:pPr algn="just"/>
            <a:r>
              <a:rPr lang="es-ES" sz="2200" b="1" dirty="0" smtClean="0">
                <a:latin typeface="Comic Sans MS" panose="030F0702030302020204" pitchFamily="66" charset="0"/>
                <a:cs typeface="Arial" pitchFamily="34" charset="0"/>
              </a:rPr>
              <a:t>EJERCICIO </a:t>
            </a:r>
            <a:r>
              <a:rPr lang="es-ES" sz="2200" b="1" dirty="0">
                <a:latin typeface="Comic Sans MS" panose="030F0702030302020204" pitchFamily="66" charset="0"/>
                <a:cs typeface="Arial" pitchFamily="34" charset="0"/>
              </a:rPr>
              <a:t>EN QUE SON </a:t>
            </a:r>
            <a:r>
              <a:rPr lang="es-ES" sz="2200" b="1" dirty="0" smtClean="0">
                <a:latin typeface="Comic Sans MS" panose="030F0702030302020204" pitchFamily="66" charset="0"/>
                <a:cs typeface="Arial" pitchFamily="34" charset="0"/>
              </a:rPr>
              <a:t>DEDUCIBLES</a:t>
            </a:r>
          </a:p>
          <a:p>
            <a:pPr algn="just"/>
            <a:endParaRPr lang="es-MX" sz="2200" dirty="0">
              <a:latin typeface="Comic Sans MS" panose="030F0702030302020204" pitchFamily="66" charset="0"/>
              <a:cs typeface="Arial" pitchFamily="34" charset="0"/>
            </a:endParaRPr>
          </a:p>
          <a:p>
            <a:pPr algn="just"/>
            <a:r>
              <a:rPr lang="es-ES" sz="2200" dirty="0">
                <a:latin typeface="Comic Sans MS" panose="030F0702030302020204" pitchFamily="66" charset="0"/>
                <a:cs typeface="Arial" pitchFamily="34" charset="0"/>
              </a:rPr>
              <a:t> </a:t>
            </a:r>
            <a:r>
              <a:rPr lang="es-ES" sz="2200" dirty="0" smtClean="0">
                <a:latin typeface="Comic Sans MS" panose="030F0702030302020204" pitchFamily="66" charset="0"/>
                <a:cs typeface="Arial" pitchFamily="34" charset="0"/>
              </a:rPr>
              <a:t>En </a:t>
            </a:r>
            <a:r>
              <a:rPr lang="es-ES" sz="2200" dirty="0">
                <a:latin typeface="Comic Sans MS" panose="030F0702030302020204" pitchFamily="66" charset="0"/>
                <a:cs typeface="Arial" pitchFamily="34" charset="0"/>
              </a:rPr>
              <a:t>el ejercicio en que se efectuaron </a:t>
            </a:r>
            <a:r>
              <a:rPr lang="es-ES" sz="2200" b="1" dirty="0" smtClean="0">
                <a:latin typeface="Comic Sans MS" panose="030F0702030302020204" pitchFamily="66" charset="0"/>
                <a:cs typeface="Arial" pitchFamily="34" charset="0"/>
              </a:rPr>
              <a:t>o </a:t>
            </a:r>
            <a:r>
              <a:rPr lang="es-ES" sz="2200" b="1" dirty="0">
                <a:latin typeface="Comic Sans MS" panose="030F0702030302020204" pitchFamily="66" charset="0"/>
                <a:cs typeface="Arial" pitchFamily="34" charset="0"/>
              </a:rPr>
              <a:t>al ejercicio inmediato anterior, cuando se efectúen antes de que se presente la declaración respectiva. </a:t>
            </a:r>
            <a:endParaRPr lang="es-MX" sz="2200" dirty="0">
              <a:latin typeface="Comic Sans MS" panose="030F0702030302020204" pitchFamily="66" charset="0"/>
            </a:endParaRPr>
          </a:p>
        </p:txBody>
      </p:sp>
      <p:sp>
        <p:nvSpPr>
          <p:cNvPr id="14" name="Rectangle 2"/>
          <p:cNvSpPr txBox="1">
            <a:spLocks noChangeArrowheads="1"/>
          </p:cNvSpPr>
          <p:nvPr/>
        </p:nvSpPr>
        <p:spPr bwMode="auto">
          <a:xfrm>
            <a:off x="1624851" y="54975"/>
            <a:ext cx="5745188"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3200" kern="0" dirty="0" smtClean="0">
                <a:solidFill>
                  <a:srgbClr val="FF0000"/>
                </a:solidFill>
                <a:latin typeface="Agency FB" panose="020B0503020202020204" pitchFamily="34" charset="0"/>
                <a:cs typeface="Arial" panose="020B0604020202020204" pitchFamily="34" charset="0"/>
              </a:rPr>
              <a:t>CUENTAS PERSONALES DEL AHORRO</a:t>
            </a:r>
            <a:endParaRPr lang="es-ES" sz="3200" kern="0" dirty="0">
              <a:solidFill>
                <a:srgbClr val="FF0000"/>
              </a:solidFill>
              <a:latin typeface="Agency FB" panose="020B0503020202020204" pitchFamily="34" charset="0"/>
              <a:cs typeface="Arial" panose="020B0604020202020204" pitchFamily="34" charset="0"/>
            </a:endParaRPr>
          </a:p>
        </p:txBody>
      </p:sp>
      <p:sp>
        <p:nvSpPr>
          <p:cNvPr id="10" name="Redondear rectángulo de esquina diagonal 9"/>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27126223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75</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85408" y="42440"/>
            <a:ext cx="7977436"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NO DEDUCIBLES LAS PRIMAS POR SEGURO DE VIDA</a:t>
            </a:r>
            <a:endParaRPr lang="es-ES" sz="3200" dirty="0">
              <a:solidFill>
                <a:srgbClr val="FF0000"/>
              </a:solidFill>
              <a:latin typeface="Agency FB" panose="020B0503020202020204" pitchFamily="34" charset="0"/>
              <a:cs typeface="Arial" panose="020B0604020202020204" pitchFamily="34" charset="0"/>
            </a:endParaRPr>
          </a:p>
        </p:txBody>
      </p:sp>
      <p:sp>
        <p:nvSpPr>
          <p:cNvPr id="11" name="Rectangle 2"/>
          <p:cNvSpPr txBox="1">
            <a:spLocks noChangeArrowheads="1"/>
          </p:cNvSpPr>
          <p:nvPr/>
        </p:nvSpPr>
        <p:spPr bwMode="auto">
          <a:xfrm>
            <a:off x="6948264" y="580802"/>
            <a:ext cx="1872208"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Art. 185 ISR</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2" name="4 CuadroTexto"/>
          <p:cNvSpPr txBox="1"/>
          <p:nvPr/>
        </p:nvSpPr>
        <p:spPr>
          <a:xfrm>
            <a:off x="395536" y="1124744"/>
            <a:ext cx="8365639" cy="5324535"/>
          </a:xfrm>
          <a:prstGeom prst="rect">
            <a:avLst/>
          </a:prstGeom>
          <a:noFill/>
        </p:spPr>
        <p:txBody>
          <a:bodyPr wrap="square" rtlCol="0">
            <a:spAutoFit/>
          </a:bodyPr>
          <a:lstStyle/>
          <a:p>
            <a:pPr algn="just"/>
            <a:r>
              <a:rPr lang="es-MX" sz="2000" dirty="0" smtClean="0">
                <a:latin typeface="Comic Sans MS" panose="030F0702030302020204" pitchFamily="66" charset="0"/>
                <a:cs typeface="Arial" pitchFamily="34" charset="0"/>
              </a:rPr>
              <a:t>     Los </a:t>
            </a:r>
            <a:r>
              <a:rPr lang="es-MX" sz="2000" dirty="0">
                <a:latin typeface="Comic Sans MS" panose="030F0702030302020204" pitchFamily="66" charset="0"/>
                <a:cs typeface="Arial" pitchFamily="34" charset="0"/>
              </a:rPr>
              <a:t>contribuyentes que realicen pagos de primas de contratos de seguro que tengan como base planes de pensiones relacionados con la edad, jubilación o retiro </a:t>
            </a:r>
            <a:r>
              <a:rPr lang="es-MX" sz="2000" u="sng" dirty="0">
                <a:latin typeface="Comic Sans MS" panose="030F0702030302020204" pitchFamily="66" charset="0"/>
                <a:cs typeface="Arial" pitchFamily="34" charset="0"/>
              </a:rPr>
              <a:t>y además aseguren la vida del contratante</a:t>
            </a:r>
            <a:r>
              <a:rPr lang="es-MX" sz="2000" dirty="0">
                <a:latin typeface="Comic Sans MS" panose="030F0702030302020204" pitchFamily="66" charset="0"/>
                <a:cs typeface="Arial" pitchFamily="34" charset="0"/>
              </a:rPr>
              <a:t>, </a:t>
            </a:r>
            <a:r>
              <a:rPr lang="es-MX" sz="2000" b="1" dirty="0">
                <a:latin typeface="Comic Sans MS" panose="030F0702030302020204" pitchFamily="66" charset="0"/>
                <a:cs typeface="Arial" pitchFamily="34" charset="0"/>
              </a:rPr>
              <a:t>no podrán efectuar la deducción a que se refiere el primer párrafo de este artículo por la parte de la prima que corresponda al componente de vida.</a:t>
            </a:r>
            <a:r>
              <a:rPr lang="es-MX" sz="2000" dirty="0">
                <a:latin typeface="Comic Sans MS" panose="030F0702030302020204" pitchFamily="66" charset="0"/>
                <a:cs typeface="Arial" pitchFamily="34" charset="0"/>
              </a:rPr>
              <a:t> La institución de seguros deberá desglosar en el contrato de seguro respectivo la parte de la prima que cubre el seguro de vida. A la cantidad que pague la institución de seguros a los beneficiarios designados o a los herederos como consecuencia del fallecimiento del asegurado se le dará el tratamiento que establece el artículo </a:t>
            </a:r>
            <a:r>
              <a:rPr lang="es-MX" sz="2000" dirty="0" smtClean="0">
                <a:latin typeface="Comic Sans MS" panose="030F0702030302020204" pitchFamily="66" charset="0"/>
                <a:cs typeface="Arial" pitchFamily="34" charset="0"/>
              </a:rPr>
              <a:t>93, </a:t>
            </a:r>
            <a:r>
              <a:rPr lang="es-MX" sz="2000" dirty="0">
                <a:latin typeface="Comic Sans MS" panose="030F0702030302020204" pitchFamily="66" charset="0"/>
                <a:cs typeface="Arial" pitchFamily="34" charset="0"/>
              </a:rPr>
              <a:t>fracción </a:t>
            </a:r>
            <a:r>
              <a:rPr lang="es-MX" sz="2000" dirty="0" smtClean="0">
                <a:latin typeface="Comic Sans MS" panose="030F0702030302020204" pitchFamily="66" charset="0"/>
                <a:cs typeface="Arial" pitchFamily="34" charset="0"/>
              </a:rPr>
              <a:t>XXI</a:t>
            </a:r>
            <a:r>
              <a:rPr lang="es-MX" sz="2000" dirty="0">
                <a:latin typeface="Comic Sans MS" panose="030F0702030302020204" pitchFamily="66" charset="0"/>
                <a:cs typeface="Arial" pitchFamily="34" charset="0"/>
              </a:rPr>
              <a:t>, primer párrafo de esta Ley por la parte que corresponde al seguro de vida. Las instituciones de seguros que efectúen pagos para cubrir la prima que corresponda al componente de vida con cargo a los fondos constituidos para cubrir la pensión, jubilación o retiro del asegurado, deberán retener como pago provisional el impuesto que resulte en los términos del artículo </a:t>
            </a:r>
            <a:r>
              <a:rPr lang="es-MX" sz="2000" dirty="0" smtClean="0">
                <a:latin typeface="Comic Sans MS" panose="030F0702030302020204" pitchFamily="66" charset="0"/>
                <a:cs typeface="Arial" pitchFamily="34" charset="0"/>
              </a:rPr>
              <a:t>145 </a:t>
            </a:r>
            <a:r>
              <a:rPr lang="es-MX" sz="2000" dirty="0">
                <a:latin typeface="Comic Sans MS" panose="030F0702030302020204" pitchFamily="66" charset="0"/>
                <a:cs typeface="Arial" pitchFamily="34" charset="0"/>
              </a:rPr>
              <a:t>de esta </a:t>
            </a:r>
            <a:r>
              <a:rPr lang="es-MX" sz="2000" dirty="0" smtClean="0">
                <a:latin typeface="Comic Sans MS" panose="030F0702030302020204" pitchFamily="66" charset="0"/>
                <a:cs typeface="Arial" pitchFamily="34" charset="0"/>
              </a:rPr>
              <a:t>Ley.</a:t>
            </a:r>
            <a:endParaRPr lang="es-MX" sz="2000" dirty="0">
              <a:latin typeface="Comic Sans MS" panose="030F0702030302020204" pitchFamily="66" charset="0"/>
              <a:cs typeface="Arial" pitchFamily="34" charset="0"/>
            </a:endParaRPr>
          </a:p>
        </p:txBody>
      </p:sp>
      <p:sp>
        <p:nvSpPr>
          <p:cNvPr id="9" name="Redondear rectángulo de esquina diagonal 8"/>
          <p:cNvSpPr/>
          <p:nvPr/>
        </p:nvSpPr>
        <p:spPr>
          <a:xfrm>
            <a:off x="1547664" y="116632"/>
            <a:ext cx="6515180"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3" name="Imagen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317576387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76</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9" name="Rectangle 2"/>
          <p:cNvSpPr>
            <a:spLocks noGrp="1" noChangeArrowheads="1"/>
          </p:cNvSpPr>
          <p:nvPr>
            <p:ph type="ctrTitle"/>
          </p:nvPr>
        </p:nvSpPr>
        <p:spPr>
          <a:xfrm>
            <a:off x="-2081014" y="37439"/>
            <a:ext cx="7977436"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COLEGIATURAS</a:t>
            </a:r>
            <a:endParaRPr lang="es-ES" sz="3200" dirty="0">
              <a:solidFill>
                <a:srgbClr val="FF0000"/>
              </a:solidFill>
              <a:latin typeface="Agency FB" panose="020B0503020202020204" pitchFamily="34" charset="0"/>
              <a:cs typeface="Arial" panose="020B0604020202020204" pitchFamily="34" charset="0"/>
            </a:endParaRP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2060848"/>
            <a:ext cx="4127230" cy="2959146"/>
          </a:xfrm>
          <a:prstGeom prst="rect">
            <a:avLst/>
          </a:prstGeom>
        </p:spPr>
      </p:pic>
      <p:sp>
        <p:nvSpPr>
          <p:cNvPr id="10" name="Redondear rectángulo de esquina diagonal 9"/>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69949062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77</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323528" y="42440"/>
            <a:ext cx="7627105"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ESTIMULO POR PAGO DE SERVICIOS EDUCATIVOS</a:t>
            </a:r>
            <a:endParaRPr lang="es-ES" sz="3200" dirty="0">
              <a:solidFill>
                <a:srgbClr val="FF0000"/>
              </a:solidFill>
              <a:latin typeface="Agency FB" panose="020B0503020202020204" pitchFamily="34" charset="0"/>
              <a:cs typeface="Arial" panose="020B0604020202020204" pitchFamily="34" charset="0"/>
            </a:endParaRPr>
          </a:p>
        </p:txBody>
      </p:sp>
      <p:sp>
        <p:nvSpPr>
          <p:cNvPr id="11" name="Rectangle 2"/>
          <p:cNvSpPr txBox="1">
            <a:spLocks noChangeArrowheads="1"/>
          </p:cNvSpPr>
          <p:nvPr/>
        </p:nvSpPr>
        <p:spPr bwMode="auto">
          <a:xfrm>
            <a:off x="1331640" y="652810"/>
            <a:ext cx="7704856"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Decreto 26 diciembre 2013</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4" name="4 CuadroTexto"/>
          <p:cNvSpPr txBox="1"/>
          <p:nvPr/>
        </p:nvSpPr>
        <p:spPr>
          <a:xfrm>
            <a:off x="588491" y="980728"/>
            <a:ext cx="8227626" cy="1107996"/>
          </a:xfrm>
          <a:prstGeom prst="rect">
            <a:avLst/>
          </a:prstGeom>
          <a:noFill/>
        </p:spPr>
        <p:txBody>
          <a:bodyPr wrap="square" rtlCol="0">
            <a:spAutoFit/>
          </a:bodyPr>
          <a:lstStyle/>
          <a:p>
            <a:r>
              <a:rPr lang="es-MX" sz="2200" dirty="0" smtClean="0">
                <a:latin typeface="Comic Sans MS" panose="030F0702030302020204" pitchFamily="66" charset="0"/>
                <a:cs typeface="Arial" pitchFamily="34" charset="0"/>
              </a:rPr>
              <a:t>Aplica a:</a:t>
            </a:r>
            <a:endParaRPr lang="es-MX" sz="2200" dirty="0">
              <a:latin typeface="Comic Sans MS" panose="030F0702030302020204" pitchFamily="66" charset="0"/>
              <a:cs typeface="Arial" pitchFamily="34" charset="0"/>
            </a:endParaRPr>
          </a:p>
          <a:p>
            <a:r>
              <a:rPr lang="es-MX" sz="2200" dirty="0">
                <a:latin typeface="Comic Sans MS" panose="030F0702030302020204" pitchFamily="66" charset="0"/>
                <a:cs typeface="Arial" pitchFamily="34" charset="0"/>
              </a:rPr>
              <a:t>Personas físicas residentes en el país que obtengan ingresos de los establecidos en el Título IV de la Ley del </a:t>
            </a:r>
            <a:r>
              <a:rPr lang="es-MX" sz="2200" dirty="0" smtClean="0">
                <a:latin typeface="Comic Sans MS" panose="030F0702030302020204" pitchFamily="66" charset="0"/>
                <a:cs typeface="Arial" pitchFamily="34" charset="0"/>
              </a:rPr>
              <a:t>ISR.</a:t>
            </a:r>
            <a:endParaRPr lang="es-MX" sz="1400" dirty="0">
              <a:latin typeface="Arial" pitchFamily="34" charset="0"/>
              <a:cs typeface="Arial" pitchFamily="34" charset="0"/>
            </a:endParaRPr>
          </a:p>
        </p:txBody>
      </p:sp>
      <p:sp>
        <p:nvSpPr>
          <p:cNvPr id="12" name="4 CuadroTexto"/>
          <p:cNvSpPr txBox="1"/>
          <p:nvPr/>
        </p:nvSpPr>
        <p:spPr>
          <a:xfrm>
            <a:off x="588491" y="2083495"/>
            <a:ext cx="8227626" cy="769441"/>
          </a:xfrm>
          <a:prstGeom prst="rect">
            <a:avLst/>
          </a:prstGeom>
          <a:noFill/>
        </p:spPr>
        <p:txBody>
          <a:bodyPr wrap="square" rtlCol="0">
            <a:spAutoFit/>
          </a:bodyPr>
          <a:lstStyle/>
          <a:p>
            <a:pPr fontAlgn="ctr"/>
            <a:r>
              <a:rPr lang="es-ES" sz="2200" dirty="0" smtClean="0">
                <a:latin typeface="Comic Sans MS" panose="030F0702030302020204" pitchFamily="66" charset="0"/>
                <a:cs typeface="Arial" pitchFamily="34" charset="0"/>
              </a:rPr>
              <a:t>Respecto a los </a:t>
            </a:r>
            <a:r>
              <a:rPr lang="es-MX" sz="2200" dirty="0" smtClean="0">
                <a:latin typeface="Comic Sans MS" panose="030F0702030302020204" pitchFamily="66" charset="0"/>
                <a:cs typeface="Arial" pitchFamily="34" charset="0"/>
              </a:rPr>
              <a:t>pagos </a:t>
            </a:r>
            <a:r>
              <a:rPr lang="es-MX" sz="2200" dirty="0">
                <a:latin typeface="Comic Sans MS" panose="030F0702030302020204" pitchFamily="66" charset="0"/>
                <a:cs typeface="Arial" pitchFamily="34" charset="0"/>
              </a:rPr>
              <a:t>por servicios de enseñanza correspondientes </a:t>
            </a:r>
            <a:r>
              <a:rPr lang="es-MX" sz="2200" dirty="0" smtClean="0">
                <a:latin typeface="Comic Sans MS" panose="030F0702030302020204" pitchFamily="66" charset="0"/>
                <a:cs typeface="Arial" pitchFamily="34" charset="0"/>
              </a:rPr>
              <a:t>a:</a:t>
            </a:r>
            <a:endParaRPr lang="es-MX" sz="2200" dirty="0">
              <a:latin typeface="Comic Sans MS" panose="030F0702030302020204" pitchFamily="66" charset="0"/>
              <a:cs typeface="Arial" pitchFamily="34" charset="0"/>
            </a:endParaRPr>
          </a:p>
        </p:txBody>
      </p:sp>
      <p:graphicFrame>
        <p:nvGraphicFramePr>
          <p:cNvPr id="13" name="3 Tabla"/>
          <p:cNvGraphicFramePr>
            <a:graphicFrameLocks noGrp="1"/>
          </p:cNvGraphicFramePr>
          <p:nvPr>
            <p:extLst>
              <p:ext uri="{D42A27DB-BD31-4B8C-83A1-F6EECF244321}">
                <p14:modId xmlns:p14="http://schemas.microsoft.com/office/powerpoint/2010/main" val="2575745691"/>
              </p:ext>
            </p:extLst>
          </p:nvPr>
        </p:nvGraphicFramePr>
        <p:xfrm>
          <a:off x="1065882" y="2924944"/>
          <a:ext cx="7034510" cy="3304819"/>
        </p:xfrm>
        <a:graphic>
          <a:graphicData uri="http://schemas.openxmlformats.org/drawingml/2006/table">
            <a:tbl>
              <a:tblPr>
                <a:tableStyleId>{17292A2E-F333-43FB-9621-5CBBE7FDCDCB}</a:tableStyleId>
              </a:tblPr>
              <a:tblGrid>
                <a:gridCol w="3639709">
                  <a:extLst>
                    <a:ext uri="{9D8B030D-6E8A-4147-A177-3AD203B41FA5}">
                      <a16:colId xmlns:a16="http://schemas.microsoft.com/office/drawing/2014/main" val="20000"/>
                    </a:ext>
                  </a:extLst>
                </a:gridCol>
                <a:gridCol w="3394801">
                  <a:extLst>
                    <a:ext uri="{9D8B030D-6E8A-4147-A177-3AD203B41FA5}">
                      <a16:colId xmlns:a16="http://schemas.microsoft.com/office/drawing/2014/main" val="20001"/>
                    </a:ext>
                  </a:extLst>
                </a:gridCol>
              </a:tblGrid>
              <a:tr h="525502">
                <a:tc>
                  <a:txBody>
                    <a:bodyPr/>
                    <a:lstStyle/>
                    <a:p>
                      <a:pPr algn="ctr"/>
                      <a:r>
                        <a:rPr lang="es-MX" sz="2200" dirty="0">
                          <a:effectLst/>
                          <a:latin typeface="Comic Sans MS" panose="030F0702030302020204" pitchFamily="66" charset="0"/>
                        </a:rPr>
                        <a:t>Nivel educativo</a:t>
                      </a:r>
                    </a:p>
                  </a:txBody>
                  <a:tcPr marL="28332" marR="28332" marT="28332" marB="28332" anchor="ctr"/>
                </a:tc>
                <a:tc>
                  <a:txBody>
                    <a:bodyPr/>
                    <a:lstStyle/>
                    <a:p>
                      <a:pPr algn="ctr"/>
                      <a:r>
                        <a:rPr lang="es-MX" sz="2200">
                          <a:effectLst/>
                          <a:latin typeface="Comic Sans MS" panose="030F0702030302020204" pitchFamily="66" charset="0"/>
                        </a:rPr>
                        <a:t>Límite anual de deducción</a:t>
                      </a:r>
                    </a:p>
                  </a:txBody>
                  <a:tcPr marL="28332" marR="28332" marT="28332" marB="28332" anchor="ctr"/>
                </a:tc>
                <a:extLst>
                  <a:ext uri="{0D108BD9-81ED-4DB2-BD59-A6C34878D82A}">
                    <a16:rowId xmlns:a16="http://schemas.microsoft.com/office/drawing/2014/main" val="10000"/>
                  </a:ext>
                </a:extLst>
              </a:tr>
              <a:tr h="505670">
                <a:tc>
                  <a:txBody>
                    <a:bodyPr/>
                    <a:lstStyle/>
                    <a:p>
                      <a:r>
                        <a:rPr lang="es-MX" sz="2200" dirty="0">
                          <a:effectLst/>
                          <a:latin typeface="Comic Sans MS" panose="030F0702030302020204" pitchFamily="66" charset="0"/>
                        </a:rPr>
                        <a:t>Preescolar</a:t>
                      </a:r>
                    </a:p>
                  </a:txBody>
                  <a:tcPr marL="28332" marR="28332" marT="28332" marB="28332" anchor="ctr"/>
                </a:tc>
                <a:tc>
                  <a:txBody>
                    <a:bodyPr/>
                    <a:lstStyle/>
                    <a:p>
                      <a:pPr algn="ctr"/>
                      <a:r>
                        <a:rPr lang="es-MX" sz="2200" dirty="0">
                          <a:effectLst/>
                          <a:latin typeface="Comic Sans MS" panose="030F0702030302020204" pitchFamily="66" charset="0"/>
                        </a:rPr>
                        <a:t>$14,200</a:t>
                      </a:r>
                    </a:p>
                  </a:txBody>
                  <a:tcPr marL="28332" marR="28332" marT="28332" marB="28332" anchor="ctr"/>
                </a:tc>
                <a:extLst>
                  <a:ext uri="{0D108BD9-81ED-4DB2-BD59-A6C34878D82A}">
                    <a16:rowId xmlns:a16="http://schemas.microsoft.com/office/drawing/2014/main" val="10001"/>
                  </a:ext>
                </a:extLst>
              </a:tr>
              <a:tr h="510572">
                <a:tc>
                  <a:txBody>
                    <a:bodyPr/>
                    <a:lstStyle/>
                    <a:p>
                      <a:r>
                        <a:rPr lang="es-MX" sz="2200" dirty="0">
                          <a:effectLst/>
                          <a:latin typeface="Comic Sans MS" panose="030F0702030302020204" pitchFamily="66" charset="0"/>
                        </a:rPr>
                        <a:t>Primaria</a:t>
                      </a:r>
                    </a:p>
                  </a:txBody>
                  <a:tcPr marL="28332" marR="28332" marT="28332" marB="28332" anchor="ctr"/>
                </a:tc>
                <a:tc>
                  <a:txBody>
                    <a:bodyPr/>
                    <a:lstStyle/>
                    <a:p>
                      <a:pPr algn="ctr"/>
                      <a:r>
                        <a:rPr lang="es-MX" sz="2200" dirty="0">
                          <a:effectLst/>
                          <a:latin typeface="Comic Sans MS" panose="030F0702030302020204" pitchFamily="66" charset="0"/>
                        </a:rPr>
                        <a:t>$12,900</a:t>
                      </a:r>
                    </a:p>
                  </a:txBody>
                  <a:tcPr marL="28332" marR="28332" marT="28332" marB="28332" anchor="ctr"/>
                </a:tc>
                <a:extLst>
                  <a:ext uri="{0D108BD9-81ED-4DB2-BD59-A6C34878D82A}">
                    <a16:rowId xmlns:a16="http://schemas.microsoft.com/office/drawing/2014/main" val="10002"/>
                  </a:ext>
                </a:extLst>
              </a:tr>
              <a:tr h="515474">
                <a:tc>
                  <a:txBody>
                    <a:bodyPr/>
                    <a:lstStyle/>
                    <a:p>
                      <a:r>
                        <a:rPr lang="es-MX" sz="2200" dirty="0">
                          <a:effectLst/>
                          <a:latin typeface="Comic Sans MS" panose="030F0702030302020204" pitchFamily="66" charset="0"/>
                        </a:rPr>
                        <a:t>Secundaria</a:t>
                      </a:r>
                    </a:p>
                  </a:txBody>
                  <a:tcPr marL="28332" marR="28332" marT="28332" marB="28332" anchor="ctr"/>
                </a:tc>
                <a:tc>
                  <a:txBody>
                    <a:bodyPr/>
                    <a:lstStyle/>
                    <a:p>
                      <a:pPr algn="ctr"/>
                      <a:r>
                        <a:rPr lang="es-MX" sz="2200" dirty="0">
                          <a:effectLst/>
                          <a:latin typeface="Comic Sans MS" panose="030F0702030302020204" pitchFamily="66" charset="0"/>
                        </a:rPr>
                        <a:t>$19,900</a:t>
                      </a:r>
                    </a:p>
                  </a:txBody>
                  <a:tcPr marL="28332" marR="28332" marT="28332" marB="28332" anchor="ctr"/>
                </a:tc>
                <a:extLst>
                  <a:ext uri="{0D108BD9-81ED-4DB2-BD59-A6C34878D82A}">
                    <a16:rowId xmlns:a16="http://schemas.microsoft.com/office/drawing/2014/main" val="10003"/>
                  </a:ext>
                </a:extLst>
              </a:tr>
              <a:tr h="520377">
                <a:tc>
                  <a:txBody>
                    <a:bodyPr/>
                    <a:lstStyle/>
                    <a:p>
                      <a:r>
                        <a:rPr lang="es-MX" sz="2200" dirty="0">
                          <a:effectLst/>
                          <a:latin typeface="Comic Sans MS" panose="030F0702030302020204" pitchFamily="66" charset="0"/>
                        </a:rPr>
                        <a:t>Profesional técnico</a:t>
                      </a:r>
                    </a:p>
                  </a:txBody>
                  <a:tcPr marL="28332" marR="28332" marT="28332" marB="28332" anchor="ctr"/>
                </a:tc>
                <a:tc>
                  <a:txBody>
                    <a:bodyPr/>
                    <a:lstStyle/>
                    <a:p>
                      <a:pPr algn="ctr"/>
                      <a:r>
                        <a:rPr lang="es-MX" sz="2200" dirty="0">
                          <a:effectLst/>
                          <a:latin typeface="Comic Sans MS" panose="030F0702030302020204" pitchFamily="66" charset="0"/>
                        </a:rPr>
                        <a:t>$17,100</a:t>
                      </a:r>
                    </a:p>
                  </a:txBody>
                  <a:tcPr marL="28332" marR="28332" marT="28332" marB="28332" anchor="ctr"/>
                </a:tc>
                <a:extLst>
                  <a:ext uri="{0D108BD9-81ED-4DB2-BD59-A6C34878D82A}">
                    <a16:rowId xmlns:a16="http://schemas.microsoft.com/office/drawing/2014/main" val="10004"/>
                  </a:ext>
                </a:extLst>
              </a:tr>
              <a:tr h="474734">
                <a:tc>
                  <a:txBody>
                    <a:bodyPr/>
                    <a:lstStyle/>
                    <a:p>
                      <a:r>
                        <a:rPr lang="es-MX" sz="2200">
                          <a:effectLst/>
                          <a:latin typeface="Comic Sans MS" panose="030F0702030302020204" pitchFamily="66" charset="0"/>
                        </a:rPr>
                        <a:t>Bachillerato o su equivalente</a:t>
                      </a:r>
                    </a:p>
                  </a:txBody>
                  <a:tcPr marL="28332" marR="28332" marT="28332" marB="28332" anchor="ctr"/>
                </a:tc>
                <a:tc>
                  <a:txBody>
                    <a:bodyPr/>
                    <a:lstStyle/>
                    <a:p>
                      <a:pPr algn="ctr"/>
                      <a:r>
                        <a:rPr lang="es-MX" sz="2200" dirty="0">
                          <a:effectLst/>
                          <a:latin typeface="Comic Sans MS" panose="030F0702030302020204" pitchFamily="66" charset="0"/>
                        </a:rPr>
                        <a:t>$24,500</a:t>
                      </a:r>
                    </a:p>
                  </a:txBody>
                  <a:tcPr marL="28332" marR="28332" marT="28332" marB="28332" anchor="ctr"/>
                </a:tc>
                <a:extLst>
                  <a:ext uri="{0D108BD9-81ED-4DB2-BD59-A6C34878D82A}">
                    <a16:rowId xmlns:a16="http://schemas.microsoft.com/office/drawing/2014/main" val="10005"/>
                  </a:ext>
                </a:extLst>
              </a:tr>
            </a:tbl>
          </a:graphicData>
        </a:graphic>
      </p:graphicFrame>
      <p:sp>
        <p:nvSpPr>
          <p:cNvPr id="15" name="Redondear rectángulo de esquina diagonal 14"/>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31533102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78</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442363" y="23994"/>
            <a:ext cx="7545388"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ESTIMULO POR PAGO DE SERVICIOS EDUCATIVOS</a:t>
            </a:r>
            <a:endParaRPr lang="es-ES" sz="3200" dirty="0">
              <a:solidFill>
                <a:srgbClr val="FF0000"/>
              </a:solidFill>
              <a:latin typeface="Agency FB" panose="020B0503020202020204" pitchFamily="34" charset="0"/>
              <a:cs typeface="Arial" panose="020B0604020202020204" pitchFamily="34" charset="0"/>
            </a:endParaRPr>
          </a:p>
        </p:txBody>
      </p:sp>
      <p:sp>
        <p:nvSpPr>
          <p:cNvPr id="14" name="4 CuadroTexto"/>
          <p:cNvSpPr txBox="1"/>
          <p:nvPr/>
        </p:nvSpPr>
        <p:spPr>
          <a:xfrm>
            <a:off x="592846" y="1355284"/>
            <a:ext cx="8227626" cy="1569660"/>
          </a:xfrm>
          <a:prstGeom prst="rect">
            <a:avLst/>
          </a:prstGeom>
          <a:noFill/>
        </p:spPr>
        <p:txBody>
          <a:bodyPr wrap="square" rtlCol="0">
            <a:spAutoFit/>
          </a:bodyPr>
          <a:lstStyle/>
          <a:p>
            <a:pPr algn="just"/>
            <a:r>
              <a:rPr lang="es-MX" sz="2400" dirty="0" smtClean="0">
                <a:latin typeface="Comic Sans MS" panose="030F0702030302020204" pitchFamily="66" charset="0"/>
                <a:cs typeface="Arial" pitchFamily="34" charset="0"/>
              </a:rPr>
              <a:t>Consiste </a:t>
            </a:r>
            <a:r>
              <a:rPr lang="es-MX" sz="2400" dirty="0">
                <a:latin typeface="Comic Sans MS" panose="030F0702030302020204" pitchFamily="66" charset="0"/>
                <a:cs typeface="Arial" pitchFamily="34" charset="0"/>
              </a:rPr>
              <a:t>en disminuir del resultado obtenido conforme a la primera oración del primer párrafo del artículo 152 de la Ley del Impuesto sobre la Renta, la cantidad que corresponda conforme al artículo tercero del Decreto</a:t>
            </a:r>
            <a:r>
              <a:rPr lang="es-MX" sz="2400" dirty="0" smtClean="0">
                <a:latin typeface="Comic Sans MS" panose="030F0702030302020204" pitchFamily="66" charset="0"/>
                <a:cs typeface="Arial" pitchFamily="34" charset="0"/>
              </a:rPr>
              <a:t>.</a:t>
            </a:r>
            <a:endParaRPr lang="es-MX" sz="2400" dirty="0">
              <a:latin typeface="Comic Sans MS" panose="030F0702030302020204" pitchFamily="66" charset="0"/>
              <a:cs typeface="Arial" pitchFamily="34" charset="0"/>
            </a:endParaRPr>
          </a:p>
        </p:txBody>
      </p:sp>
      <p:graphicFrame>
        <p:nvGraphicFramePr>
          <p:cNvPr id="12" name="1 Tabla"/>
          <p:cNvGraphicFramePr>
            <a:graphicFrameLocks noGrp="1"/>
          </p:cNvGraphicFramePr>
          <p:nvPr>
            <p:extLst>
              <p:ext uri="{D42A27DB-BD31-4B8C-83A1-F6EECF244321}">
                <p14:modId xmlns:p14="http://schemas.microsoft.com/office/powerpoint/2010/main" val="2994267414"/>
              </p:ext>
            </p:extLst>
          </p:nvPr>
        </p:nvGraphicFramePr>
        <p:xfrm>
          <a:off x="611560" y="3068960"/>
          <a:ext cx="8136904" cy="3186366"/>
        </p:xfrm>
        <a:graphic>
          <a:graphicData uri="http://schemas.openxmlformats.org/drawingml/2006/table">
            <a:tbl>
              <a:tblPr firstRow="1" bandRow="1">
                <a:tableStyleId>{BC89EF96-8CEA-46FF-86C4-4CE0E7609802}</a:tableStyleId>
              </a:tblPr>
              <a:tblGrid>
                <a:gridCol w="5832648">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tblGrid>
              <a:tr h="149736">
                <a:tc>
                  <a:txBody>
                    <a:bodyPr/>
                    <a:lstStyle/>
                    <a:p>
                      <a:pPr algn="ctr">
                        <a:spcAft>
                          <a:spcPts val="0"/>
                        </a:spcAft>
                      </a:pPr>
                      <a:r>
                        <a:rPr lang="es-MX" sz="1800" kern="1200" dirty="0">
                          <a:effectLst/>
                        </a:rPr>
                        <a:t>Concepto</a:t>
                      </a:r>
                      <a:endParaRPr lang="es-MX" sz="1800" dirty="0">
                        <a:effectLst/>
                        <a:latin typeface="Arial" panose="020B0604020202020204" pitchFamily="34" charset="0"/>
                        <a:ea typeface="Times New Roman"/>
                        <a:cs typeface="Arial" panose="020B0604020202020204" pitchFamily="34" charset="0"/>
                      </a:endParaRPr>
                    </a:p>
                  </a:txBody>
                  <a:tcPr/>
                </a:tc>
                <a:tc>
                  <a:txBody>
                    <a:bodyPr/>
                    <a:lstStyle/>
                    <a:p>
                      <a:pPr algn="ctr">
                        <a:spcAft>
                          <a:spcPts val="0"/>
                        </a:spcAft>
                      </a:pPr>
                      <a:r>
                        <a:rPr lang="es-MX" sz="1800" kern="1200">
                          <a:effectLst/>
                        </a:rPr>
                        <a:t>Importe</a:t>
                      </a:r>
                      <a:endParaRPr lang="es-MX" sz="1800">
                        <a:effectLst/>
                        <a:latin typeface="Arial" panose="020B0604020202020204" pitchFamily="34" charset="0"/>
                        <a:ea typeface="Times New Roman"/>
                        <a:cs typeface="Arial" panose="020B0604020202020204" pitchFamily="34" charset="0"/>
                      </a:endParaRPr>
                    </a:p>
                  </a:txBody>
                  <a:tcPr/>
                </a:tc>
                <a:extLst>
                  <a:ext uri="{0D108BD9-81ED-4DB2-BD59-A6C34878D82A}">
                    <a16:rowId xmlns:a16="http://schemas.microsoft.com/office/drawing/2014/main" val="10000"/>
                  </a:ext>
                </a:extLst>
              </a:tr>
              <a:tr h="470101">
                <a:tc>
                  <a:txBody>
                    <a:bodyPr/>
                    <a:lstStyle/>
                    <a:p>
                      <a:pPr>
                        <a:spcAft>
                          <a:spcPts val="0"/>
                        </a:spcAft>
                      </a:pPr>
                      <a:r>
                        <a:rPr lang="es-MX" sz="2400" kern="1200" dirty="0">
                          <a:effectLst/>
                          <a:latin typeface="Comic Sans MS" panose="030F0702030302020204" pitchFamily="66" charset="0"/>
                        </a:rPr>
                        <a:t>Ingresos gravados</a:t>
                      </a:r>
                      <a:endParaRPr lang="es-MX" sz="2400" dirty="0">
                        <a:effectLst/>
                        <a:latin typeface="Comic Sans MS" panose="030F0702030302020204" pitchFamily="66" charset="0"/>
                        <a:ea typeface="Times New Roman"/>
                        <a:cs typeface="Arial" panose="020B0604020202020204" pitchFamily="34" charset="0"/>
                      </a:endParaRPr>
                    </a:p>
                  </a:txBody>
                  <a:tcPr/>
                </a:tc>
                <a:tc>
                  <a:txBody>
                    <a:bodyPr/>
                    <a:lstStyle/>
                    <a:p>
                      <a:pPr algn="r">
                        <a:spcAft>
                          <a:spcPts val="0"/>
                        </a:spcAft>
                      </a:pPr>
                      <a:r>
                        <a:rPr lang="es-MX" sz="2400" kern="1200" dirty="0">
                          <a:effectLst/>
                          <a:latin typeface="Comic Sans MS" panose="030F0702030302020204" pitchFamily="66" charset="0"/>
                        </a:rPr>
                        <a:t>500,000</a:t>
                      </a:r>
                      <a:endParaRPr lang="es-MX" sz="2400" dirty="0">
                        <a:effectLst/>
                        <a:latin typeface="Comic Sans MS" panose="030F0702030302020204" pitchFamily="66" charset="0"/>
                        <a:ea typeface="Times New Roman"/>
                        <a:cs typeface="Arial" panose="020B0604020202020204" pitchFamily="34" charset="0"/>
                      </a:endParaRPr>
                    </a:p>
                  </a:txBody>
                  <a:tcPr/>
                </a:tc>
                <a:extLst>
                  <a:ext uri="{0D108BD9-81ED-4DB2-BD59-A6C34878D82A}">
                    <a16:rowId xmlns:a16="http://schemas.microsoft.com/office/drawing/2014/main" val="10001"/>
                  </a:ext>
                </a:extLst>
              </a:tr>
              <a:tr h="470101">
                <a:tc>
                  <a:txBody>
                    <a:bodyPr/>
                    <a:lstStyle/>
                    <a:p>
                      <a:pPr>
                        <a:spcAft>
                          <a:spcPts val="0"/>
                        </a:spcAft>
                      </a:pPr>
                      <a:r>
                        <a:rPr lang="es-MX" sz="2400" kern="1200" dirty="0">
                          <a:effectLst/>
                          <a:latin typeface="Comic Sans MS" panose="030F0702030302020204" pitchFamily="66" charset="0"/>
                        </a:rPr>
                        <a:t>Deducciones autorizadas</a:t>
                      </a:r>
                      <a:endParaRPr lang="es-MX" sz="2400" dirty="0">
                        <a:effectLst/>
                        <a:latin typeface="Comic Sans MS" panose="030F0702030302020204" pitchFamily="66" charset="0"/>
                        <a:ea typeface="Times New Roman"/>
                        <a:cs typeface="Arial" panose="020B0604020202020204" pitchFamily="34" charset="0"/>
                      </a:endParaRPr>
                    </a:p>
                  </a:txBody>
                  <a:tcPr/>
                </a:tc>
                <a:tc>
                  <a:txBody>
                    <a:bodyPr/>
                    <a:lstStyle/>
                    <a:p>
                      <a:pPr algn="r">
                        <a:spcAft>
                          <a:spcPts val="0"/>
                        </a:spcAft>
                      </a:pPr>
                      <a:r>
                        <a:rPr lang="es-MX" sz="2400" kern="1200" dirty="0">
                          <a:effectLst/>
                          <a:latin typeface="Comic Sans MS" panose="030F0702030302020204" pitchFamily="66" charset="0"/>
                        </a:rPr>
                        <a:t>150,000</a:t>
                      </a:r>
                      <a:endParaRPr lang="es-MX" sz="2400" dirty="0">
                        <a:effectLst/>
                        <a:latin typeface="Comic Sans MS" panose="030F0702030302020204" pitchFamily="66" charset="0"/>
                        <a:ea typeface="Times New Roman"/>
                        <a:cs typeface="Arial" panose="020B0604020202020204" pitchFamily="34" charset="0"/>
                      </a:endParaRPr>
                    </a:p>
                  </a:txBody>
                  <a:tcPr/>
                </a:tc>
                <a:extLst>
                  <a:ext uri="{0D108BD9-81ED-4DB2-BD59-A6C34878D82A}">
                    <a16:rowId xmlns:a16="http://schemas.microsoft.com/office/drawing/2014/main" val="10002"/>
                  </a:ext>
                </a:extLst>
              </a:tr>
              <a:tr h="470101">
                <a:tc>
                  <a:txBody>
                    <a:bodyPr/>
                    <a:lstStyle/>
                    <a:p>
                      <a:pPr>
                        <a:spcAft>
                          <a:spcPts val="0"/>
                        </a:spcAft>
                      </a:pPr>
                      <a:r>
                        <a:rPr lang="es-MX" sz="2400" kern="1200" dirty="0">
                          <a:effectLst/>
                          <a:latin typeface="Comic Sans MS" panose="030F0702030302020204" pitchFamily="66" charset="0"/>
                        </a:rPr>
                        <a:t>Ingresos acumulables</a:t>
                      </a:r>
                      <a:endParaRPr lang="es-MX" sz="2400" dirty="0">
                        <a:effectLst/>
                        <a:latin typeface="Comic Sans MS" panose="030F0702030302020204" pitchFamily="66" charset="0"/>
                        <a:ea typeface="Times New Roman"/>
                        <a:cs typeface="Arial" panose="020B0604020202020204" pitchFamily="34" charset="0"/>
                      </a:endParaRPr>
                    </a:p>
                  </a:txBody>
                  <a:tcPr/>
                </a:tc>
                <a:tc>
                  <a:txBody>
                    <a:bodyPr/>
                    <a:lstStyle/>
                    <a:p>
                      <a:pPr algn="r">
                        <a:spcAft>
                          <a:spcPts val="0"/>
                        </a:spcAft>
                      </a:pPr>
                      <a:r>
                        <a:rPr lang="es-MX" sz="2400" kern="1200" dirty="0">
                          <a:effectLst/>
                          <a:latin typeface="Comic Sans MS" panose="030F0702030302020204" pitchFamily="66" charset="0"/>
                        </a:rPr>
                        <a:t>350,000</a:t>
                      </a:r>
                      <a:endParaRPr lang="es-MX" sz="2400" dirty="0">
                        <a:effectLst/>
                        <a:latin typeface="Comic Sans MS" panose="030F0702030302020204" pitchFamily="66" charset="0"/>
                        <a:ea typeface="Times New Roman"/>
                        <a:cs typeface="Arial" panose="020B0604020202020204" pitchFamily="34" charset="0"/>
                      </a:endParaRPr>
                    </a:p>
                  </a:txBody>
                  <a:tcPr/>
                </a:tc>
                <a:extLst>
                  <a:ext uri="{0D108BD9-81ED-4DB2-BD59-A6C34878D82A}">
                    <a16:rowId xmlns:a16="http://schemas.microsoft.com/office/drawing/2014/main" val="10003"/>
                  </a:ext>
                </a:extLst>
              </a:tr>
              <a:tr h="470101">
                <a:tc>
                  <a:txBody>
                    <a:bodyPr/>
                    <a:lstStyle/>
                    <a:p>
                      <a:pPr>
                        <a:spcAft>
                          <a:spcPts val="0"/>
                        </a:spcAft>
                      </a:pPr>
                      <a:r>
                        <a:rPr lang="es-MX" sz="2400" kern="1200" dirty="0">
                          <a:effectLst/>
                          <a:latin typeface="Comic Sans MS" panose="030F0702030302020204" pitchFamily="66" charset="0"/>
                        </a:rPr>
                        <a:t>Deducciones </a:t>
                      </a:r>
                      <a:r>
                        <a:rPr lang="es-MX" sz="2400" kern="1200" dirty="0" smtClean="0">
                          <a:effectLst/>
                          <a:latin typeface="Comic Sans MS" panose="030F0702030302020204" pitchFamily="66" charset="0"/>
                        </a:rPr>
                        <a:t>personales y especiales</a:t>
                      </a:r>
                      <a:endParaRPr lang="es-MX" sz="2400" dirty="0">
                        <a:effectLst/>
                        <a:latin typeface="Comic Sans MS" panose="030F0702030302020204" pitchFamily="66" charset="0"/>
                        <a:ea typeface="Times New Roman"/>
                        <a:cs typeface="Arial" panose="020B0604020202020204" pitchFamily="34" charset="0"/>
                      </a:endParaRPr>
                    </a:p>
                  </a:txBody>
                  <a:tcPr/>
                </a:tc>
                <a:tc>
                  <a:txBody>
                    <a:bodyPr/>
                    <a:lstStyle/>
                    <a:p>
                      <a:pPr algn="r">
                        <a:spcAft>
                          <a:spcPts val="0"/>
                        </a:spcAft>
                      </a:pPr>
                      <a:r>
                        <a:rPr lang="es-MX" sz="2400" kern="1200" dirty="0">
                          <a:effectLst/>
                          <a:latin typeface="Comic Sans MS" panose="030F0702030302020204" pitchFamily="66" charset="0"/>
                        </a:rPr>
                        <a:t>50,000</a:t>
                      </a:r>
                      <a:endParaRPr lang="es-MX" sz="2400" dirty="0">
                        <a:effectLst/>
                        <a:latin typeface="Comic Sans MS" panose="030F0702030302020204" pitchFamily="66" charset="0"/>
                        <a:ea typeface="Times New Roman"/>
                        <a:cs typeface="Arial" panose="020B0604020202020204" pitchFamily="34" charset="0"/>
                      </a:endParaRPr>
                    </a:p>
                  </a:txBody>
                  <a:tcPr/>
                </a:tc>
                <a:extLst>
                  <a:ext uri="{0D108BD9-81ED-4DB2-BD59-A6C34878D82A}">
                    <a16:rowId xmlns:a16="http://schemas.microsoft.com/office/drawing/2014/main" val="10004"/>
                  </a:ext>
                </a:extLst>
              </a:tr>
              <a:tr h="470101">
                <a:tc>
                  <a:txBody>
                    <a:bodyPr/>
                    <a:lstStyle/>
                    <a:p>
                      <a:pPr>
                        <a:spcAft>
                          <a:spcPts val="0"/>
                        </a:spcAft>
                      </a:pPr>
                      <a:r>
                        <a:rPr lang="es-MX" sz="2400" kern="1200" dirty="0">
                          <a:effectLst/>
                          <a:latin typeface="Comic Sans MS" panose="030F0702030302020204" pitchFamily="66" charset="0"/>
                        </a:rPr>
                        <a:t>Deducción “colegiaturas”</a:t>
                      </a:r>
                      <a:endParaRPr lang="es-MX" sz="2400" dirty="0">
                        <a:effectLst/>
                        <a:latin typeface="Comic Sans MS" panose="030F0702030302020204" pitchFamily="66" charset="0"/>
                        <a:ea typeface="Times New Roman"/>
                        <a:cs typeface="Arial" panose="020B0604020202020204" pitchFamily="34" charset="0"/>
                      </a:endParaRPr>
                    </a:p>
                  </a:txBody>
                  <a:tcPr/>
                </a:tc>
                <a:tc>
                  <a:txBody>
                    <a:bodyPr/>
                    <a:lstStyle/>
                    <a:p>
                      <a:pPr algn="r">
                        <a:spcAft>
                          <a:spcPts val="0"/>
                        </a:spcAft>
                      </a:pPr>
                      <a:r>
                        <a:rPr lang="es-MX" sz="2400" kern="1200" dirty="0">
                          <a:effectLst/>
                          <a:latin typeface="Comic Sans MS" panose="030F0702030302020204" pitchFamily="66" charset="0"/>
                        </a:rPr>
                        <a:t>20,000</a:t>
                      </a:r>
                      <a:endParaRPr lang="es-MX" sz="2400" dirty="0">
                        <a:effectLst/>
                        <a:latin typeface="Comic Sans MS" panose="030F0702030302020204" pitchFamily="66" charset="0"/>
                        <a:ea typeface="Times New Roman"/>
                        <a:cs typeface="Arial" panose="020B0604020202020204" pitchFamily="34" charset="0"/>
                      </a:endParaRPr>
                    </a:p>
                  </a:txBody>
                  <a:tcPr/>
                </a:tc>
                <a:extLst>
                  <a:ext uri="{0D108BD9-81ED-4DB2-BD59-A6C34878D82A}">
                    <a16:rowId xmlns:a16="http://schemas.microsoft.com/office/drawing/2014/main" val="10005"/>
                  </a:ext>
                </a:extLst>
              </a:tr>
              <a:tr h="470101">
                <a:tc>
                  <a:txBody>
                    <a:bodyPr/>
                    <a:lstStyle/>
                    <a:p>
                      <a:pPr>
                        <a:spcAft>
                          <a:spcPts val="0"/>
                        </a:spcAft>
                      </a:pPr>
                      <a:r>
                        <a:rPr lang="es-MX" sz="2400" kern="1200">
                          <a:effectLst/>
                          <a:latin typeface="Comic Sans MS" panose="030F0702030302020204" pitchFamily="66" charset="0"/>
                        </a:rPr>
                        <a:t>Base del impuesto</a:t>
                      </a:r>
                      <a:endParaRPr lang="es-MX" sz="2400">
                        <a:effectLst/>
                        <a:latin typeface="Comic Sans MS" panose="030F0702030302020204" pitchFamily="66" charset="0"/>
                        <a:ea typeface="Times New Roman"/>
                        <a:cs typeface="Arial" panose="020B0604020202020204" pitchFamily="34" charset="0"/>
                      </a:endParaRPr>
                    </a:p>
                  </a:txBody>
                  <a:tcPr/>
                </a:tc>
                <a:tc>
                  <a:txBody>
                    <a:bodyPr/>
                    <a:lstStyle/>
                    <a:p>
                      <a:pPr algn="r">
                        <a:spcAft>
                          <a:spcPts val="0"/>
                        </a:spcAft>
                      </a:pPr>
                      <a:r>
                        <a:rPr lang="es-MX" sz="2400" kern="1200" dirty="0">
                          <a:effectLst/>
                          <a:latin typeface="Comic Sans MS" panose="030F0702030302020204" pitchFamily="66" charset="0"/>
                        </a:rPr>
                        <a:t>280,000</a:t>
                      </a:r>
                      <a:endParaRPr lang="es-MX" sz="2400" dirty="0">
                        <a:effectLst/>
                        <a:latin typeface="Comic Sans MS" panose="030F0702030302020204" pitchFamily="66" charset="0"/>
                        <a:ea typeface="Times New Roman"/>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sp>
        <p:nvSpPr>
          <p:cNvPr id="13" name="Rectangle 2"/>
          <p:cNvSpPr txBox="1">
            <a:spLocks noChangeArrowheads="1"/>
          </p:cNvSpPr>
          <p:nvPr/>
        </p:nvSpPr>
        <p:spPr bwMode="auto">
          <a:xfrm>
            <a:off x="1043608" y="724818"/>
            <a:ext cx="7704856"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Decreto 26 diciembre 2013</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5234714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79</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470765" y="52908"/>
            <a:ext cx="7473380"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ESTIMULO POR PAGO DE SERVICIOS EDUCATIVOS</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4 CuadroTexto"/>
          <p:cNvSpPr txBox="1"/>
          <p:nvPr/>
        </p:nvSpPr>
        <p:spPr>
          <a:xfrm>
            <a:off x="416253" y="1196752"/>
            <a:ext cx="8332211" cy="4462760"/>
          </a:xfrm>
          <a:prstGeom prst="rect">
            <a:avLst/>
          </a:prstGeom>
          <a:noFill/>
        </p:spPr>
        <p:txBody>
          <a:bodyPr wrap="square" rtlCol="0">
            <a:spAutoFit/>
          </a:bodyPr>
          <a:lstStyle/>
          <a:p>
            <a:pPr algn="just"/>
            <a:r>
              <a:rPr lang="es-MX" sz="2200" dirty="0" smtClean="0">
                <a:latin typeface="Comic Sans MS" panose="030F0702030302020204" pitchFamily="66" charset="0"/>
                <a:cs typeface="Arial" pitchFamily="34" charset="0"/>
              </a:rPr>
              <a:t>Requisitos</a:t>
            </a:r>
            <a:endParaRPr lang="es-MX" sz="2200" dirty="0">
              <a:latin typeface="Comic Sans MS" panose="030F0702030302020204" pitchFamily="66" charset="0"/>
              <a:cs typeface="Arial" pitchFamily="34" charset="0"/>
            </a:endParaRPr>
          </a:p>
          <a:p>
            <a:pPr algn="just"/>
            <a:r>
              <a:rPr lang="es-MX" sz="2200" dirty="0">
                <a:latin typeface="Comic Sans MS" panose="030F0702030302020204" pitchFamily="66" charset="0"/>
                <a:cs typeface="Arial" pitchFamily="34" charset="0"/>
              </a:rPr>
              <a:t> </a:t>
            </a:r>
          </a:p>
          <a:p>
            <a:pPr algn="just"/>
            <a:r>
              <a:rPr lang="es-MX" sz="2200" dirty="0">
                <a:latin typeface="Comic Sans MS" panose="030F0702030302020204" pitchFamily="66" charset="0"/>
                <a:cs typeface="Arial" pitchFamily="34" charset="0"/>
              </a:rPr>
              <a:t>I. </a:t>
            </a:r>
            <a:r>
              <a:rPr lang="es-MX" sz="2400" dirty="0">
                <a:latin typeface="Comic Sans MS" panose="030F0702030302020204" pitchFamily="66" charset="0"/>
                <a:cs typeface="Arial" pitchFamily="34" charset="0"/>
              </a:rPr>
              <a:t>Que los pagos se realicen a instituciones educativas privadas que tengan </a:t>
            </a:r>
            <a:r>
              <a:rPr lang="es-MX" sz="2400" b="1" dirty="0">
                <a:latin typeface="Comic Sans MS" panose="030F0702030302020204" pitchFamily="66" charset="0"/>
                <a:cs typeface="Arial" pitchFamily="34" charset="0"/>
              </a:rPr>
              <a:t>autorización o reconocimiento de validez oficial de estudios </a:t>
            </a:r>
            <a:r>
              <a:rPr lang="es-MX" sz="2400" dirty="0">
                <a:latin typeface="Comic Sans MS" panose="030F0702030302020204" pitchFamily="66" charset="0"/>
                <a:cs typeface="Arial" pitchFamily="34" charset="0"/>
              </a:rPr>
              <a:t>en los términos de la Ley General de Educación, y</a:t>
            </a:r>
          </a:p>
          <a:p>
            <a:pPr algn="just"/>
            <a:r>
              <a:rPr lang="es-MX" sz="2400" dirty="0">
                <a:latin typeface="Comic Sans MS" panose="030F0702030302020204" pitchFamily="66" charset="0"/>
                <a:cs typeface="Arial" pitchFamily="34" charset="0"/>
              </a:rPr>
              <a:t> </a:t>
            </a:r>
          </a:p>
          <a:p>
            <a:pPr algn="just"/>
            <a:r>
              <a:rPr lang="es-MX" sz="2400" dirty="0">
                <a:latin typeface="Comic Sans MS" panose="030F0702030302020204" pitchFamily="66" charset="0"/>
                <a:cs typeface="Arial" pitchFamily="34" charset="0"/>
              </a:rPr>
              <a:t>II. Que los pagos sean para cubrir únicamente los servicios correspondientes a la </a:t>
            </a:r>
            <a:r>
              <a:rPr lang="es-MX" sz="2400" b="1" u="sng" dirty="0">
                <a:latin typeface="Comic Sans MS" panose="030F0702030302020204" pitchFamily="66" charset="0"/>
                <a:cs typeface="Arial" pitchFamily="34" charset="0"/>
              </a:rPr>
              <a:t>enseñanza del alumno</a:t>
            </a:r>
            <a:r>
              <a:rPr lang="es-MX" sz="2400" dirty="0">
                <a:latin typeface="Comic Sans MS" panose="030F0702030302020204" pitchFamily="66" charset="0"/>
                <a:cs typeface="Arial" pitchFamily="34" charset="0"/>
              </a:rPr>
              <a:t>, de acuerdo con los programas y planes de estudio que en los términos de la Ley General de Educación se hubiera autorizado para el nivel educativo de que se trate</a:t>
            </a:r>
            <a:r>
              <a:rPr lang="es-MX" sz="2400" dirty="0" smtClean="0">
                <a:latin typeface="Comic Sans MS" panose="030F0702030302020204" pitchFamily="66" charset="0"/>
                <a:cs typeface="Arial" pitchFamily="34" charset="0"/>
              </a:rPr>
              <a:t>.</a:t>
            </a:r>
            <a:endParaRPr lang="es-MX" sz="2400" dirty="0">
              <a:latin typeface="Comic Sans MS" panose="030F0702030302020204" pitchFamily="66" charset="0"/>
              <a:cs typeface="Arial" pitchFamily="34" charset="0"/>
            </a:endParaRPr>
          </a:p>
        </p:txBody>
      </p:sp>
      <p:sp>
        <p:nvSpPr>
          <p:cNvPr id="12" name="Rectangle 2"/>
          <p:cNvSpPr txBox="1">
            <a:spLocks noChangeArrowheads="1"/>
          </p:cNvSpPr>
          <p:nvPr/>
        </p:nvSpPr>
        <p:spPr bwMode="auto">
          <a:xfrm>
            <a:off x="1331640" y="652810"/>
            <a:ext cx="7704856"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Decreto 26 diciembre 2013</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34309765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80</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454833" y="37439"/>
            <a:ext cx="7473380"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ESTIMULO POR PAGO DE SERVICIOS EDUCATIVOS</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4 CuadroTexto"/>
          <p:cNvSpPr txBox="1"/>
          <p:nvPr/>
        </p:nvSpPr>
        <p:spPr>
          <a:xfrm>
            <a:off x="395536" y="1052736"/>
            <a:ext cx="8365639" cy="5232202"/>
          </a:xfrm>
          <a:prstGeom prst="rect">
            <a:avLst/>
          </a:prstGeom>
          <a:noFill/>
        </p:spPr>
        <p:txBody>
          <a:bodyPr wrap="square" rtlCol="0">
            <a:spAutoFit/>
          </a:bodyPr>
          <a:lstStyle/>
          <a:p>
            <a:pPr algn="just"/>
            <a:r>
              <a:rPr lang="es-MX" sz="2400" dirty="0" smtClean="0">
                <a:latin typeface="Comic Sans MS" panose="030F0702030302020204" pitchFamily="66" charset="0"/>
                <a:cs typeface="Arial" pitchFamily="34" charset="0"/>
              </a:rPr>
              <a:t>Beneficiarios </a:t>
            </a:r>
            <a:r>
              <a:rPr lang="es-MX" sz="2400" dirty="0">
                <a:latin typeface="Comic Sans MS" panose="030F0702030302020204" pitchFamily="66" charset="0"/>
                <a:cs typeface="Arial" pitchFamily="34" charset="0"/>
              </a:rPr>
              <a:t>del servicio</a:t>
            </a:r>
          </a:p>
          <a:p>
            <a:pPr algn="just"/>
            <a:r>
              <a:rPr lang="es-MX" sz="2400" dirty="0">
                <a:latin typeface="Comic Sans MS" panose="030F0702030302020204" pitchFamily="66" charset="0"/>
                <a:cs typeface="Arial" pitchFamily="34" charset="0"/>
              </a:rPr>
              <a:t> </a:t>
            </a:r>
          </a:p>
          <a:p>
            <a:pPr lvl="0" algn="just"/>
            <a:r>
              <a:rPr lang="es-MX" sz="2400" dirty="0">
                <a:latin typeface="Comic Sans MS" panose="030F0702030302020204" pitchFamily="66" charset="0"/>
                <a:cs typeface="Arial" pitchFamily="34" charset="0"/>
              </a:rPr>
              <a:t>El propio contribuyente,</a:t>
            </a:r>
          </a:p>
          <a:p>
            <a:pPr lvl="0" algn="just"/>
            <a:r>
              <a:rPr lang="es-MX" sz="2400" dirty="0">
                <a:latin typeface="Comic Sans MS" panose="030F0702030302020204" pitchFamily="66" charset="0"/>
                <a:cs typeface="Arial" pitchFamily="34" charset="0"/>
              </a:rPr>
              <a:t>Su cónyuge o para la persona con quien viva en concubinato</a:t>
            </a:r>
            <a:r>
              <a:rPr lang="es-MX" sz="2400" dirty="0" smtClean="0">
                <a:latin typeface="Comic Sans MS" panose="030F0702030302020204" pitchFamily="66" charset="0"/>
                <a:cs typeface="Arial" pitchFamily="34" charset="0"/>
              </a:rPr>
              <a:t>, y </a:t>
            </a:r>
            <a:r>
              <a:rPr lang="es-MX" sz="2400" dirty="0">
                <a:latin typeface="Comic Sans MS" panose="030F0702030302020204" pitchFamily="66" charset="0"/>
                <a:cs typeface="Arial" pitchFamily="34" charset="0"/>
              </a:rPr>
              <a:t>sus ascendientes o sus descendientes en línea </a:t>
            </a:r>
            <a:r>
              <a:rPr lang="es-MX" sz="2400" dirty="0" smtClean="0">
                <a:latin typeface="Comic Sans MS" panose="030F0702030302020204" pitchFamily="66" charset="0"/>
                <a:cs typeface="Arial" pitchFamily="34" charset="0"/>
              </a:rPr>
              <a:t>recta, </a:t>
            </a:r>
            <a:endParaRPr lang="es-MX" sz="2400" dirty="0">
              <a:latin typeface="Comic Sans MS" panose="030F0702030302020204" pitchFamily="66" charset="0"/>
              <a:cs typeface="Arial" pitchFamily="34" charset="0"/>
            </a:endParaRPr>
          </a:p>
          <a:p>
            <a:pPr algn="just"/>
            <a:r>
              <a:rPr lang="es-MX" sz="2400" dirty="0">
                <a:latin typeface="Comic Sans MS" panose="030F0702030302020204" pitchFamily="66" charset="0"/>
                <a:cs typeface="Arial" pitchFamily="34" charset="0"/>
              </a:rPr>
              <a:t> </a:t>
            </a:r>
          </a:p>
          <a:p>
            <a:pPr algn="just"/>
            <a:r>
              <a:rPr lang="es-MX" sz="2400" dirty="0">
                <a:latin typeface="Comic Sans MS" panose="030F0702030302020204" pitchFamily="66" charset="0"/>
                <a:cs typeface="Arial" pitchFamily="34" charset="0"/>
              </a:rPr>
              <a:t>Siempre que el cónyuge, concubino, ascendiente o descendiente de que se trate no perciba durante el año de calendario ingreso en cantidad igual o superior </a:t>
            </a:r>
            <a:r>
              <a:rPr lang="es-MX" sz="2400" dirty="0" smtClean="0">
                <a:latin typeface="Comic Sans MS" panose="030F0702030302020204" pitchFamily="66" charset="0"/>
                <a:cs typeface="Arial" pitchFamily="34" charset="0"/>
              </a:rPr>
              <a:t>a </a:t>
            </a:r>
            <a:r>
              <a:rPr lang="es-MX" sz="2400" dirty="0">
                <a:latin typeface="Comic Sans MS" panose="030F0702030302020204" pitchFamily="66" charset="0"/>
                <a:cs typeface="Arial" pitchFamily="34" charset="0"/>
              </a:rPr>
              <a:t>la que resulte de calcular el salario </a:t>
            </a:r>
            <a:r>
              <a:rPr lang="es-MX" sz="2400" dirty="0" smtClean="0">
                <a:latin typeface="Comic Sans MS" panose="030F0702030302020204" pitchFamily="66" charset="0"/>
                <a:cs typeface="Arial" pitchFamily="34" charset="0"/>
              </a:rPr>
              <a:t>mínimo (</a:t>
            </a:r>
            <a:r>
              <a:rPr lang="es-MX" sz="2400" dirty="0" err="1" smtClean="0">
                <a:latin typeface="Comic Sans MS" panose="030F0702030302020204" pitchFamily="66" charset="0"/>
                <a:cs typeface="Arial" pitchFamily="34" charset="0"/>
              </a:rPr>
              <a:t>UMA</a:t>
            </a:r>
            <a:r>
              <a:rPr lang="es-MX" sz="2400" dirty="0" smtClean="0">
                <a:latin typeface="Comic Sans MS" panose="030F0702030302020204" pitchFamily="66" charset="0"/>
                <a:cs typeface="Arial" pitchFamily="34" charset="0"/>
              </a:rPr>
              <a:t>) </a:t>
            </a:r>
            <a:r>
              <a:rPr lang="es-MX" sz="2400" dirty="0">
                <a:latin typeface="Comic Sans MS" panose="030F0702030302020204" pitchFamily="66" charset="0"/>
                <a:cs typeface="Arial" pitchFamily="34" charset="0"/>
              </a:rPr>
              <a:t>general del área geográfica del contribuyente </a:t>
            </a:r>
            <a:r>
              <a:rPr lang="es-MX" sz="2400" b="1" u="sng" dirty="0">
                <a:latin typeface="Comic Sans MS" panose="030F0702030302020204" pitchFamily="66" charset="0"/>
                <a:cs typeface="Arial" pitchFamily="34" charset="0"/>
              </a:rPr>
              <a:t>elevado al año</a:t>
            </a:r>
            <a:r>
              <a:rPr lang="es-MX" sz="2400" dirty="0" smtClean="0">
                <a:latin typeface="Comic Sans MS" panose="030F0702030302020204" pitchFamily="66" charset="0"/>
                <a:cs typeface="Arial" pitchFamily="34" charset="0"/>
              </a:rPr>
              <a:t>.</a:t>
            </a:r>
            <a:r>
              <a:rPr lang="es-MX" sz="2400" dirty="0">
                <a:latin typeface="Comic Sans MS" panose="030F0702030302020204" pitchFamily="66" charset="0"/>
                <a:cs typeface="Arial" pitchFamily="34" charset="0"/>
              </a:rPr>
              <a:t> </a:t>
            </a:r>
            <a:endParaRPr lang="es-MX" sz="2400" dirty="0" smtClean="0">
              <a:latin typeface="Comic Sans MS" panose="030F0702030302020204" pitchFamily="66" charset="0"/>
              <a:cs typeface="Arial" pitchFamily="34" charset="0"/>
            </a:endParaRPr>
          </a:p>
          <a:p>
            <a:pPr algn="just"/>
            <a:r>
              <a:rPr lang="es-MX" sz="2400" dirty="0" smtClean="0">
                <a:latin typeface="Comic Sans MS" panose="030F0702030302020204" pitchFamily="66" charset="0"/>
                <a:cs typeface="Arial" pitchFamily="34" charset="0"/>
              </a:rPr>
              <a:t>$41,273.52</a:t>
            </a:r>
            <a:endParaRPr lang="es-MX" sz="2400" dirty="0">
              <a:latin typeface="Comic Sans MS" panose="030F0702030302020204" pitchFamily="66" charset="0"/>
              <a:cs typeface="Arial" pitchFamily="34" charset="0"/>
            </a:endParaRPr>
          </a:p>
          <a:p>
            <a:pPr algn="just"/>
            <a:endParaRPr lang="es-MX" sz="2200" dirty="0">
              <a:latin typeface="Comic Sans MS" panose="030F0702030302020204" pitchFamily="66" charset="0"/>
              <a:cs typeface="Arial" pitchFamily="34" charset="0"/>
            </a:endParaRPr>
          </a:p>
        </p:txBody>
      </p:sp>
      <p:sp>
        <p:nvSpPr>
          <p:cNvPr id="12" name="Rectangle 2"/>
          <p:cNvSpPr txBox="1">
            <a:spLocks noChangeArrowheads="1"/>
          </p:cNvSpPr>
          <p:nvPr/>
        </p:nvSpPr>
        <p:spPr bwMode="auto">
          <a:xfrm>
            <a:off x="971600" y="652810"/>
            <a:ext cx="7704856"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Decreto 26 diciembre 2013</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36761775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81</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454833" y="49103"/>
            <a:ext cx="7545388"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ESTIMULO POR PAGO DE SERVICIOS EDUCATIVOS</a:t>
            </a:r>
            <a:endParaRPr lang="es-ES" sz="3200" dirty="0">
              <a:solidFill>
                <a:srgbClr val="FF0000"/>
              </a:solidFill>
              <a:latin typeface="Agency FB" panose="020B0503020202020204" pitchFamily="34" charset="0"/>
              <a:cs typeface="Arial" panose="020B0604020202020204" pitchFamily="34" charset="0"/>
            </a:endParaRPr>
          </a:p>
        </p:txBody>
      </p:sp>
      <p:sp>
        <p:nvSpPr>
          <p:cNvPr id="12" name="4 CuadroTexto"/>
          <p:cNvSpPr txBox="1"/>
          <p:nvPr/>
        </p:nvSpPr>
        <p:spPr>
          <a:xfrm>
            <a:off x="454833" y="983296"/>
            <a:ext cx="8293631" cy="5109091"/>
          </a:xfrm>
          <a:prstGeom prst="rect">
            <a:avLst/>
          </a:prstGeom>
          <a:noFill/>
        </p:spPr>
        <p:txBody>
          <a:bodyPr wrap="square" rtlCol="0">
            <a:spAutoFit/>
          </a:bodyPr>
          <a:lstStyle/>
          <a:p>
            <a:pPr algn="just"/>
            <a:endParaRPr lang="es-MX" sz="1400" dirty="0" smtClean="0">
              <a:latin typeface="Arial" pitchFamily="34" charset="0"/>
              <a:cs typeface="Arial" pitchFamily="34" charset="0"/>
            </a:endParaRPr>
          </a:p>
          <a:p>
            <a:pPr algn="just"/>
            <a:r>
              <a:rPr lang="es-MX" sz="2400" dirty="0" smtClean="0">
                <a:latin typeface="Comic Sans MS" panose="030F0702030302020204" pitchFamily="66" charset="0"/>
                <a:cs typeface="Arial" pitchFamily="34" charset="0"/>
              </a:rPr>
              <a:t>El </a:t>
            </a:r>
            <a:r>
              <a:rPr lang="es-MX" sz="2400" dirty="0">
                <a:latin typeface="Comic Sans MS" panose="030F0702030302020204" pitchFamily="66" charset="0"/>
                <a:cs typeface="Arial" pitchFamily="34" charset="0"/>
              </a:rPr>
              <a:t>estímulo a que se refiere el presente Decreto </a:t>
            </a:r>
            <a:r>
              <a:rPr lang="es-MX" sz="2400" b="1" dirty="0">
                <a:latin typeface="Comic Sans MS" panose="030F0702030302020204" pitchFamily="66" charset="0"/>
                <a:cs typeface="Arial" pitchFamily="34" charset="0"/>
              </a:rPr>
              <a:t>no será aplicable </a:t>
            </a:r>
            <a:r>
              <a:rPr lang="es-MX" sz="2400" dirty="0">
                <a:latin typeface="Comic Sans MS" panose="030F0702030302020204" pitchFamily="66" charset="0"/>
                <a:cs typeface="Arial" pitchFamily="34" charset="0"/>
              </a:rPr>
              <a:t>a los pagos:</a:t>
            </a:r>
          </a:p>
          <a:p>
            <a:pPr algn="just"/>
            <a:r>
              <a:rPr lang="es-MX" sz="2400" dirty="0">
                <a:latin typeface="Comic Sans MS" panose="030F0702030302020204" pitchFamily="66" charset="0"/>
                <a:cs typeface="Arial" pitchFamily="34" charset="0"/>
              </a:rPr>
              <a:t> </a:t>
            </a:r>
          </a:p>
          <a:p>
            <a:pPr algn="just"/>
            <a:r>
              <a:rPr lang="es-MX" sz="2400" dirty="0" smtClean="0">
                <a:latin typeface="Comic Sans MS" panose="030F0702030302020204" pitchFamily="66" charset="0"/>
                <a:cs typeface="Arial" pitchFamily="34" charset="0"/>
              </a:rPr>
              <a:t>Inscripciones			Licenciaturas</a:t>
            </a:r>
          </a:p>
          <a:p>
            <a:pPr algn="just"/>
            <a:r>
              <a:rPr lang="es-MX" sz="2400" dirty="0" smtClean="0">
                <a:latin typeface="Comic Sans MS" panose="030F0702030302020204" pitchFamily="66" charset="0"/>
                <a:cs typeface="Arial" pitchFamily="34" charset="0"/>
              </a:rPr>
              <a:t>Reinscripciones			Postgrados</a:t>
            </a:r>
          </a:p>
          <a:p>
            <a:pPr algn="just"/>
            <a:r>
              <a:rPr lang="es-MX" sz="2400" dirty="0" smtClean="0">
                <a:latin typeface="Comic Sans MS" panose="030F0702030302020204" pitchFamily="66" charset="0"/>
                <a:cs typeface="Arial" pitchFamily="34" charset="0"/>
              </a:rPr>
              <a:t>Servicio de comedor		Especialidades</a:t>
            </a:r>
          </a:p>
          <a:p>
            <a:pPr algn="just"/>
            <a:r>
              <a:rPr lang="es-MX" sz="2400" dirty="0" smtClean="0">
                <a:latin typeface="Comic Sans MS" panose="030F0702030302020204" pitchFamily="66" charset="0"/>
                <a:cs typeface="Arial" pitchFamily="34" charset="0"/>
              </a:rPr>
              <a:t>Transporte				Maestrías</a:t>
            </a:r>
          </a:p>
          <a:p>
            <a:pPr algn="just"/>
            <a:r>
              <a:rPr lang="es-MX" sz="2400" dirty="0" smtClean="0">
                <a:latin typeface="Comic Sans MS" panose="030F0702030302020204" pitchFamily="66" charset="0"/>
                <a:cs typeface="Arial" pitchFamily="34" charset="0"/>
              </a:rPr>
              <a:t>Actividades extracurriculares	Doctorados</a:t>
            </a:r>
          </a:p>
          <a:p>
            <a:pPr algn="just"/>
            <a:r>
              <a:rPr lang="es-MX" sz="2400" dirty="0">
                <a:latin typeface="Comic Sans MS" panose="030F0702030302020204" pitchFamily="66" charset="0"/>
                <a:cs typeface="Arial" pitchFamily="34" charset="0"/>
              </a:rPr>
              <a:t> </a:t>
            </a:r>
          </a:p>
          <a:p>
            <a:pPr algn="just"/>
            <a:r>
              <a:rPr lang="es-MX" sz="2400" dirty="0">
                <a:latin typeface="Comic Sans MS" panose="030F0702030302020204" pitchFamily="66" charset="0"/>
                <a:cs typeface="Arial" pitchFamily="34" charset="0"/>
              </a:rPr>
              <a:t>Para los efectos de esta fracción, las instituciones educativas deberán separar en el comprobante fiscal el monto que corresponda por concepto de enseñanza del alumno</a:t>
            </a:r>
            <a:r>
              <a:rPr lang="es-MX" sz="2400" dirty="0" smtClean="0">
                <a:latin typeface="Comic Sans MS" panose="030F0702030302020204" pitchFamily="66" charset="0"/>
                <a:cs typeface="Arial" pitchFamily="34" charset="0"/>
              </a:rPr>
              <a:t>.</a:t>
            </a:r>
            <a:endParaRPr lang="es-MX" sz="2400" dirty="0">
              <a:latin typeface="Comic Sans MS" panose="030F0702030302020204" pitchFamily="66" charset="0"/>
              <a:cs typeface="Arial" pitchFamily="34" charset="0"/>
            </a:endParaRPr>
          </a:p>
        </p:txBody>
      </p:sp>
      <p:sp>
        <p:nvSpPr>
          <p:cNvPr id="13" name="Rectangle 2"/>
          <p:cNvSpPr txBox="1">
            <a:spLocks noChangeArrowheads="1"/>
          </p:cNvSpPr>
          <p:nvPr/>
        </p:nvSpPr>
        <p:spPr bwMode="auto">
          <a:xfrm>
            <a:off x="3563888" y="652810"/>
            <a:ext cx="5112568"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Decreto 26 diciembre 2013</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416052966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82</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428723" y="26929"/>
            <a:ext cx="7545388"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ESTIMULO POR PAGO DE SERVICIOS EDUCATIVOS</a:t>
            </a:r>
            <a:endParaRPr lang="es-ES" sz="3200" dirty="0">
              <a:solidFill>
                <a:srgbClr val="FF0000"/>
              </a:solidFill>
              <a:latin typeface="Agency FB" panose="020B0503020202020204" pitchFamily="34" charset="0"/>
              <a:cs typeface="Arial" panose="020B0604020202020204" pitchFamily="34" charset="0"/>
            </a:endParaRPr>
          </a:p>
        </p:txBody>
      </p:sp>
      <p:sp>
        <p:nvSpPr>
          <p:cNvPr id="12" name="4 CuadroTexto"/>
          <p:cNvSpPr txBox="1"/>
          <p:nvPr/>
        </p:nvSpPr>
        <p:spPr>
          <a:xfrm>
            <a:off x="539552" y="1052736"/>
            <a:ext cx="8136904" cy="5632376"/>
          </a:xfrm>
          <a:prstGeom prst="rect">
            <a:avLst/>
          </a:prstGeom>
          <a:noFill/>
        </p:spPr>
        <p:txBody>
          <a:bodyPr wrap="square" rtlCol="0">
            <a:spAutoFit/>
          </a:bodyPr>
          <a:lstStyle/>
          <a:p>
            <a:pPr algn="just"/>
            <a:r>
              <a:rPr lang="es-MX" sz="2400" dirty="0" smtClean="0">
                <a:latin typeface="Comic Sans MS" panose="030F0702030302020204" pitchFamily="66" charset="0"/>
                <a:cs typeface="Arial" pitchFamily="34" charset="0"/>
              </a:rPr>
              <a:t>Tampoco </a:t>
            </a:r>
            <a:r>
              <a:rPr lang="es-MX" sz="2400" dirty="0">
                <a:latin typeface="Comic Sans MS" panose="030F0702030302020204" pitchFamily="66" charset="0"/>
                <a:cs typeface="Arial" pitchFamily="34" charset="0"/>
              </a:rPr>
              <a:t>será aplicable el estímulo a que se refiere el presente Decreto cuando las personas mencionadas en el primer párrafo de este artículo reciban becas o cualquier otro apoyo económico público para pagar los servicios de enseñanza, hasta por el monto que cubran dichas becas o apoyos.</a:t>
            </a:r>
          </a:p>
          <a:p>
            <a:pPr algn="just"/>
            <a:r>
              <a:rPr lang="es-MX" sz="2400" dirty="0">
                <a:latin typeface="Comic Sans MS" panose="030F0702030302020204" pitchFamily="66" charset="0"/>
                <a:cs typeface="Arial" pitchFamily="34" charset="0"/>
              </a:rPr>
              <a:t> </a:t>
            </a:r>
          </a:p>
          <a:p>
            <a:pPr algn="just"/>
            <a:r>
              <a:rPr lang="es-MX" sz="2400" dirty="0" smtClean="0">
                <a:latin typeface="Comic Sans MS" panose="030F0702030302020204" pitchFamily="66" charset="0"/>
                <a:cs typeface="Arial" pitchFamily="34" charset="0"/>
              </a:rPr>
              <a:t>Formas </a:t>
            </a:r>
            <a:r>
              <a:rPr lang="es-MX" sz="2400" dirty="0">
                <a:latin typeface="Comic Sans MS" panose="030F0702030302020204" pitchFamily="66" charset="0"/>
                <a:cs typeface="Arial" pitchFamily="34" charset="0"/>
              </a:rPr>
              <a:t>de pago y documentación </a:t>
            </a:r>
            <a:r>
              <a:rPr lang="es-MX" sz="2400" dirty="0" smtClean="0">
                <a:latin typeface="Comic Sans MS" panose="030F0702030302020204" pitchFamily="66" charset="0"/>
                <a:cs typeface="Arial" pitchFamily="34" charset="0"/>
              </a:rPr>
              <a:t>comprobatoria</a:t>
            </a:r>
          </a:p>
          <a:p>
            <a:pPr algn="just">
              <a:lnSpc>
                <a:spcPts val="1500"/>
              </a:lnSpc>
            </a:pPr>
            <a:endParaRPr lang="es-MX" sz="2400" dirty="0">
              <a:latin typeface="Comic Sans MS" panose="030F0702030302020204" pitchFamily="66" charset="0"/>
              <a:cs typeface="Arial" pitchFamily="34" charset="0"/>
            </a:endParaRPr>
          </a:p>
          <a:p>
            <a:pPr algn="just">
              <a:lnSpc>
                <a:spcPts val="0"/>
              </a:lnSpc>
            </a:pPr>
            <a:r>
              <a:rPr lang="es-MX" sz="2400" dirty="0">
                <a:latin typeface="Comic Sans MS" panose="030F0702030302020204" pitchFamily="66" charset="0"/>
                <a:cs typeface="Arial" pitchFamily="34" charset="0"/>
              </a:rPr>
              <a:t> </a:t>
            </a:r>
          </a:p>
          <a:p>
            <a:pPr algn="just"/>
            <a:r>
              <a:rPr lang="es-MX" sz="2400" dirty="0">
                <a:latin typeface="Comic Sans MS" panose="030F0702030302020204" pitchFamily="66" charset="0"/>
                <a:cs typeface="Arial" pitchFamily="34" charset="0"/>
              </a:rPr>
              <a:t>Los pagos a que se refiere el artículo primero del presente Decreto </a:t>
            </a:r>
            <a:r>
              <a:rPr lang="es-MX" sz="2400" b="1" dirty="0">
                <a:latin typeface="Comic Sans MS" panose="030F0702030302020204" pitchFamily="66" charset="0"/>
                <a:cs typeface="Arial" pitchFamily="34" charset="0"/>
              </a:rPr>
              <a:t>deberán</a:t>
            </a:r>
            <a:r>
              <a:rPr lang="es-MX" sz="2400" dirty="0">
                <a:latin typeface="Comic Sans MS" panose="030F0702030302020204" pitchFamily="66" charset="0"/>
                <a:cs typeface="Arial" pitchFamily="34" charset="0"/>
              </a:rPr>
              <a:t> realizarse mediante </a:t>
            </a:r>
            <a:r>
              <a:rPr lang="es-MX" sz="2400" b="1" dirty="0">
                <a:latin typeface="Comic Sans MS" panose="030F0702030302020204" pitchFamily="66" charset="0"/>
                <a:cs typeface="Arial" pitchFamily="34" charset="0"/>
              </a:rPr>
              <a:t>cheque nominativo del contribuyente, traspasos de cuentas en instituciones de crédito o casas de bolsa o mediante tarjeta de crédito, de débito o de servicios</a:t>
            </a:r>
            <a:r>
              <a:rPr lang="es-MX" sz="2400" b="1" dirty="0" smtClean="0">
                <a:latin typeface="Comic Sans MS" panose="030F0702030302020204" pitchFamily="66" charset="0"/>
                <a:cs typeface="Arial" pitchFamily="34" charset="0"/>
              </a:rPr>
              <a:t>.</a:t>
            </a:r>
            <a:endParaRPr lang="es-MX" sz="2400" dirty="0">
              <a:latin typeface="Arial" pitchFamily="34" charset="0"/>
              <a:cs typeface="Arial" pitchFamily="34" charset="0"/>
            </a:endParaRPr>
          </a:p>
        </p:txBody>
      </p:sp>
      <p:sp>
        <p:nvSpPr>
          <p:cNvPr id="9" name="Rectangle 2"/>
          <p:cNvSpPr txBox="1">
            <a:spLocks noChangeArrowheads="1"/>
          </p:cNvSpPr>
          <p:nvPr/>
        </p:nvSpPr>
        <p:spPr bwMode="auto">
          <a:xfrm>
            <a:off x="4572000" y="548680"/>
            <a:ext cx="3600400"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Decreto 26 diciembre 2013</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11" name="Redondear rectángulo de esquina diagonal 10"/>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3" name="Imagen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32187922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83</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564919" y="52360"/>
            <a:ext cx="7473380"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ESTIMULO POR PAGO DE SERVICIOS EDUCATIVOS</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4 CuadroTexto"/>
          <p:cNvSpPr txBox="1"/>
          <p:nvPr/>
        </p:nvSpPr>
        <p:spPr>
          <a:xfrm>
            <a:off x="454833" y="1484784"/>
            <a:ext cx="8365639" cy="3416320"/>
          </a:xfrm>
          <a:prstGeom prst="rect">
            <a:avLst/>
          </a:prstGeom>
          <a:noFill/>
        </p:spPr>
        <p:txBody>
          <a:bodyPr wrap="square" rtlCol="0">
            <a:spAutoFit/>
          </a:bodyPr>
          <a:lstStyle/>
          <a:p>
            <a:pPr algn="just"/>
            <a:r>
              <a:rPr lang="es-MX" sz="2400" dirty="0">
                <a:latin typeface="Comic Sans MS" panose="030F0702030302020204" pitchFamily="66" charset="0"/>
                <a:cs typeface="Arial" pitchFamily="34" charset="0"/>
              </a:rPr>
              <a:t>Para la aplicación del estímulo a que se refiere este Decreto se deberá comprobar, mediante documentación </a:t>
            </a:r>
            <a:r>
              <a:rPr lang="es-MX" sz="2400" b="1" dirty="0">
                <a:latin typeface="Comic Sans MS" panose="030F0702030302020204" pitchFamily="66" charset="0"/>
                <a:cs typeface="Arial" pitchFamily="34" charset="0"/>
              </a:rPr>
              <a:t>que reúna requisitos fiscales</a:t>
            </a:r>
            <a:r>
              <a:rPr lang="es-MX" sz="2400" dirty="0">
                <a:latin typeface="Comic Sans MS" panose="030F0702030302020204" pitchFamily="66" charset="0"/>
                <a:cs typeface="Arial" pitchFamily="34" charset="0"/>
              </a:rPr>
              <a:t>, que las cantidades correspondientes fueron </a:t>
            </a:r>
            <a:r>
              <a:rPr lang="es-MX" sz="2400" u="sng" dirty="0">
                <a:latin typeface="Comic Sans MS" panose="030F0702030302020204" pitchFamily="66" charset="0"/>
                <a:cs typeface="Arial" pitchFamily="34" charset="0"/>
              </a:rPr>
              <a:t>efectivamente pagadas en el año de calendario de que se trate </a:t>
            </a:r>
            <a:r>
              <a:rPr lang="es-MX" sz="2400" dirty="0">
                <a:latin typeface="Comic Sans MS" panose="030F0702030302020204" pitchFamily="66" charset="0"/>
                <a:cs typeface="Arial" pitchFamily="34" charset="0"/>
              </a:rPr>
              <a:t>a instituciones educativas residentes en el país. Si el contribuyente recupera parte de dichas cantidades, el estímulo únicamente será aplicable por la diferencia no recuperada.</a:t>
            </a:r>
          </a:p>
          <a:p>
            <a:pPr algn="just"/>
            <a:r>
              <a:rPr lang="es-MX" sz="2400" dirty="0">
                <a:latin typeface="Comic Sans MS" panose="030F0702030302020204" pitchFamily="66" charset="0"/>
                <a:cs typeface="Arial" pitchFamily="34" charset="0"/>
              </a:rPr>
              <a:t> </a:t>
            </a:r>
          </a:p>
        </p:txBody>
      </p:sp>
      <p:sp>
        <p:nvSpPr>
          <p:cNvPr id="12" name="Rectangle 2"/>
          <p:cNvSpPr txBox="1">
            <a:spLocks noChangeArrowheads="1"/>
          </p:cNvSpPr>
          <p:nvPr/>
        </p:nvSpPr>
        <p:spPr bwMode="auto">
          <a:xfrm>
            <a:off x="1331640" y="652810"/>
            <a:ext cx="7704856"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Decreto 26 diciembre 2013</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57406525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84</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0" name="Rectangle 2"/>
          <p:cNvSpPr>
            <a:spLocks noGrp="1" noChangeArrowheads="1"/>
          </p:cNvSpPr>
          <p:nvPr>
            <p:ph type="ctrTitle"/>
          </p:nvPr>
        </p:nvSpPr>
        <p:spPr>
          <a:xfrm>
            <a:off x="251520" y="42440"/>
            <a:ext cx="7689404"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ESTIMULO POR PAGO DE SERVICIOS EDUCATIVOS</a:t>
            </a:r>
            <a:endParaRPr lang="es-ES" sz="3200" dirty="0">
              <a:solidFill>
                <a:srgbClr val="FF0000"/>
              </a:solidFill>
              <a:latin typeface="Agency FB" panose="020B0503020202020204" pitchFamily="34" charset="0"/>
              <a:cs typeface="Arial" panose="020B0604020202020204" pitchFamily="34" charset="0"/>
            </a:endParaRPr>
          </a:p>
        </p:txBody>
      </p:sp>
      <p:sp>
        <p:nvSpPr>
          <p:cNvPr id="13" name="4 CuadroTexto"/>
          <p:cNvSpPr txBox="1"/>
          <p:nvPr/>
        </p:nvSpPr>
        <p:spPr>
          <a:xfrm>
            <a:off x="323528" y="1196752"/>
            <a:ext cx="8568952" cy="5262979"/>
          </a:xfrm>
          <a:prstGeom prst="rect">
            <a:avLst/>
          </a:prstGeom>
          <a:noFill/>
        </p:spPr>
        <p:txBody>
          <a:bodyPr wrap="square" rtlCol="0">
            <a:spAutoFit/>
          </a:bodyPr>
          <a:lstStyle/>
          <a:p>
            <a:pPr algn="just"/>
            <a:r>
              <a:rPr lang="es-MX" sz="2400" dirty="0" smtClean="0">
                <a:latin typeface="Comic Sans MS" panose="030F0702030302020204" pitchFamily="66" charset="0"/>
                <a:cs typeface="Arial" pitchFamily="34" charset="0"/>
              </a:rPr>
              <a:t>Los </a:t>
            </a:r>
            <a:r>
              <a:rPr lang="es-MX" sz="2400" dirty="0">
                <a:latin typeface="Comic Sans MS" panose="030F0702030302020204" pitchFamily="66" charset="0"/>
                <a:cs typeface="Arial" pitchFamily="34" charset="0"/>
              </a:rPr>
              <a:t>comprobantes fiscales que al efecto expidan las instituciones educativas privadas, se ajustarán a lo siguiente:</a:t>
            </a:r>
          </a:p>
          <a:p>
            <a:pPr algn="just"/>
            <a:r>
              <a:rPr lang="es-MX" sz="2400" dirty="0">
                <a:latin typeface="Comic Sans MS" panose="030F0702030302020204" pitchFamily="66" charset="0"/>
                <a:cs typeface="Arial" pitchFamily="34" charset="0"/>
              </a:rPr>
              <a:t> </a:t>
            </a:r>
          </a:p>
          <a:p>
            <a:pPr marL="514350" indent="-514350" algn="just">
              <a:buAutoNum type="romanUcPeriod"/>
            </a:pPr>
            <a:r>
              <a:rPr lang="es-MX" sz="2400" dirty="0" smtClean="0">
                <a:latin typeface="Comic Sans MS" panose="030F0702030302020204" pitchFamily="66" charset="0"/>
                <a:cs typeface="Arial" pitchFamily="34" charset="0"/>
              </a:rPr>
              <a:t>Dentro </a:t>
            </a:r>
            <a:r>
              <a:rPr lang="es-MX" sz="2400" dirty="0">
                <a:latin typeface="Comic Sans MS" panose="030F0702030302020204" pitchFamily="66" charset="0"/>
                <a:cs typeface="Arial" pitchFamily="34" charset="0"/>
              </a:rPr>
              <a:t>de la descripción del servicio, deberán precisar el nombre del alumno y, en su caso, la CURP, el nivel educativo e indicar por separado, los </a:t>
            </a:r>
            <a:r>
              <a:rPr lang="es-MX" sz="2400" b="1" u="sng" dirty="0">
                <a:latin typeface="Comic Sans MS" panose="030F0702030302020204" pitchFamily="66" charset="0"/>
                <a:cs typeface="Arial" pitchFamily="34" charset="0"/>
              </a:rPr>
              <a:t>servicios que se destinen exclusivamente a la enseñanza </a:t>
            </a:r>
            <a:r>
              <a:rPr lang="es-MX" sz="2400" dirty="0">
                <a:latin typeface="Comic Sans MS" panose="030F0702030302020204" pitchFamily="66" charset="0"/>
                <a:cs typeface="Arial" pitchFamily="34" charset="0"/>
              </a:rPr>
              <a:t>del alumno, así como el valor unitario de los mismos sobre el importe total consignado en el comprobante</a:t>
            </a:r>
            <a:r>
              <a:rPr lang="es-MX" sz="2400" dirty="0" smtClean="0">
                <a:latin typeface="Comic Sans MS" panose="030F0702030302020204" pitchFamily="66" charset="0"/>
                <a:cs typeface="Arial" pitchFamily="34" charset="0"/>
              </a:rPr>
              <a:t>.</a:t>
            </a:r>
          </a:p>
          <a:p>
            <a:pPr marL="514350" indent="-514350" algn="just">
              <a:buAutoNum type="romanUcPeriod"/>
            </a:pPr>
            <a:endParaRPr lang="es-MX" sz="2400" dirty="0">
              <a:latin typeface="Comic Sans MS" panose="030F0702030302020204" pitchFamily="66" charset="0"/>
              <a:cs typeface="Arial" pitchFamily="34" charset="0"/>
            </a:endParaRPr>
          </a:p>
          <a:p>
            <a:pPr algn="just"/>
            <a:r>
              <a:rPr lang="es-MX" sz="2400" b="1" dirty="0">
                <a:latin typeface="Comic Sans MS" panose="030F0702030302020204" pitchFamily="66" charset="0"/>
                <a:cs typeface="Arial" pitchFamily="34" charset="0"/>
              </a:rPr>
              <a:t> </a:t>
            </a:r>
            <a:r>
              <a:rPr lang="es-MX" sz="2400" b="1" dirty="0" smtClean="0">
                <a:latin typeface="Comic Sans MS" panose="030F0702030302020204" pitchFamily="66" charset="0"/>
                <a:cs typeface="Arial" pitchFamily="34" charset="0"/>
              </a:rPr>
              <a:t>II</a:t>
            </a:r>
            <a:r>
              <a:rPr lang="es-MX" sz="2400" b="1" dirty="0">
                <a:latin typeface="Comic Sans MS" panose="030F0702030302020204" pitchFamily="66" charset="0"/>
                <a:cs typeface="Arial" pitchFamily="34" charset="0"/>
              </a:rPr>
              <a:t>. </a:t>
            </a:r>
            <a:r>
              <a:rPr lang="es-MX" sz="2400" dirty="0">
                <a:latin typeface="Comic Sans MS" panose="030F0702030302020204" pitchFamily="66" charset="0"/>
                <a:cs typeface="Arial" pitchFamily="34" charset="0"/>
              </a:rPr>
              <a:t>Cuando la persona que recibe el servicio sea diferente a la que realiza el pago, se deberá incluir en los comprobantes fiscales la clave del RFC de este último</a:t>
            </a:r>
            <a:r>
              <a:rPr lang="es-MX" sz="2400" dirty="0" smtClean="0">
                <a:latin typeface="Comic Sans MS" panose="030F0702030302020204" pitchFamily="66" charset="0"/>
                <a:cs typeface="Arial" pitchFamily="34" charset="0"/>
              </a:rPr>
              <a:t>.</a:t>
            </a:r>
            <a:r>
              <a:rPr lang="es-MX" sz="2400" dirty="0">
                <a:latin typeface="Comic Sans MS" panose="030F0702030302020204" pitchFamily="66" charset="0"/>
                <a:cs typeface="Arial" pitchFamily="34" charset="0"/>
              </a:rPr>
              <a:t> </a:t>
            </a:r>
          </a:p>
        </p:txBody>
      </p:sp>
      <p:sp>
        <p:nvSpPr>
          <p:cNvPr id="12" name="Rectangle 2"/>
          <p:cNvSpPr txBox="1">
            <a:spLocks noChangeArrowheads="1"/>
          </p:cNvSpPr>
          <p:nvPr/>
        </p:nvSpPr>
        <p:spPr bwMode="auto">
          <a:xfrm>
            <a:off x="827584" y="620688"/>
            <a:ext cx="7488832"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800">
                <a:solidFill>
                  <a:schemeClr val="tx2"/>
                </a:solidFill>
                <a:latin typeface="+mj-lt"/>
                <a:ea typeface="+mj-ea"/>
                <a:cs typeface="+mj-cs"/>
              </a:defRPr>
            </a:lvl1pPr>
            <a:lvl2pPr algn="ctr" rtl="0" eaLnBrk="1" fontAlgn="base" hangingPunct="1">
              <a:spcBef>
                <a:spcPct val="0"/>
              </a:spcBef>
              <a:spcAft>
                <a:spcPct val="0"/>
              </a:spcAft>
              <a:defRPr sz="3800">
                <a:solidFill>
                  <a:schemeClr val="tx2"/>
                </a:solidFill>
                <a:latin typeface="Tahoma" pitchFamily="34" charset="0"/>
              </a:defRPr>
            </a:lvl2pPr>
            <a:lvl3pPr algn="ctr" rtl="0" eaLnBrk="1" fontAlgn="base" hangingPunct="1">
              <a:spcBef>
                <a:spcPct val="0"/>
              </a:spcBef>
              <a:spcAft>
                <a:spcPct val="0"/>
              </a:spcAft>
              <a:defRPr sz="3800">
                <a:solidFill>
                  <a:schemeClr val="tx2"/>
                </a:solidFill>
                <a:latin typeface="Tahoma" pitchFamily="34" charset="0"/>
              </a:defRPr>
            </a:lvl3pPr>
            <a:lvl4pPr algn="ctr" rtl="0" eaLnBrk="1" fontAlgn="base" hangingPunct="1">
              <a:spcBef>
                <a:spcPct val="0"/>
              </a:spcBef>
              <a:spcAft>
                <a:spcPct val="0"/>
              </a:spcAft>
              <a:defRPr sz="3800">
                <a:solidFill>
                  <a:schemeClr val="tx2"/>
                </a:solidFill>
                <a:latin typeface="Tahoma" pitchFamily="34" charset="0"/>
              </a:defRPr>
            </a:lvl4pPr>
            <a:lvl5pPr algn="ctr" rtl="0" eaLnBrk="1" fontAlgn="base" hangingPunct="1">
              <a:spcBef>
                <a:spcPct val="0"/>
              </a:spcBef>
              <a:spcAft>
                <a:spcPct val="0"/>
              </a:spcAft>
              <a:defRPr sz="3800">
                <a:solidFill>
                  <a:schemeClr val="tx2"/>
                </a:solidFill>
                <a:latin typeface="Tahoma" pitchFamily="34" charset="0"/>
              </a:defRPr>
            </a:lvl5pPr>
            <a:lvl6pPr marL="457200" algn="ctr" rtl="0" eaLnBrk="1" fontAlgn="base" hangingPunct="1">
              <a:spcBef>
                <a:spcPct val="0"/>
              </a:spcBef>
              <a:spcAft>
                <a:spcPct val="0"/>
              </a:spcAft>
              <a:defRPr sz="3800">
                <a:solidFill>
                  <a:schemeClr val="tx2"/>
                </a:solidFill>
                <a:latin typeface="Tahoma" pitchFamily="34" charset="0"/>
              </a:defRPr>
            </a:lvl6pPr>
            <a:lvl7pPr marL="914400" algn="ctr" rtl="0" eaLnBrk="1" fontAlgn="base" hangingPunct="1">
              <a:spcBef>
                <a:spcPct val="0"/>
              </a:spcBef>
              <a:spcAft>
                <a:spcPct val="0"/>
              </a:spcAft>
              <a:defRPr sz="3800">
                <a:solidFill>
                  <a:schemeClr val="tx2"/>
                </a:solidFill>
                <a:latin typeface="Tahoma" pitchFamily="34" charset="0"/>
              </a:defRPr>
            </a:lvl7pPr>
            <a:lvl8pPr marL="1371600" algn="ctr" rtl="0" eaLnBrk="1" fontAlgn="base" hangingPunct="1">
              <a:spcBef>
                <a:spcPct val="0"/>
              </a:spcBef>
              <a:spcAft>
                <a:spcPct val="0"/>
              </a:spcAft>
              <a:defRPr sz="3800">
                <a:solidFill>
                  <a:schemeClr val="tx2"/>
                </a:solidFill>
                <a:latin typeface="Tahoma" pitchFamily="34" charset="0"/>
              </a:defRPr>
            </a:lvl8pPr>
            <a:lvl9pPr marL="1828800" algn="ctr" rtl="0" eaLnBrk="1" fontAlgn="base" hangingPunct="1">
              <a:spcBef>
                <a:spcPct val="0"/>
              </a:spcBef>
              <a:spcAft>
                <a:spcPct val="0"/>
              </a:spcAft>
              <a:defRPr sz="3800">
                <a:solidFill>
                  <a:schemeClr val="tx2"/>
                </a:solidFill>
                <a:latin typeface="Tahoma" pitchFamily="34" charset="0"/>
              </a:defRPr>
            </a:lvl9pPr>
          </a:lstStyle>
          <a:p>
            <a:pPr algn="r"/>
            <a:r>
              <a:rPr lang="es-ES" sz="2400" kern="0" dirty="0" smtClean="0">
                <a:solidFill>
                  <a:schemeClr val="tx1"/>
                </a:solidFill>
                <a:latin typeface="Arial Narrow" panose="020B0606020202030204" pitchFamily="34" charset="0"/>
                <a:cs typeface="Arial" panose="020B0604020202020204" pitchFamily="34" charset="0"/>
              </a:rPr>
              <a:t>Regla 11.3.2 </a:t>
            </a:r>
            <a:r>
              <a:rPr lang="es-ES" sz="2400" kern="0" dirty="0" err="1" smtClean="0">
                <a:solidFill>
                  <a:schemeClr val="tx1"/>
                </a:solidFill>
                <a:latin typeface="Arial Narrow" panose="020B0606020202030204" pitchFamily="34" charset="0"/>
                <a:cs typeface="Arial" panose="020B0604020202020204" pitchFamily="34" charset="0"/>
              </a:rPr>
              <a:t>RMF</a:t>
            </a:r>
            <a:r>
              <a:rPr lang="es-ES" sz="2400" kern="0" dirty="0" smtClean="0">
                <a:solidFill>
                  <a:schemeClr val="tx1"/>
                </a:solidFill>
                <a:latin typeface="Arial Narrow" panose="020B0606020202030204" pitchFamily="34" charset="0"/>
                <a:cs typeface="Arial" panose="020B0604020202020204" pitchFamily="34" charset="0"/>
              </a:rPr>
              <a:t> </a:t>
            </a:r>
            <a:endParaRPr lang="es-ES" sz="2400" kern="0" dirty="0">
              <a:solidFill>
                <a:schemeClr val="tx1"/>
              </a:solidFill>
              <a:latin typeface="Arial Narrow" panose="020B060602020203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22382275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019" y="-27384"/>
            <a:ext cx="2403723" cy="870914"/>
          </a:xfrm>
          <a:prstGeom prst="rect">
            <a:avLst/>
          </a:prstGeom>
        </p:spPr>
      </p:pic>
      <p:sp>
        <p:nvSpPr>
          <p:cNvPr id="7" name="5 Marcador de texto"/>
          <p:cNvSpPr txBox="1">
            <a:spLocks/>
          </p:cNvSpPr>
          <p:nvPr/>
        </p:nvSpPr>
        <p:spPr bwMode="auto">
          <a:xfrm>
            <a:off x="454833" y="188640"/>
            <a:ext cx="588775" cy="253573"/>
          </a:xfrm>
          <a:prstGeom prst="rect">
            <a:avLst/>
          </a:prstGeom>
          <a:noFill/>
          <a:ln w="0">
            <a:noFill/>
            <a:miter lim="800000"/>
            <a:headEnd/>
            <a:tailEnd/>
          </a:ln>
        </p:spPr>
        <p:txBody>
          <a:bodyPr lIns="0" tIns="0" rIns="0" bIns="0"/>
          <a:lstStyle/>
          <a:p>
            <a:pPr algn="ctr">
              <a:lnSpc>
                <a:spcPct val="79000"/>
              </a:lnSpc>
            </a:pPr>
            <a:fld id="{8E940EB8-C504-4F8B-A183-09FF177A57DD}" type="slidenum">
              <a:rPr lang="en-US" sz="2800" b="1">
                <a:solidFill>
                  <a:srgbClr val="000000"/>
                </a:solidFill>
                <a:latin typeface="Times New Roman" pitchFamily="18" charset="0"/>
              </a:rPr>
              <a:pPr algn="ctr">
                <a:lnSpc>
                  <a:spcPct val="79000"/>
                </a:lnSpc>
              </a:pPr>
              <a:t>85</a:t>
            </a:fld>
            <a:endParaRPr lang="en-US" sz="2800" b="1" dirty="0">
              <a:solidFill>
                <a:srgbClr val="000000"/>
              </a:solidFill>
              <a:latin typeface="Times New Roman" pitchFamily="18" charset="0"/>
            </a:endParaRPr>
          </a:p>
        </p:txBody>
      </p:sp>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latin typeface="Berlin Sans FB Demi" pitchFamily="34" charset="0"/>
              </a:rPr>
              <a:t>Material Didáctico preparado por el Centro de Capacitación de SyL CONTADORES </a:t>
            </a:r>
          </a:p>
        </p:txBody>
      </p:sp>
      <p:sp>
        <p:nvSpPr>
          <p:cNvPr id="12" name="Rectangle 2"/>
          <p:cNvSpPr>
            <a:spLocks noGrp="1" noChangeArrowheads="1"/>
          </p:cNvSpPr>
          <p:nvPr>
            <p:ph type="ctrTitle"/>
          </p:nvPr>
        </p:nvSpPr>
        <p:spPr>
          <a:xfrm>
            <a:off x="2483768" y="44624"/>
            <a:ext cx="3960440" cy="615950"/>
          </a:xfrm>
        </p:spPr>
        <p:txBody>
          <a:bodyPr>
            <a:normAutofit/>
          </a:bodyPr>
          <a:lstStyle/>
          <a:p>
            <a:pPr algn="r"/>
            <a:r>
              <a:rPr lang="es-ES" sz="3200" dirty="0" smtClean="0">
                <a:solidFill>
                  <a:srgbClr val="FF0000"/>
                </a:solidFill>
                <a:latin typeface="Agency FB" panose="020B0503020202020204" pitchFamily="34" charset="0"/>
                <a:cs typeface="Arial" panose="020B0604020202020204" pitchFamily="34" charset="0"/>
              </a:rPr>
              <a:t>REGLAS DE RMF 2025</a:t>
            </a:r>
            <a:endParaRPr lang="es-ES" sz="3200" dirty="0">
              <a:solidFill>
                <a:srgbClr val="FF0000"/>
              </a:solidFill>
              <a:latin typeface="Agency FB" panose="020B0503020202020204" pitchFamily="34" charset="0"/>
              <a:cs typeface="Arial" panose="020B0604020202020204" pitchFamily="34" charset="0"/>
            </a:endParaRPr>
          </a:p>
        </p:txBody>
      </p:sp>
      <p:sp>
        <p:nvSpPr>
          <p:cNvPr id="9" name="Redondear rectángulo de esquina diagonal 8"/>
          <p:cNvSpPr/>
          <p:nvPr/>
        </p:nvSpPr>
        <p:spPr>
          <a:xfrm>
            <a:off x="1619672" y="116632"/>
            <a:ext cx="6443172" cy="467566"/>
          </a:xfrm>
          <a:prstGeom prst="round2Diag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2 CuadroTexto"/>
          <p:cNvSpPr txBox="1"/>
          <p:nvPr/>
        </p:nvSpPr>
        <p:spPr>
          <a:xfrm>
            <a:off x="323528" y="837873"/>
            <a:ext cx="8424936" cy="430887"/>
          </a:xfrm>
          <a:prstGeom prst="rect">
            <a:avLst/>
          </a:prstGeom>
          <a:noFill/>
        </p:spPr>
        <p:txBody>
          <a:bodyPr wrap="square" rtlCol="0">
            <a:spAutoFit/>
          </a:bodyPr>
          <a:lstStyle/>
          <a:p>
            <a:pPr algn="just"/>
            <a:r>
              <a:rPr lang="es-MX" sz="2200" b="1" dirty="0" smtClean="0">
                <a:latin typeface="Comic Sans MS" panose="030F0702030302020204" pitchFamily="66" charset="0"/>
              </a:rPr>
              <a:t>APLICABLES A LA DECLARACIÓN ANUAL</a:t>
            </a:r>
            <a:endParaRPr lang="es-MX" sz="2200" dirty="0">
              <a:latin typeface="Comic Sans MS" panose="030F0702030302020204" pitchFamily="66" charset="0"/>
            </a:endParaRPr>
          </a:p>
        </p:txBody>
      </p:sp>
      <p:graphicFrame>
        <p:nvGraphicFramePr>
          <p:cNvPr id="2" name="Tabla 1"/>
          <p:cNvGraphicFramePr>
            <a:graphicFrameLocks noGrp="1"/>
          </p:cNvGraphicFramePr>
          <p:nvPr>
            <p:extLst>
              <p:ext uri="{D42A27DB-BD31-4B8C-83A1-F6EECF244321}">
                <p14:modId xmlns:p14="http://schemas.microsoft.com/office/powerpoint/2010/main" val="586956199"/>
              </p:ext>
            </p:extLst>
          </p:nvPr>
        </p:nvGraphicFramePr>
        <p:xfrm>
          <a:off x="251520" y="1196752"/>
          <a:ext cx="8712968" cy="5241118"/>
        </p:xfrm>
        <a:graphic>
          <a:graphicData uri="http://schemas.openxmlformats.org/drawingml/2006/table">
            <a:tbl>
              <a:tblPr firstRow="1" firstCol="1" bandRow="1">
                <a:tableStyleId>{5C22544A-7EE6-4342-B048-85BDC9FD1C3A}</a:tableStyleId>
              </a:tblPr>
              <a:tblGrid>
                <a:gridCol w="1154751">
                  <a:extLst>
                    <a:ext uri="{9D8B030D-6E8A-4147-A177-3AD203B41FA5}">
                      <a16:colId xmlns:a16="http://schemas.microsoft.com/office/drawing/2014/main" val="1445133235"/>
                    </a:ext>
                  </a:extLst>
                </a:gridCol>
                <a:gridCol w="7558217">
                  <a:extLst>
                    <a:ext uri="{9D8B030D-6E8A-4147-A177-3AD203B41FA5}">
                      <a16:colId xmlns:a16="http://schemas.microsoft.com/office/drawing/2014/main" val="1462471758"/>
                    </a:ext>
                  </a:extLst>
                </a:gridCol>
              </a:tblGrid>
              <a:tr h="188924">
                <a:tc>
                  <a:txBody>
                    <a:bodyPr/>
                    <a:lstStyle/>
                    <a:p>
                      <a:pPr marR="1905" algn="ctr">
                        <a:lnSpc>
                          <a:spcPct val="107000"/>
                        </a:lnSpc>
                        <a:spcAft>
                          <a:spcPts val="0"/>
                        </a:spcAft>
                      </a:pPr>
                      <a:r>
                        <a:rPr lang="es-MX" sz="1400" dirty="0">
                          <a:effectLst/>
                          <a:latin typeface="Comic Sans MS" panose="030F0702030302020204" pitchFamily="66" charset="0"/>
                        </a:rPr>
                        <a:t>Regla</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marR="635" algn="ctr">
                        <a:lnSpc>
                          <a:spcPct val="107000"/>
                        </a:lnSpc>
                        <a:spcAft>
                          <a:spcPts val="0"/>
                        </a:spcAft>
                      </a:pPr>
                      <a:r>
                        <a:rPr lang="es-MX" sz="1400" dirty="0">
                          <a:effectLst/>
                          <a:latin typeface="Comic Sans MS" panose="030F0702030302020204" pitchFamily="66" charset="0"/>
                        </a:rPr>
                        <a:t>Disposición</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104583828"/>
                  </a:ext>
                </a:extLst>
              </a:tr>
              <a:tr h="369434">
                <a:tc>
                  <a:txBody>
                    <a:bodyPr/>
                    <a:lstStyle/>
                    <a:p>
                      <a:pPr>
                        <a:lnSpc>
                          <a:spcPct val="107000"/>
                        </a:lnSpc>
                        <a:spcAft>
                          <a:spcPts val="0"/>
                        </a:spcAft>
                      </a:pPr>
                      <a:r>
                        <a:rPr lang="es-MX" sz="1400">
                          <a:effectLst/>
                          <a:latin typeface="Comic Sans MS" panose="030F0702030302020204" pitchFamily="66" charset="0"/>
                        </a:rPr>
                        <a:t>3.17.1.</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Tarifas para el cálculo del ejercicio fiscal de 2022 y 2023.</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1040197753"/>
                  </a:ext>
                </a:extLst>
              </a:tr>
              <a:tr h="549943">
                <a:tc>
                  <a:txBody>
                    <a:bodyPr/>
                    <a:lstStyle/>
                    <a:p>
                      <a:pPr>
                        <a:lnSpc>
                          <a:spcPct val="107000"/>
                        </a:lnSpc>
                        <a:spcAft>
                          <a:spcPts val="0"/>
                        </a:spcAft>
                      </a:pPr>
                      <a:r>
                        <a:rPr lang="es-MX" sz="1400">
                          <a:effectLst/>
                          <a:latin typeface="Comic Sans MS" panose="030F0702030302020204" pitchFamily="66" charset="0"/>
                        </a:rPr>
                        <a:t>3.17.2.</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gn="just">
                        <a:lnSpc>
                          <a:spcPct val="107000"/>
                        </a:lnSpc>
                        <a:spcAft>
                          <a:spcPts val="0"/>
                        </a:spcAft>
                      </a:pPr>
                      <a:r>
                        <a:rPr lang="es-MX" sz="1400">
                          <a:effectLst/>
                          <a:latin typeface="Comic Sans MS" panose="030F0702030302020204" pitchFamily="66" charset="0"/>
                        </a:rPr>
                        <a:t>Presentación de la declaración anual por intereses reales y caso en que se releva de presentar el aviso de actualización de actividades económicas y obligaciones.</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1587890824"/>
                  </a:ext>
                </a:extLst>
              </a:tr>
              <a:tr h="369434">
                <a:tc>
                  <a:txBody>
                    <a:bodyPr/>
                    <a:lstStyle/>
                    <a:p>
                      <a:pPr>
                        <a:lnSpc>
                          <a:spcPct val="107000"/>
                        </a:lnSpc>
                        <a:spcAft>
                          <a:spcPts val="0"/>
                        </a:spcAft>
                      </a:pPr>
                      <a:r>
                        <a:rPr lang="es-MX" sz="1400">
                          <a:effectLst/>
                          <a:latin typeface="Comic Sans MS" panose="030F0702030302020204" pitchFamily="66" charset="0"/>
                        </a:rPr>
                        <a:t>3.17.3.</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Opción de pago en parcialidades del </a:t>
                      </a:r>
                      <a:r>
                        <a:rPr lang="es-MX" sz="1400" dirty="0" err="1">
                          <a:effectLst/>
                          <a:latin typeface="Comic Sans MS" panose="030F0702030302020204" pitchFamily="66" charset="0"/>
                        </a:rPr>
                        <a:t>ISR</a:t>
                      </a:r>
                      <a:r>
                        <a:rPr lang="es-MX" sz="1400" dirty="0">
                          <a:effectLst/>
                          <a:latin typeface="Comic Sans MS" panose="030F0702030302020204" pitchFamily="66" charset="0"/>
                        </a:rPr>
                        <a:t> anual de las personas físicas.</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2672710069"/>
                  </a:ext>
                </a:extLst>
              </a:tr>
              <a:tr h="369434">
                <a:tc>
                  <a:txBody>
                    <a:bodyPr/>
                    <a:lstStyle/>
                    <a:p>
                      <a:pPr>
                        <a:lnSpc>
                          <a:spcPct val="107000"/>
                        </a:lnSpc>
                        <a:spcAft>
                          <a:spcPts val="0"/>
                        </a:spcAft>
                      </a:pPr>
                      <a:r>
                        <a:rPr lang="es-MX" sz="1400">
                          <a:effectLst/>
                          <a:latin typeface="Comic Sans MS" panose="030F0702030302020204" pitchFamily="66" charset="0"/>
                        </a:rPr>
                        <a:t>3.17.4.</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Opción para el cálculo de intereses reales deducibles de créditos hipotecarios.</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1123325206"/>
                  </a:ext>
                </a:extLst>
              </a:tr>
              <a:tr h="369434">
                <a:tc>
                  <a:txBody>
                    <a:bodyPr/>
                    <a:lstStyle/>
                    <a:p>
                      <a:pPr>
                        <a:lnSpc>
                          <a:spcPct val="107000"/>
                        </a:lnSpc>
                        <a:spcAft>
                          <a:spcPts val="0"/>
                        </a:spcAft>
                      </a:pPr>
                      <a:r>
                        <a:rPr lang="es-MX" sz="1400">
                          <a:effectLst/>
                          <a:latin typeface="Comic Sans MS" panose="030F0702030302020204" pitchFamily="66" charset="0"/>
                        </a:rPr>
                        <a:t>3.17.5.</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Administración de planes personales de retiro.</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2641579174"/>
                  </a:ext>
                </a:extLst>
              </a:tr>
              <a:tr h="369434">
                <a:tc>
                  <a:txBody>
                    <a:bodyPr/>
                    <a:lstStyle/>
                    <a:p>
                      <a:pPr>
                        <a:lnSpc>
                          <a:spcPct val="107000"/>
                        </a:lnSpc>
                        <a:spcAft>
                          <a:spcPts val="0"/>
                        </a:spcAft>
                      </a:pPr>
                      <a:r>
                        <a:rPr lang="es-MX" sz="1400">
                          <a:effectLst/>
                          <a:latin typeface="Comic Sans MS" panose="030F0702030302020204" pitchFamily="66" charset="0"/>
                        </a:rPr>
                        <a:t>3.17.6.</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Efectos fiscales de los planes personales de retiro</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2436022083"/>
                  </a:ext>
                </a:extLst>
              </a:tr>
              <a:tr h="369434">
                <a:tc>
                  <a:txBody>
                    <a:bodyPr/>
                    <a:lstStyle/>
                    <a:p>
                      <a:pPr>
                        <a:lnSpc>
                          <a:spcPct val="107000"/>
                        </a:lnSpc>
                        <a:spcAft>
                          <a:spcPts val="0"/>
                        </a:spcAft>
                      </a:pPr>
                      <a:r>
                        <a:rPr lang="es-MX" sz="1400">
                          <a:effectLst/>
                          <a:latin typeface="Comic Sans MS" panose="030F0702030302020204" pitchFamily="66" charset="0"/>
                        </a:rPr>
                        <a:t>3.17.7.</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Información y constancias de planes personales de retiro</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3386019155"/>
                  </a:ext>
                </a:extLst>
              </a:tr>
              <a:tr h="369434">
                <a:tc>
                  <a:txBody>
                    <a:bodyPr/>
                    <a:lstStyle/>
                    <a:p>
                      <a:pPr>
                        <a:lnSpc>
                          <a:spcPct val="107000"/>
                        </a:lnSpc>
                        <a:spcAft>
                          <a:spcPts val="0"/>
                        </a:spcAft>
                      </a:pPr>
                      <a:r>
                        <a:rPr lang="es-MX" sz="1400">
                          <a:effectLst/>
                          <a:latin typeface="Comic Sans MS" panose="030F0702030302020204" pitchFamily="66" charset="0"/>
                        </a:rPr>
                        <a:t>3.17.8.</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Clave en el </a:t>
                      </a:r>
                      <a:r>
                        <a:rPr lang="es-MX" sz="1400" dirty="0" err="1">
                          <a:effectLst/>
                          <a:latin typeface="Comic Sans MS" panose="030F0702030302020204" pitchFamily="66" charset="0"/>
                        </a:rPr>
                        <a:t>RFC</a:t>
                      </a:r>
                      <a:r>
                        <a:rPr lang="es-MX" sz="1400" dirty="0">
                          <a:effectLst/>
                          <a:latin typeface="Comic Sans MS" panose="030F0702030302020204" pitchFamily="66" charset="0"/>
                        </a:rPr>
                        <a:t> en deducciones personales erogadas con residentes en el extranjero.</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3962363942"/>
                  </a:ext>
                </a:extLst>
              </a:tr>
              <a:tr h="369434">
                <a:tc>
                  <a:txBody>
                    <a:bodyPr/>
                    <a:lstStyle/>
                    <a:p>
                      <a:pPr>
                        <a:lnSpc>
                          <a:spcPct val="107000"/>
                        </a:lnSpc>
                        <a:spcAft>
                          <a:spcPts val="0"/>
                        </a:spcAft>
                      </a:pPr>
                      <a:r>
                        <a:rPr lang="es-MX" sz="1400">
                          <a:effectLst/>
                          <a:latin typeface="Comic Sans MS" panose="030F0702030302020204" pitchFamily="66" charset="0"/>
                        </a:rPr>
                        <a:t>3.17.9.</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Aportaciones voluntarias a la cuenta individual</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498880656"/>
                  </a:ext>
                </a:extLst>
              </a:tr>
              <a:tr h="369434">
                <a:tc>
                  <a:txBody>
                    <a:bodyPr/>
                    <a:lstStyle/>
                    <a:p>
                      <a:pPr>
                        <a:lnSpc>
                          <a:spcPct val="107000"/>
                        </a:lnSpc>
                        <a:spcAft>
                          <a:spcPts val="0"/>
                        </a:spcAft>
                      </a:pPr>
                      <a:r>
                        <a:rPr lang="es-MX" sz="1400">
                          <a:effectLst/>
                          <a:latin typeface="Comic Sans MS" panose="030F0702030302020204" pitchFamily="66" charset="0"/>
                        </a:rPr>
                        <a:t>3.17.10.</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Deducciones personales por pago de servicios dentales</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434789128"/>
                  </a:ext>
                </a:extLst>
              </a:tr>
              <a:tr h="369434">
                <a:tc>
                  <a:txBody>
                    <a:bodyPr/>
                    <a:lstStyle/>
                    <a:p>
                      <a:pPr>
                        <a:lnSpc>
                          <a:spcPct val="107000"/>
                        </a:lnSpc>
                        <a:spcAft>
                          <a:spcPts val="0"/>
                        </a:spcAft>
                      </a:pPr>
                      <a:r>
                        <a:rPr lang="es-MX" sz="1400">
                          <a:effectLst/>
                          <a:latin typeface="Comic Sans MS" panose="030F0702030302020204" pitchFamily="66" charset="0"/>
                        </a:rPr>
                        <a:t>3.17.11.</a:t>
                      </a:r>
                      <a:endParaRPr lang="es-MX" sz="140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Contribuyentes relevados de la obligación de presentar declaración anual del </a:t>
                      </a:r>
                      <a:r>
                        <a:rPr lang="es-MX" sz="1400" dirty="0" err="1">
                          <a:effectLst/>
                          <a:latin typeface="Comic Sans MS" panose="030F0702030302020204" pitchFamily="66" charset="0"/>
                        </a:rPr>
                        <a:t>ISR</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1405181347"/>
                  </a:ext>
                </a:extLst>
              </a:tr>
              <a:tr h="369434">
                <a:tc>
                  <a:txBody>
                    <a:bodyPr/>
                    <a:lstStyle/>
                    <a:p>
                      <a:pPr>
                        <a:lnSpc>
                          <a:spcPct val="107000"/>
                        </a:lnSpc>
                        <a:spcAft>
                          <a:spcPts val="0"/>
                        </a:spcAft>
                      </a:pPr>
                      <a:r>
                        <a:rPr lang="es-MX" sz="1400" dirty="0">
                          <a:effectLst/>
                          <a:latin typeface="Comic Sans MS" panose="030F0702030302020204" pitchFamily="66" charset="0"/>
                        </a:rPr>
                        <a:t>3.17.12.</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400" dirty="0">
                          <a:effectLst/>
                          <a:latin typeface="Comic Sans MS" panose="030F0702030302020204" pitchFamily="66" charset="0"/>
                        </a:rPr>
                        <a:t>Declaración informativa de subsidio para el empleo</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2735126506"/>
                  </a:ext>
                </a:extLst>
              </a:tr>
              <a:tr h="369434">
                <a:tc>
                  <a:txBody>
                    <a:bodyPr/>
                    <a:lstStyle/>
                    <a:p>
                      <a:pPr>
                        <a:lnSpc>
                          <a:spcPct val="107000"/>
                        </a:lnSpc>
                        <a:spcAft>
                          <a:spcPts val="0"/>
                        </a:spcAft>
                      </a:pPr>
                      <a:r>
                        <a:rPr lang="es-MX" sz="1400" dirty="0">
                          <a:effectLst/>
                          <a:latin typeface="Comic Sans MS" panose="030F0702030302020204" pitchFamily="66" charset="0"/>
                        </a:rPr>
                        <a:t>3.17.13.</a:t>
                      </a:r>
                      <a:endParaRPr lang="es-MX" sz="14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tc>
                  <a:txBody>
                    <a:bodyPr/>
                    <a:lstStyle/>
                    <a:p>
                      <a:pPr>
                        <a:lnSpc>
                          <a:spcPct val="107000"/>
                        </a:lnSpc>
                        <a:spcAft>
                          <a:spcPts val="0"/>
                        </a:spcAft>
                      </a:pPr>
                      <a:r>
                        <a:rPr lang="es-MX" sz="1800" dirty="0" err="1">
                          <a:effectLst/>
                          <a:latin typeface="Comic Sans MS" panose="030F0702030302020204" pitchFamily="66" charset="0"/>
                        </a:rPr>
                        <a:t>Acreditamiento</a:t>
                      </a:r>
                      <a:r>
                        <a:rPr lang="es-MX" sz="1800" dirty="0">
                          <a:effectLst/>
                          <a:latin typeface="Comic Sans MS" panose="030F0702030302020204" pitchFamily="66" charset="0"/>
                        </a:rPr>
                        <a:t> de cantidades entregadas por subsidio para el </a:t>
                      </a:r>
                      <a:r>
                        <a:rPr lang="es-MX" sz="1800" dirty="0" smtClean="0">
                          <a:effectLst/>
                          <a:latin typeface="Comic Sans MS" panose="030F0702030302020204" pitchFamily="66" charset="0"/>
                        </a:rPr>
                        <a:t>empleo</a:t>
                      </a:r>
                      <a:endParaRPr lang="es-MX" sz="18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txBody>
                  <a:tcPr marL="45366" marR="43685" marT="29684" marB="0"/>
                </a:tc>
                <a:extLst>
                  <a:ext uri="{0D108BD9-81ED-4DB2-BD59-A6C34878D82A}">
                    <a16:rowId xmlns:a16="http://schemas.microsoft.com/office/drawing/2014/main" val="2992025195"/>
                  </a:ext>
                </a:extLst>
              </a:tr>
            </a:tbl>
          </a:graphicData>
        </a:graphic>
      </p:graphicFrame>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129858197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CuadroTexto"/>
          <p:cNvSpPr txBox="1"/>
          <p:nvPr/>
        </p:nvSpPr>
        <p:spPr>
          <a:xfrm>
            <a:off x="611560" y="6453336"/>
            <a:ext cx="8280920" cy="345360"/>
          </a:xfrm>
          <a:prstGeom prst="rect">
            <a:avLst/>
          </a:prstGeom>
          <a:noFill/>
        </p:spPr>
        <p:txBody>
          <a:bodyPr wrap="square" lIns="82938" tIns="41470" rIns="82938" bIns="41470" rtlCol="0">
            <a:spAutoFit/>
          </a:bodyPr>
          <a:lstStyle/>
          <a:p>
            <a:pPr defTabSz="914321"/>
            <a:r>
              <a:rPr lang="es-MX" sz="1700" dirty="0">
                <a:solidFill>
                  <a:srgbClr val="003300"/>
                </a:solidFill>
                <a:latin typeface="Berlin Sans FB Demi" pitchFamily="34" charset="0"/>
              </a:rPr>
              <a:t>Material Didáctico preparado por el Centro de Capacitación de SyL CONTADORES </a:t>
            </a:r>
          </a:p>
        </p:txBody>
      </p:sp>
      <p:pic>
        <p:nvPicPr>
          <p:cNvPr id="14" name="1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833" y="2406810"/>
            <a:ext cx="4558279" cy="1651550"/>
          </a:xfrm>
          <a:prstGeom prst="rect">
            <a:avLst/>
          </a:prstGeom>
        </p:spPr>
      </p:pic>
      <p:sp>
        <p:nvSpPr>
          <p:cNvPr id="16" name="Rectángulo 15"/>
          <p:cNvSpPr/>
          <p:nvPr/>
        </p:nvSpPr>
        <p:spPr>
          <a:xfrm rot="20443392">
            <a:off x="395536" y="1218616"/>
            <a:ext cx="6004123" cy="1981765"/>
          </a:xfrm>
          <a:prstGeom prst="rect">
            <a:avLst/>
          </a:prstGeom>
          <a:noFill/>
          <a:ln>
            <a:noFill/>
          </a:ln>
        </p:spPr>
        <p:txBody>
          <a:bodyPr wrap="square" lIns="91440" tIns="45720" rIns="91440" bIns="45720">
            <a:prstTxWarp prst="textArchUp">
              <a:avLst/>
            </a:prstTxWarp>
            <a:spAutoFit/>
            <a:scene3d>
              <a:camera prst="isometricOffAxis1Right"/>
              <a:lightRig rig="threePt" dir="t"/>
            </a:scene3d>
            <a:sp3d extrusionH="57150">
              <a:bevelT w="38100" h="38100" prst="slope"/>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9600" b="1" i="0" u="none" strike="noStrike" kern="1200" cap="none" spc="0" normalizeH="0" baseline="0" noProof="0" dirty="0">
                <a:ln w="22225">
                  <a:solidFill>
                    <a:srgbClr val="ED7D31"/>
                  </a:solidFill>
                  <a:prstDash val="solid"/>
                </a:ln>
                <a:solidFill>
                  <a:schemeClr val="accent6">
                    <a:lumMod val="90000"/>
                  </a:schemeClr>
                </a:solidFill>
                <a:effectLst/>
                <a:uLnTx/>
                <a:uFillTx/>
                <a:latin typeface="Agency FB" panose="020B0503020202020204" pitchFamily="34" charset="0"/>
                <a:ea typeface="+mn-ea"/>
                <a:cs typeface="+mn-cs"/>
              </a:rPr>
              <a:t>Destellos Fiscales</a:t>
            </a:r>
            <a:endParaRPr kumimoji="0" lang="es-ES" sz="96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Agency FB" panose="020B0503020202020204" pitchFamily="34" charset="0"/>
              <a:ea typeface="+mn-ea"/>
              <a:cs typeface="+mn-cs"/>
            </a:endParaRPr>
          </a:p>
        </p:txBody>
      </p:sp>
      <p:pic>
        <p:nvPicPr>
          <p:cNvPr id="5" name="Imagen 4">
            <a:extLst>
              <a:ext uri="{FF2B5EF4-FFF2-40B4-BE49-F238E27FC236}">
                <a16:creationId xmlns:a16="http://schemas.microsoft.com/office/drawing/2014/main" id="{48DE4F71-E2E7-5C1A-06A0-296D9B79F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680" y="1412776"/>
            <a:ext cx="3566586" cy="3566586"/>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
        <p:nvSpPr>
          <p:cNvPr id="11" name="Rectángulo 10"/>
          <p:cNvSpPr/>
          <p:nvPr/>
        </p:nvSpPr>
        <p:spPr>
          <a:xfrm>
            <a:off x="4134242" y="3226151"/>
            <a:ext cx="4507965" cy="2800767"/>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wrap="none" lIns="91440" tIns="45720" rIns="91440" bIns="45720">
            <a:spAutoFit/>
          </a:bodyPr>
          <a:lstStyle/>
          <a:p>
            <a:pPr algn="ctr"/>
            <a:r>
              <a:rPr lang="es-ES" sz="8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CASOS</a:t>
            </a:r>
          </a:p>
          <a:p>
            <a:pPr algn="ctr"/>
            <a:r>
              <a:rPr lang="es-ES" sz="8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rPr>
              <a:t>PRACTICOS</a:t>
            </a:r>
            <a:endParaRPr lang="es-ES" sz="8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gency FB" panose="020B0503020202020204" pitchFamily="34" charset="0"/>
            </a:endParaRPr>
          </a:p>
        </p:txBody>
      </p:sp>
    </p:spTree>
    <p:extLst>
      <p:ext uri="{BB962C8B-B14F-4D97-AF65-F5344CB8AC3E}">
        <p14:creationId xmlns:p14="http://schemas.microsoft.com/office/powerpoint/2010/main" val="3363108660"/>
      </p:ext>
    </p:extLst>
  </p:cSld>
  <p:clrMapOvr>
    <a:masterClrMapping/>
  </p:clrMapOvr>
  <mc:AlternateContent xmlns:mc="http://schemas.openxmlformats.org/markup-compatibility/2006" xmlns:p14="http://schemas.microsoft.com/office/powerpoint/2010/main">
    <mc:Choice Requires="p14">
      <p:transition spd="slow" p14:dur="1500" advClick="0" advTm="8204">
        <p:random/>
      </p:transition>
    </mc:Choice>
    <mc:Fallback xmlns="">
      <p:transition spd="slow" advClick="0" advTm="8204">
        <p:random/>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6746" y="2420888"/>
            <a:ext cx="3883486" cy="1407060"/>
          </a:xfrm>
          <a:prstGeom prst="rect">
            <a:avLst/>
          </a:prstGeom>
        </p:spPr>
      </p:pic>
      <p:sp>
        <p:nvSpPr>
          <p:cNvPr id="8" name="7 CuadroTexto"/>
          <p:cNvSpPr txBox="1"/>
          <p:nvPr/>
        </p:nvSpPr>
        <p:spPr>
          <a:xfrm>
            <a:off x="611560" y="6453336"/>
            <a:ext cx="8280920" cy="345360"/>
          </a:xfrm>
          <a:prstGeom prst="rect">
            <a:avLst/>
          </a:prstGeom>
          <a:noFill/>
        </p:spPr>
        <p:txBody>
          <a:bodyPr wrap="square" lIns="82938" tIns="41470" rIns="82938" bIns="41470" rtlCol="0">
            <a:spAutoFit/>
          </a:bodyPr>
          <a:lstStyle/>
          <a:p>
            <a:r>
              <a:rPr lang="es-MX" sz="1700" dirty="0">
                <a:solidFill>
                  <a:srgbClr val="003300"/>
                </a:solidFill>
                <a:latin typeface="Berlin Sans FB Demi" pitchFamily="34" charset="0"/>
              </a:rPr>
              <a:t>Material Didáctico preparado por el Centro de Capacitación de SyL CONTADORES </a:t>
            </a:r>
          </a:p>
        </p:txBody>
      </p:sp>
      <p:sp>
        <p:nvSpPr>
          <p:cNvPr id="10" name="21 Rectángulo"/>
          <p:cNvSpPr/>
          <p:nvPr/>
        </p:nvSpPr>
        <p:spPr>
          <a:xfrm>
            <a:off x="1691680" y="-171400"/>
            <a:ext cx="6048672" cy="1938992"/>
          </a:xfrm>
          <a:prstGeom prst="rect">
            <a:avLst/>
          </a:prstGeom>
          <a:noFill/>
        </p:spPr>
        <p:txBody>
          <a:bodyPr wrap="square" lIns="91432" tIns="45716" rIns="91432" bIns="45716">
            <a:spAutoFit/>
          </a:bodyPr>
          <a:lstStyle/>
          <a:p>
            <a:pPr algn="ctr"/>
            <a:r>
              <a:rPr lang="es-ES" sz="12000" b="1" spc="200" dirty="0">
                <a:ln w="29210">
                  <a:solidFill>
                    <a:srgbClr val="FFFFFF">
                      <a:tint val="10000"/>
                    </a:srgbClr>
                  </a:solidFill>
                </a:ln>
                <a:solidFill>
                  <a:srgbClr val="FFFFFF">
                    <a:satMod val="200000"/>
                    <a:alpha val="50000"/>
                  </a:srgbClr>
                </a:solidFill>
                <a:effectLst>
                  <a:innerShdw blurRad="50800" dist="50800" dir="8100000">
                    <a:srgbClr val="7D7D7D">
                      <a:alpha val="73000"/>
                    </a:srgbClr>
                  </a:innerShdw>
                </a:effectLst>
                <a:latin typeface="Comic Sans MS" pitchFamily="66" charset="0"/>
              </a:rPr>
              <a:t>Gracias</a:t>
            </a:r>
          </a:p>
        </p:txBody>
      </p:sp>
      <p:sp>
        <p:nvSpPr>
          <p:cNvPr id="11" name="9 Rectángulo"/>
          <p:cNvSpPr/>
          <p:nvPr/>
        </p:nvSpPr>
        <p:spPr>
          <a:xfrm>
            <a:off x="1115616" y="1268760"/>
            <a:ext cx="7120408" cy="1107996"/>
          </a:xfrm>
          <a:prstGeom prst="rect">
            <a:avLst/>
          </a:prstGeom>
          <a:noFill/>
        </p:spPr>
        <p:txBody>
          <a:bodyPr wrap="square" lIns="91432" tIns="45716" rIns="91432" bIns="45716">
            <a:spAutoFit/>
          </a:bodyPr>
          <a:lstStyle/>
          <a:p>
            <a:pPr algn="ctr"/>
            <a:r>
              <a:rPr lang="es-ES" sz="6600" b="1" spc="200" dirty="0">
                <a:ln w="29210">
                  <a:solidFill>
                    <a:srgbClr val="FFFFFF">
                      <a:tint val="10000"/>
                    </a:srgbClr>
                  </a:solidFill>
                </a:ln>
                <a:solidFill>
                  <a:srgbClr val="FFFFFF">
                    <a:satMod val="200000"/>
                    <a:alpha val="50000"/>
                  </a:srgbClr>
                </a:solidFill>
                <a:effectLst>
                  <a:innerShdw blurRad="50800" dist="50800" dir="8100000">
                    <a:srgbClr val="7D7D7D">
                      <a:alpha val="73000"/>
                    </a:srgbClr>
                  </a:innerShdw>
                </a:effectLst>
                <a:latin typeface="Comic Sans MS" pitchFamily="66" charset="0"/>
              </a:rPr>
              <a:t>Por su Atención</a:t>
            </a:r>
          </a:p>
        </p:txBody>
      </p:sp>
      <p:sp>
        <p:nvSpPr>
          <p:cNvPr id="13" name="CuadroTexto 12"/>
          <p:cNvSpPr txBox="1"/>
          <p:nvPr/>
        </p:nvSpPr>
        <p:spPr>
          <a:xfrm>
            <a:off x="1475656" y="4206575"/>
            <a:ext cx="6552729" cy="1384986"/>
          </a:xfrm>
          <a:prstGeom prst="rect">
            <a:avLst/>
          </a:prstGeom>
          <a:noFill/>
        </p:spPr>
        <p:txBody>
          <a:bodyPr wrap="square" lIns="91432" tIns="45716" rIns="91432" bIns="45716" rtlCol="0">
            <a:spAutoFit/>
          </a:bodyPr>
          <a:lstStyle/>
          <a:p>
            <a:r>
              <a:rPr lang="es-MX" sz="2800" dirty="0" smtClean="0">
                <a:solidFill>
                  <a:srgbClr val="003300"/>
                </a:solidFill>
              </a:rPr>
              <a:t>Luis@sylcontadores.com</a:t>
            </a:r>
            <a:endParaRPr lang="es-MX" sz="2800" dirty="0">
              <a:solidFill>
                <a:srgbClr val="003300"/>
              </a:solidFill>
            </a:endParaRPr>
          </a:p>
          <a:p>
            <a:r>
              <a:rPr lang="es-MX" sz="2800" dirty="0">
                <a:solidFill>
                  <a:srgbClr val="003300"/>
                </a:solidFill>
                <a:hlinkClick r:id="rId4"/>
              </a:rPr>
              <a:t>www.sylcontadores.com</a:t>
            </a:r>
            <a:endParaRPr lang="es-MX" sz="2800" dirty="0">
              <a:solidFill>
                <a:srgbClr val="003300"/>
              </a:solidFill>
            </a:endParaRPr>
          </a:p>
          <a:p>
            <a:r>
              <a:rPr lang="es-MX" sz="2800" dirty="0">
                <a:solidFill>
                  <a:srgbClr val="003300"/>
                </a:solidFill>
              </a:rPr>
              <a:t>Tel. </a:t>
            </a:r>
            <a:r>
              <a:rPr lang="es-MX" sz="2800" dirty="0" smtClean="0">
                <a:solidFill>
                  <a:srgbClr val="003300"/>
                </a:solidFill>
              </a:rPr>
              <a:t>55 1521 0335</a:t>
            </a:r>
            <a:endParaRPr lang="es-MX" sz="2800" dirty="0">
              <a:solidFill>
                <a:srgbClr val="003300"/>
              </a:solidFill>
            </a:endParaRPr>
          </a:p>
        </p:txBody>
      </p:sp>
      <p:pic>
        <p:nvPicPr>
          <p:cNvPr id="7" name="Imagen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00" y="67399"/>
            <a:ext cx="975445" cy="841321"/>
          </a:xfrm>
          <a:prstGeom prst="rect">
            <a:avLst/>
          </a:prstGeom>
        </p:spPr>
      </p:pic>
    </p:spTree>
    <p:extLst>
      <p:ext uri="{BB962C8B-B14F-4D97-AF65-F5344CB8AC3E}">
        <p14:creationId xmlns:p14="http://schemas.microsoft.com/office/powerpoint/2010/main" val="96641569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8"/>
</p:tagLst>
</file>

<file path=ppt/theme/theme1.xml><?xml version="1.0" encoding="utf-8"?>
<a:theme xmlns:a="http://schemas.openxmlformats.org/drawingml/2006/main" name="1_Tema2">
  <a:themeElements>
    <a:clrScheme name="Default Design 13">
      <a:dk1>
        <a:srgbClr val="003300"/>
      </a:dk1>
      <a:lt1>
        <a:srgbClr val="FFFFFF"/>
      </a:lt1>
      <a:dk2>
        <a:srgbClr val="3A566E"/>
      </a:dk2>
      <a:lt2>
        <a:srgbClr val="808080"/>
      </a:lt2>
      <a:accent1>
        <a:srgbClr val="A6BF73"/>
      </a:accent1>
      <a:accent2>
        <a:srgbClr val="FFFFCC"/>
      </a:accent2>
      <a:accent3>
        <a:srgbClr val="FFFFFF"/>
      </a:accent3>
      <a:accent4>
        <a:srgbClr val="002A00"/>
      </a:accent4>
      <a:accent5>
        <a:srgbClr val="D0DCBC"/>
      </a:accent5>
      <a:accent6>
        <a:srgbClr val="E7E7B9"/>
      </a:accent6>
      <a:hlink>
        <a:srgbClr val="7EA0BC"/>
      </a:hlink>
      <a:folHlink>
        <a:srgbClr val="BF848A"/>
      </a:folHlink>
    </a:clrScheme>
    <a:fontScheme name="Default Design">
      <a:majorFont>
        <a:latin typeface="Tahoma"/>
        <a:ea typeface=""/>
        <a:cs typeface=""/>
      </a:majorFont>
      <a:minorFont>
        <a:latin typeface="Tahoma"/>
        <a:ea typeface=""/>
        <a:cs typeface=""/>
      </a:minorFont>
    </a:fontScheme>
    <a:fmtScheme name="Compuesto">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3300"/>
        </a:dk1>
        <a:lt1>
          <a:srgbClr val="FFFFFF"/>
        </a:lt1>
        <a:dk2>
          <a:srgbClr val="3A566E"/>
        </a:dk2>
        <a:lt2>
          <a:srgbClr val="808080"/>
        </a:lt2>
        <a:accent1>
          <a:srgbClr val="A6BF73"/>
        </a:accent1>
        <a:accent2>
          <a:srgbClr val="FFFFCC"/>
        </a:accent2>
        <a:accent3>
          <a:srgbClr val="FFFFFF"/>
        </a:accent3>
        <a:accent4>
          <a:srgbClr val="002A00"/>
        </a:accent4>
        <a:accent5>
          <a:srgbClr val="D0DCBC"/>
        </a:accent5>
        <a:accent6>
          <a:srgbClr val="E7E7B9"/>
        </a:accent6>
        <a:hlink>
          <a:srgbClr val="7EA0BC"/>
        </a:hlink>
        <a:folHlink>
          <a:srgbClr val="BF848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0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8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5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2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_Tema2">
  <a:themeElements>
    <a:clrScheme name="Default Design 13">
      <a:dk1>
        <a:srgbClr val="003300"/>
      </a:dk1>
      <a:lt1>
        <a:srgbClr val="FFFFFF"/>
      </a:lt1>
      <a:dk2>
        <a:srgbClr val="3A566E"/>
      </a:dk2>
      <a:lt2>
        <a:srgbClr val="808080"/>
      </a:lt2>
      <a:accent1>
        <a:srgbClr val="A6BF73"/>
      </a:accent1>
      <a:accent2>
        <a:srgbClr val="FFFFCC"/>
      </a:accent2>
      <a:accent3>
        <a:srgbClr val="FFFFFF"/>
      </a:accent3>
      <a:accent4>
        <a:srgbClr val="002A00"/>
      </a:accent4>
      <a:accent5>
        <a:srgbClr val="D0DCBC"/>
      </a:accent5>
      <a:accent6>
        <a:srgbClr val="E7E7B9"/>
      </a:accent6>
      <a:hlink>
        <a:srgbClr val="7EA0BC"/>
      </a:hlink>
      <a:folHlink>
        <a:srgbClr val="BF848A"/>
      </a:folHlink>
    </a:clrScheme>
    <a:fontScheme name="Default Design">
      <a:majorFont>
        <a:latin typeface="Tahoma"/>
        <a:ea typeface=""/>
        <a:cs typeface=""/>
      </a:majorFont>
      <a:minorFont>
        <a:latin typeface="Tahoma"/>
        <a:ea typeface=""/>
        <a:cs typeface=""/>
      </a:minorFont>
    </a:fontScheme>
    <a:fmtScheme name="Compuesto">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3300"/>
        </a:dk1>
        <a:lt1>
          <a:srgbClr val="FFFFFF"/>
        </a:lt1>
        <a:dk2>
          <a:srgbClr val="3A566E"/>
        </a:dk2>
        <a:lt2>
          <a:srgbClr val="808080"/>
        </a:lt2>
        <a:accent1>
          <a:srgbClr val="A6BF73"/>
        </a:accent1>
        <a:accent2>
          <a:srgbClr val="FFFFCC"/>
        </a:accent2>
        <a:accent3>
          <a:srgbClr val="FFFFFF"/>
        </a:accent3>
        <a:accent4>
          <a:srgbClr val="002A00"/>
        </a:accent4>
        <a:accent5>
          <a:srgbClr val="D0DCBC"/>
        </a:accent5>
        <a:accent6>
          <a:srgbClr val="E7E7B9"/>
        </a:accent6>
        <a:hlink>
          <a:srgbClr val="7EA0BC"/>
        </a:hlink>
        <a:folHlink>
          <a:srgbClr val="BF848A"/>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3_Tema2">
  <a:themeElements>
    <a:clrScheme name="Default Design 13">
      <a:dk1>
        <a:srgbClr val="003300"/>
      </a:dk1>
      <a:lt1>
        <a:srgbClr val="FFFFFF"/>
      </a:lt1>
      <a:dk2>
        <a:srgbClr val="3A566E"/>
      </a:dk2>
      <a:lt2>
        <a:srgbClr val="808080"/>
      </a:lt2>
      <a:accent1>
        <a:srgbClr val="A6BF73"/>
      </a:accent1>
      <a:accent2>
        <a:srgbClr val="FFFFCC"/>
      </a:accent2>
      <a:accent3>
        <a:srgbClr val="FFFFFF"/>
      </a:accent3>
      <a:accent4>
        <a:srgbClr val="002A00"/>
      </a:accent4>
      <a:accent5>
        <a:srgbClr val="D0DCBC"/>
      </a:accent5>
      <a:accent6>
        <a:srgbClr val="E7E7B9"/>
      </a:accent6>
      <a:hlink>
        <a:srgbClr val="7EA0BC"/>
      </a:hlink>
      <a:folHlink>
        <a:srgbClr val="BF848A"/>
      </a:folHlink>
    </a:clrScheme>
    <a:fontScheme name="Default Design">
      <a:majorFont>
        <a:latin typeface="Tahoma"/>
        <a:ea typeface=""/>
        <a:cs typeface=""/>
      </a:majorFont>
      <a:minorFont>
        <a:latin typeface="Tahoma"/>
        <a:ea typeface=""/>
        <a:cs typeface=""/>
      </a:minorFont>
    </a:fontScheme>
    <a:fmtScheme name="Compuesto">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3300"/>
        </a:dk1>
        <a:lt1>
          <a:srgbClr val="FFFFFF"/>
        </a:lt1>
        <a:dk2>
          <a:srgbClr val="3A566E"/>
        </a:dk2>
        <a:lt2>
          <a:srgbClr val="808080"/>
        </a:lt2>
        <a:accent1>
          <a:srgbClr val="A6BF73"/>
        </a:accent1>
        <a:accent2>
          <a:srgbClr val="FFFFCC"/>
        </a:accent2>
        <a:accent3>
          <a:srgbClr val="FFFFFF"/>
        </a:accent3>
        <a:accent4>
          <a:srgbClr val="002A00"/>
        </a:accent4>
        <a:accent5>
          <a:srgbClr val="D0DCBC"/>
        </a:accent5>
        <a:accent6>
          <a:srgbClr val="E7E7B9"/>
        </a:accent6>
        <a:hlink>
          <a:srgbClr val="7EA0BC"/>
        </a:hlink>
        <a:folHlink>
          <a:srgbClr val="BF848A"/>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_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5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6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7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5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1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19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6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7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Tema2">
  <a:themeElements>
    <a:clrScheme name="Default Design 13">
      <a:dk1>
        <a:srgbClr val="003300"/>
      </a:dk1>
      <a:lt1>
        <a:srgbClr val="FFFFFF"/>
      </a:lt1>
      <a:dk2>
        <a:srgbClr val="3A566E"/>
      </a:dk2>
      <a:lt2>
        <a:srgbClr val="808080"/>
      </a:lt2>
      <a:accent1>
        <a:srgbClr val="A6BF73"/>
      </a:accent1>
      <a:accent2>
        <a:srgbClr val="FFFFCC"/>
      </a:accent2>
      <a:accent3>
        <a:srgbClr val="FFFFFF"/>
      </a:accent3>
      <a:accent4>
        <a:srgbClr val="002A00"/>
      </a:accent4>
      <a:accent5>
        <a:srgbClr val="D0DCBC"/>
      </a:accent5>
      <a:accent6>
        <a:srgbClr val="E7E7B9"/>
      </a:accent6>
      <a:hlink>
        <a:srgbClr val="7EA0BC"/>
      </a:hlink>
      <a:folHlink>
        <a:srgbClr val="BF848A"/>
      </a:folHlink>
    </a:clrScheme>
    <a:fontScheme name="Default Design">
      <a:majorFont>
        <a:latin typeface="Tahoma"/>
        <a:ea typeface=""/>
        <a:cs typeface=""/>
      </a:majorFont>
      <a:minorFont>
        <a:latin typeface="Tahoma"/>
        <a:ea typeface=""/>
        <a:cs typeface=""/>
      </a:minorFont>
    </a:fontScheme>
    <a:fmtScheme name="Compuesto">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3300"/>
        </a:dk1>
        <a:lt1>
          <a:srgbClr val="FFFFFF"/>
        </a:lt1>
        <a:dk2>
          <a:srgbClr val="3A566E"/>
        </a:dk2>
        <a:lt2>
          <a:srgbClr val="808080"/>
        </a:lt2>
        <a:accent1>
          <a:srgbClr val="A6BF73"/>
        </a:accent1>
        <a:accent2>
          <a:srgbClr val="FFFFCC"/>
        </a:accent2>
        <a:accent3>
          <a:srgbClr val="FFFFFF"/>
        </a:accent3>
        <a:accent4>
          <a:srgbClr val="002A00"/>
        </a:accent4>
        <a:accent5>
          <a:srgbClr val="D0DCBC"/>
        </a:accent5>
        <a:accent6>
          <a:srgbClr val="E7E7B9"/>
        </a:accent6>
        <a:hlink>
          <a:srgbClr val="7EA0BC"/>
        </a:hlink>
        <a:folHlink>
          <a:srgbClr val="BF848A"/>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4_Tema2">
  <a:themeElements>
    <a:clrScheme name="Default Design 13">
      <a:dk1>
        <a:srgbClr val="003300"/>
      </a:dk1>
      <a:lt1>
        <a:srgbClr val="FFFFFF"/>
      </a:lt1>
      <a:dk2>
        <a:srgbClr val="3A566E"/>
      </a:dk2>
      <a:lt2>
        <a:srgbClr val="808080"/>
      </a:lt2>
      <a:accent1>
        <a:srgbClr val="A6BF73"/>
      </a:accent1>
      <a:accent2>
        <a:srgbClr val="FFFFCC"/>
      </a:accent2>
      <a:accent3>
        <a:srgbClr val="FFFFFF"/>
      </a:accent3>
      <a:accent4>
        <a:srgbClr val="002A00"/>
      </a:accent4>
      <a:accent5>
        <a:srgbClr val="D0DCBC"/>
      </a:accent5>
      <a:accent6>
        <a:srgbClr val="E7E7B9"/>
      </a:accent6>
      <a:hlink>
        <a:srgbClr val="7EA0BC"/>
      </a:hlink>
      <a:folHlink>
        <a:srgbClr val="BF848A"/>
      </a:folHlink>
    </a:clrScheme>
    <a:fontScheme name="Default Design">
      <a:majorFont>
        <a:latin typeface="Tahoma"/>
        <a:ea typeface=""/>
        <a:cs typeface=""/>
      </a:majorFont>
      <a:minorFont>
        <a:latin typeface="Tahoma"/>
        <a:ea typeface=""/>
        <a:cs typeface=""/>
      </a:minorFont>
    </a:fontScheme>
    <a:fmtScheme name="Compuesto">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3300"/>
        </a:dk1>
        <a:lt1>
          <a:srgbClr val="FFFFFF"/>
        </a:lt1>
        <a:dk2>
          <a:srgbClr val="3A566E"/>
        </a:dk2>
        <a:lt2>
          <a:srgbClr val="808080"/>
        </a:lt2>
        <a:accent1>
          <a:srgbClr val="A6BF73"/>
        </a:accent1>
        <a:accent2>
          <a:srgbClr val="FFFFCC"/>
        </a:accent2>
        <a:accent3>
          <a:srgbClr val="FFFFFF"/>
        </a:accent3>
        <a:accent4>
          <a:srgbClr val="002A00"/>
        </a:accent4>
        <a:accent5>
          <a:srgbClr val="D0DCBC"/>
        </a:accent5>
        <a:accent6>
          <a:srgbClr val="E7E7B9"/>
        </a:accent6>
        <a:hlink>
          <a:srgbClr val="7EA0BC"/>
        </a:hlink>
        <a:folHlink>
          <a:srgbClr val="BF848A"/>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DECLARACION ANUAL 2022 Luis</Template>
  <TotalTime>6585</TotalTime>
  <Words>5739</Words>
  <Application>Microsoft Office PowerPoint</Application>
  <PresentationFormat>Presentación en pantalla (4:3)</PresentationFormat>
  <Paragraphs>900</Paragraphs>
  <Slides>87</Slides>
  <Notes>35</Notes>
  <HiddenSlides>0</HiddenSlides>
  <MMClips>0</MMClips>
  <ScaleCrop>false</ScaleCrop>
  <HeadingPairs>
    <vt:vector size="6" baseType="variant">
      <vt:variant>
        <vt:lpstr>Fuentes usadas</vt:lpstr>
      </vt:variant>
      <vt:variant>
        <vt:i4>11</vt:i4>
      </vt:variant>
      <vt:variant>
        <vt:lpstr>Tema</vt:lpstr>
      </vt:variant>
      <vt:variant>
        <vt:i4>31</vt:i4>
      </vt:variant>
      <vt:variant>
        <vt:lpstr>Títulos de diapositiva</vt:lpstr>
      </vt:variant>
      <vt:variant>
        <vt:i4>87</vt:i4>
      </vt:variant>
    </vt:vector>
  </HeadingPairs>
  <TitlesOfParts>
    <vt:vector size="129" baseType="lpstr">
      <vt:lpstr>Agency FB</vt:lpstr>
      <vt:lpstr>Angsana New</vt:lpstr>
      <vt:lpstr>Arial</vt:lpstr>
      <vt:lpstr>Arial Narrow</vt:lpstr>
      <vt:lpstr>Berlin Sans FB Demi</vt:lpstr>
      <vt:lpstr>Calibri</vt:lpstr>
      <vt:lpstr>Calibri Light</vt:lpstr>
      <vt:lpstr>Comic Sans MS</vt:lpstr>
      <vt:lpstr>Tahoma</vt:lpstr>
      <vt:lpstr>Times New Roman</vt:lpstr>
      <vt:lpstr>Wingdings</vt:lpstr>
      <vt:lpstr>1_Tema2</vt:lpstr>
      <vt:lpstr>1_Tema de Office</vt:lpstr>
      <vt:lpstr>Diseño personalizado</vt:lpstr>
      <vt:lpstr>4_Diseño personalizado</vt:lpstr>
      <vt:lpstr>1_Diseño personalizado</vt:lpstr>
      <vt:lpstr>3_Diseño personalizado</vt:lpstr>
      <vt:lpstr>4_Tema de Office</vt:lpstr>
      <vt:lpstr>Tema de Office</vt:lpstr>
      <vt:lpstr>10_Tema de Office</vt:lpstr>
      <vt:lpstr>18_Tema de Office</vt:lpstr>
      <vt:lpstr>21_Tema de Office</vt:lpstr>
      <vt:lpstr>15_Tema de Office</vt:lpstr>
      <vt:lpstr>14_Tema de Office</vt:lpstr>
      <vt:lpstr>22_Tema de Office</vt:lpstr>
      <vt:lpstr>2_Tema2</vt:lpstr>
      <vt:lpstr>3_Tema2</vt:lpstr>
      <vt:lpstr>2_Tema de Office</vt:lpstr>
      <vt:lpstr>2_Diseño personalizado</vt:lpstr>
      <vt:lpstr>5_Diseño personalizado</vt:lpstr>
      <vt:lpstr>6_Diseño personalizado</vt:lpstr>
      <vt:lpstr>7_Diseño personalizado</vt:lpstr>
      <vt:lpstr>5_Tema de Office</vt:lpstr>
      <vt:lpstr>3_Tema de Office</vt:lpstr>
      <vt:lpstr>11_Tema de Office</vt:lpstr>
      <vt:lpstr>19_Tema de Office</vt:lpstr>
      <vt:lpstr>23_Tema de Office</vt:lpstr>
      <vt:lpstr>16_Tema de Office</vt:lpstr>
      <vt:lpstr>17_Tema de Office</vt:lpstr>
      <vt:lpstr>24_Tema de Office</vt:lpstr>
      <vt:lpstr>Tema2</vt:lpstr>
      <vt:lpstr>4_Tema2</vt:lpstr>
      <vt:lpstr>Presentación de PowerPoint</vt:lpstr>
      <vt:lpstr>Presentación de PowerPoint</vt:lpstr>
      <vt:lpstr>Presentación de PowerPoint</vt:lpstr>
      <vt:lpstr>SUJETOS-OBJETO</vt:lpstr>
      <vt:lpstr>FECHA DE PRESENTACIÓN</vt:lpstr>
      <vt:lpstr>INGRESOS QUE SE DECLARAN EN LA ANUAL</vt:lpstr>
      <vt:lpstr>Presentación de PowerPoint</vt:lpstr>
      <vt:lpstr>REQUISITOS PARA PRESENTAR LA DECLARACION ANUAL</vt:lpstr>
      <vt:lpstr>PORTAL DEL SAT</vt:lpstr>
      <vt:lpstr>PORTAL DEL SAT</vt:lpstr>
      <vt:lpstr>PORTAL DEL SAT</vt:lpstr>
      <vt:lpstr>PORTAL DEL SAT</vt:lpstr>
      <vt:lpstr>PORTAL DEL SAT</vt:lpstr>
      <vt:lpstr>PORTAL DEL SAT</vt:lpstr>
      <vt:lpstr>PORTAL DEL SAT</vt:lpstr>
      <vt:lpstr>PORTAL DEL SAT</vt:lpstr>
      <vt:lpstr>PORTAL DEL SAT</vt:lpstr>
      <vt:lpstr>PORTAL DEL SAT</vt:lpstr>
      <vt:lpstr>PORTAL DEL SAT</vt:lpstr>
      <vt:lpstr>PORTAL DEL SAT</vt:lpstr>
      <vt:lpstr>PORTAL DEL SAT</vt:lpstr>
      <vt:lpstr>Presentación de PowerPoint</vt:lpstr>
      <vt:lpstr>INFORMACIÓN PRECARGADA </vt:lpstr>
      <vt:lpstr>RECOMENDACIONES</vt:lpstr>
      <vt:lpstr>RECOMENDACIONES</vt:lpstr>
      <vt:lpstr>RECOMENDACIONES</vt:lpstr>
      <vt:lpstr>PREGUNTAS QUE TE HACE EL SISTEMA</vt:lpstr>
      <vt:lpstr>PREGUNTAS QUE TE HACE EL SISTEMA</vt:lpstr>
      <vt:lpstr>PREGUNTAS QUE TE HACE EL SISTEMA</vt:lpstr>
      <vt:lpstr>Presentación de PowerPoint</vt:lpstr>
      <vt:lpstr>INGRESOS</vt:lpstr>
      <vt:lpstr>CLASIFICACION INGRESOS</vt:lpstr>
      <vt:lpstr>CLASIFICACION INGRESOS</vt:lpstr>
      <vt:lpstr>CLASIFICACION INGRESOS</vt:lpstr>
      <vt:lpstr>CLASIFICACION INGRESOS</vt:lpstr>
      <vt:lpstr>CLASIFICACION INGRESOS</vt:lpstr>
      <vt:lpstr>PERSONAS OBLIGADAS</vt:lpstr>
      <vt:lpstr>PERSONAS OBLIGADAS</vt:lpstr>
      <vt:lpstr>Presentación de PowerPoint</vt:lpstr>
      <vt:lpstr>INGRESOS SUPERIORES A $500,000.00</vt:lpstr>
      <vt:lpstr>VIATICOS</vt:lpstr>
      <vt:lpstr>VIATICOS</vt:lpstr>
      <vt:lpstr>ENAJENACIÓN CASA HABITACIÓN</vt:lpstr>
      <vt:lpstr>ENAJENACIÓN CASA HABITACIÓN</vt:lpstr>
      <vt:lpstr>ENAJENACIÓN CASA HABITACIÓN</vt:lpstr>
      <vt:lpstr>Presentación de PowerPoint</vt:lpstr>
      <vt:lpstr>Presentación de PowerPoint</vt:lpstr>
      <vt:lpstr>PRESTAMOS, DONATIVOS Y PREMIOS</vt:lpstr>
      <vt:lpstr>DONATIVOS EXENTOS</vt:lpstr>
      <vt:lpstr>Presentación de PowerPoint</vt:lpstr>
      <vt:lpstr>Presentación de PowerPoint</vt:lpstr>
      <vt:lpstr>CARACTERISTICAS</vt:lpstr>
      <vt:lpstr>DEDUCCIONES PERSONALES</vt:lpstr>
      <vt:lpstr>LIMITE GENERAL APLICABLE A LAS DEDUCCIONES PERSONALES</vt:lpstr>
      <vt:lpstr>HONORARIOS MEDICOS, DENTALES, PSICOLOGICOS, NUTRICIONALES Y GASTOS HOSPITALARIOS</vt:lpstr>
      <vt:lpstr>HONORARIOS MEDICOS, DENTALES, PSICOLOGICOS, NUTRICIONALES Y GASTOS HOSPITALARIOS</vt:lpstr>
      <vt:lpstr>HONORARIOS MEDICOS, DENTALES, PSICOLOGICOS, NUTRICIONALES Y GASTOS HOSPITALARIOS</vt:lpstr>
      <vt:lpstr>Presentación de PowerPoint</vt:lpstr>
      <vt:lpstr>Presentación de PowerPoint</vt:lpstr>
      <vt:lpstr>GASTOS DE FUNERAL</vt:lpstr>
      <vt:lpstr>DONATIVOS</vt:lpstr>
      <vt:lpstr>INTERESES REALES </vt:lpstr>
      <vt:lpstr>APORTACIONES PARA EL RETIRO</vt:lpstr>
      <vt:lpstr>APORTACIONES PARA EL RETIRO</vt:lpstr>
      <vt:lpstr>APORTACIONES PARA EL RETIRO</vt:lpstr>
      <vt:lpstr>PRIMAS DE SEGUROS GASTOS MEDICOS</vt:lpstr>
      <vt:lpstr>TRANSPORTACION ESCOLAR </vt:lpstr>
      <vt:lpstr>TRANSPORTACION ESCOLAR </vt:lpstr>
      <vt:lpstr>IMPUESTO LOCAL SOBRE INGRESOS POR SALARIOS</vt:lpstr>
      <vt:lpstr>REGLAS PARTICULARES</vt:lpstr>
      <vt:lpstr>REQUISITOS DE LA DOCUMENTACION COMPROBATORIA</vt:lpstr>
      <vt:lpstr>Presentación de PowerPoint</vt:lpstr>
      <vt:lpstr>CUENTAS PERSONALES DEL AHORRO</vt:lpstr>
      <vt:lpstr>Presentación de PowerPoint</vt:lpstr>
      <vt:lpstr>NO DEDUCIBLES LAS PRIMAS POR SEGURO DE VIDA</vt:lpstr>
      <vt:lpstr>COLEGIATURAS</vt:lpstr>
      <vt:lpstr>ESTIMULO POR PAGO DE SERVICIOS EDUCATIVOS</vt:lpstr>
      <vt:lpstr>ESTIMULO POR PAGO DE SERVICIOS EDUCATIVOS</vt:lpstr>
      <vt:lpstr>ESTIMULO POR PAGO DE SERVICIOS EDUCATIVOS</vt:lpstr>
      <vt:lpstr>ESTIMULO POR PAGO DE SERVICIOS EDUCATIVOS</vt:lpstr>
      <vt:lpstr>ESTIMULO POR PAGO DE SERVICIOS EDUCATIVOS</vt:lpstr>
      <vt:lpstr>ESTIMULO POR PAGO DE SERVICIOS EDUCATIVOS</vt:lpstr>
      <vt:lpstr>ESTIMULO POR PAGO DE SERVICIOS EDUCATIVOS</vt:lpstr>
      <vt:lpstr>ESTIMULO POR PAGO DE SERVICIOS EDUCATIVOS</vt:lpstr>
      <vt:lpstr>REGLAS DE RMF 2025</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MARISELA CHAVEZ</dc:creator>
  <cp:lastModifiedBy>Angela Carrasco</cp:lastModifiedBy>
  <cp:revision>543</cp:revision>
  <cp:lastPrinted>2017-04-18T21:09:34Z</cp:lastPrinted>
  <dcterms:created xsi:type="dcterms:W3CDTF">2016-03-31T20:49:09Z</dcterms:created>
  <dcterms:modified xsi:type="dcterms:W3CDTF">2026-03-25T17:55:48Z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TC100690453082</vt:lpwstr>
  </property>
</Properties>
</file>